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6" r:id="rId4"/>
    <p:sldMasterId id="2147483753" r:id="rId5"/>
  </p:sldMasterIdLst>
  <p:notesMasterIdLst>
    <p:notesMasterId r:id="rId27"/>
  </p:notesMasterIdLst>
  <p:sldIdLst>
    <p:sldId id="267" r:id="rId6"/>
    <p:sldId id="270" r:id="rId7"/>
    <p:sldId id="1318" r:id="rId8"/>
    <p:sldId id="1328" r:id="rId9"/>
    <p:sldId id="1320" r:id="rId10"/>
    <p:sldId id="1329" r:id="rId11"/>
    <p:sldId id="1330" r:id="rId12"/>
    <p:sldId id="1333" r:id="rId13"/>
    <p:sldId id="1327" r:id="rId14"/>
    <p:sldId id="1321" r:id="rId15"/>
    <p:sldId id="1294" r:id="rId16"/>
    <p:sldId id="1323" r:id="rId17"/>
    <p:sldId id="1324" r:id="rId18"/>
    <p:sldId id="1325" r:id="rId19"/>
    <p:sldId id="1332" r:id="rId20"/>
    <p:sldId id="1331" r:id="rId21"/>
    <p:sldId id="273" r:id="rId22"/>
    <p:sldId id="274" r:id="rId23"/>
    <p:sldId id="1316" r:id="rId24"/>
    <p:sldId id="541" r:id="rId25"/>
    <p:sldId id="313"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Libre Baskerville" panose="02000000000000000000" pitchFamily="2" charset="0"/>
      <p:regular r:id="rId36"/>
      <p:bold r:id="rId37"/>
      <p:italic r:id="rId38"/>
    </p:embeddedFont>
    <p:embeddedFont>
      <p:font typeface="Muli" pitchFamily="2" charset="0"/>
      <p:regular r:id="rId39"/>
      <p:bold r:id="rId40"/>
      <p:italic r:id="rId41"/>
      <p:boldItalic r:id="rId42"/>
    </p:embeddedFont>
    <p:embeddedFont>
      <p:font typeface="Verdana" panose="020B060403050404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Stroop" initials="JS" lastIdx="4" clrIdx="0">
    <p:extLst>
      <p:ext uri="{19B8F6BF-5375-455C-9EA6-DF929625EA0E}">
        <p15:presenceInfo xmlns:p15="http://schemas.microsoft.com/office/powerpoint/2012/main" userId="S::jstroop@mossgroup.us::a4476031-17fd-4a32-8826-f85f4da49e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7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548" autoAdjust="0"/>
  </p:normalViewPr>
  <p:slideViewPr>
    <p:cSldViewPr snapToGrid="0">
      <p:cViewPr varScale="1">
        <p:scale>
          <a:sx n="51" d="100"/>
          <a:sy n="51" d="100"/>
        </p:scale>
        <p:origin x="14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2.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s>
</file>

<file path=ppt/diagrams/_rels/data3.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s://pixabay.com/de/icon-wecker-uhr-zeit-wach-auf-157349/" TargetMode="External"/><Relationship Id="rId18"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hyperlink" Target="http://www.psdgraphics.com/tag/arrow/" TargetMode="External"/><Relationship Id="rId2" Type="http://schemas.openxmlformats.org/officeDocument/2006/relationships/image" Target="../media/image21.jpeg"/><Relationship Id="rId16" Type="http://schemas.openxmlformats.org/officeDocument/2006/relationships/image" Target="../media/image31.jpeg"/><Relationship Id="rId1" Type="http://schemas.openxmlformats.org/officeDocument/2006/relationships/image" Target="../media/image20.png"/><Relationship Id="rId6" Type="http://schemas.openxmlformats.org/officeDocument/2006/relationships/image" Target="../media/image24.jpeg"/><Relationship Id="rId11" Type="http://schemas.openxmlformats.org/officeDocument/2006/relationships/hyperlink" Target="http://brewminate.com/ukrainian-scientist-creates-battery-that-can-power-smartphones-for-12-years/" TargetMode="External"/><Relationship Id="rId5" Type="http://schemas.openxmlformats.org/officeDocument/2006/relationships/image" Target="../media/image23.jpeg"/><Relationship Id="rId15" Type="http://schemas.openxmlformats.org/officeDocument/2006/relationships/hyperlink" Target="http://commons.wikimedia.org/wiki/File:Checklist_Noun_project_5166.svg" TargetMode="External"/><Relationship Id="rId10" Type="http://schemas.openxmlformats.org/officeDocument/2006/relationships/image" Target="../media/image28.png"/><Relationship Id="rId19" Type="http://schemas.openxmlformats.org/officeDocument/2006/relationships/hyperlink" Target="https://www.dreamstime.com/royalty-free-stock-photography-now-later-image26086787" TargetMode="External"/><Relationship Id="rId4" Type="http://schemas.openxmlformats.org/officeDocument/2006/relationships/hyperlink" Target="http://www.employees-lawyer.com/vacation-pay-law-california/" TargetMode="External"/><Relationship Id="rId9" Type="http://schemas.openxmlformats.org/officeDocument/2006/relationships/image" Target="../media/image27.jpeg"/><Relationship Id="rId14" Type="http://schemas.openxmlformats.org/officeDocument/2006/relationships/image" Target="../media/image30.png"/></Relationships>
</file>

<file path=ppt/diagrams/_rels/data4.xml.rels><?xml version="1.0" encoding="UTF-8" standalone="yes"?>
<Relationships xmlns="http://schemas.openxmlformats.org/package/2006/relationships"><Relationship Id="rId3" Type="http://schemas.openxmlformats.org/officeDocument/2006/relationships/image" Target="../media/image35.jpeg"/><Relationship Id="rId2" Type="http://schemas.microsoft.com/office/2007/relationships/hdphoto" Target="../media/hdphoto1.wdp"/><Relationship Id="rId1"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s://pixabay.com/de/icon-wecker-uhr-zeit-wach-auf-157349/" TargetMode="External"/><Relationship Id="rId18"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hyperlink" Target="http://www.psdgraphics.com/tag/arrow/" TargetMode="External"/><Relationship Id="rId2" Type="http://schemas.openxmlformats.org/officeDocument/2006/relationships/image" Target="../media/image21.jpeg"/><Relationship Id="rId16" Type="http://schemas.openxmlformats.org/officeDocument/2006/relationships/image" Target="../media/image31.jpeg"/><Relationship Id="rId1" Type="http://schemas.openxmlformats.org/officeDocument/2006/relationships/image" Target="../media/image20.png"/><Relationship Id="rId6" Type="http://schemas.openxmlformats.org/officeDocument/2006/relationships/image" Target="../media/image24.jpeg"/><Relationship Id="rId11" Type="http://schemas.openxmlformats.org/officeDocument/2006/relationships/hyperlink" Target="http://brewminate.com/ukrainian-scientist-creates-battery-that-can-power-smartphones-for-12-years/" TargetMode="External"/><Relationship Id="rId5" Type="http://schemas.openxmlformats.org/officeDocument/2006/relationships/image" Target="../media/image23.jpeg"/><Relationship Id="rId15" Type="http://schemas.openxmlformats.org/officeDocument/2006/relationships/hyperlink" Target="http://commons.wikimedia.org/wiki/File:Checklist_Noun_project_5166.svg" TargetMode="External"/><Relationship Id="rId10" Type="http://schemas.openxmlformats.org/officeDocument/2006/relationships/image" Target="../media/image28.png"/><Relationship Id="rId19" Type="http://schemas.openxmlformats.org/officeDocument/2006/relationships/hyperlink" Target="https://www.dreamstime.com/royalty-free-stock-photography-now-later-image26086787" TargetMode="External"/><Relationship Id="rId4" Type="http://schemas.openxmlformats.org/officeDocument/2006/relationships/hyperlink" Target="http://www.employees-lawyer.com/vacation-pay-law-california/" TargetMode="External"/><Relationship Id="rId9" Type="http://schemas.openxmlformats.org/officeDocument/2006/relationships/image" Target="../media/image27.jpeg"/><Relationship Id="rId14"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5.jpeg"/><Relationship Id="rId2" Type="http://schemas.microsoft.com/office/2007/relationships/hdphoto" Target="../media/hdphoto1.wdp"/><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563704-EB21-46DE-9375-2D1E1B3E0C31}"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6AC1D3DC-9B93-4344-92A9-02756C3A913B}">
      <dgm:prSet custT="1"/>
      <dgm:spPr/>
      <dgm:t>
        <a:bodyPr/>
        <a:lstStyle/>
        <a:p>
          <a:r>
            <a:rPr lang="en-US" sz="2000" dirty="0">
              <a:latin typeface="Muli" pitchFamily="2" charset="0"/>
              <a:ea typeface="Verdana" panose="020B0604030504040204" pitchFamily="34" charset="0"/>
            </a:rPr>
            <a:t>Irritability</a:t>
          </a:r>
        </a:p>
      </dgm:t>
    </dgm:pt>
    <dgm:pt modelId="{088A39BC-5513-4ABC-B873-16F86D382C72}" type="parTrans" cxnId="{AE8531FF-62CC-4313-A55A-ED67DED9062E}">
      <dgm:prSet/>
      <dgm:spPr/>
      <dgm:t>
        <a:bodyPr/>
        <a:lstStyle/>
        <a:p>
          <a:endParaRPr lang="en-US" sz="2000">
            <a:latin typeface="Verdana" panose="020B0604030504040204" pitchFamily="34" charset="0"/>
            <a:ea typeface="Verdana" panose="020B0604030504040204" pitchFamily="34" charset="0"/>
          </a:endParaRPr>
        </a:p>
      </dgm:t>
    </dgm:pt>
    <dgm:pt modelId="{852524FA-2F4A-4B11-A1BD-FD84C3B65344}" type="sibTrans" cxnId="{AE8531FF-62CC-4313-A55A-ED67DED9062E}">
      <dgm:prSet/>
      <dgm:spPr/>
      <dgm:t>
        <a:bodyPr/>
        <a:lstStyle/>
        <a:p>
          <a:endParaRPr lang="en-US" sz="2000">
            <a:latin typeface="Verdana" panose="020B0604030504040204" pitchFamily="34" charset="0"/>
            <a:ea typeface="Verdana" panose="020B0604030504040204" pitchFamily="34" charset="0"/>
          </a:endParaRPr>
        </a:p>
      </dgm:t>
    </dgm:pt>
    <dgm:pt modelId="{7C191364-BB08-4729-BCA2-52C9D5997E4B}">
      <dgm:prSet custT="1"/>
      <dgm:spPr/>
      <dgm:t>
        <a:bodyPr/>
        <a:lstStyle/>
        <a:p>
          <a:r>
            <a:rPr lang="en-US" sz="2000" dirty="0">
              <a:latin typeface="Muli" pitchFamily="2" charset="0"/>
              <a:ea typeface="Verdana" panose="020B0604030504040204" pitchFamily="34" charset="0"/>
            </a:rPr>
            <a:t>Physical injury </a:t>
          </a:r>
        </a:p>
      </dgm:t>
    </dgm:pt>
    <dgm:pt modelId="{A5D427B1-335E-482D-85F8-9716DB65E1AD}" type="parTrans" cxnId="{7F0F9FBF-D9ED-425B-B7DD-BC3ADA423DC5}">
      <dgm:prSet/>
      <dgm:spPr/>
      <dgm:t>
        <a:bodyPr/>
        <a:lstStyle/>
        <a:p>
          <a:endParaRPr lang="en-US" sz="2000">
            <a:latin typeface="Verdana" panose="020B0604030504040204" pitchFamily="34" charset="0"/>
            <a:ea typeface="Verdana" panose="020B0604030504040204" pitchFamily="34" charset="0"/>
          </a:endParaRPr>
        </a:p>
      </dgm:t>
    </dgm:pt>
    <dgm:pt modelId="{09223FE0-14EC-4F96-A41C-BADCE878F2EC}" type="sibTrans" cxnId="{7F0F9FBF-D9ED-425B-B7DD-BC3ADA423DC5}">
      <dgm:prSet/>
      <dgm:spPr/>
      <dgm:t>
        <a:bodyPr/>
        <a:lstStyle/>
        <a:p>
          <a:endParaRPr lang="en-US" sz="2000">
            <a:latin typeface="Verdana" panose="020B0604030504040204" pitchFamily="34" charset="0"/>
            <a:ea typeface="Verdana" panose="020B0604030504040204" pitchFamily="34" charset="0"/>
          </a:endParaRPr>
        </a:p>
      </dgm:t>
    </dgm:pt>
    <dgm:pt modelId="{E5E99DB2-7FCA-4D0D-A780-C0DEF6083E8A}">
      <dgm:prSet custT="1"/>
      <dgm:spPr/>
      <dgm:t>
        <a:bodyPr/>
        <a:lstStyle/>
        <a:p>
          <a:r>
            <a:rPr lang="en-US" sz="2000" dirty="0">
              <a:latin typeface="Muli" pitchFamily="2" charset="0"/>
              <a:ea typeface="Verdana" panose="020B0604030504040204" pitchFamily="34" charset="0"/>
            </a:rPr>
            <a:t>PTSD</a:t>
          </a:r>
        </a:p>
      </dgm:t>
    </dgm:pt>
    <dgm:pt modelId="{7646D677-7EA0-4800-AA53-F03BCE256A68}" type="parTrans" cxnId="{807A9B1F-BF8A-4794-9D4E-2199CBAF9008}">
      <dgm:prSet/>
      <dgm:spPr/>
      <dgm:t>
        <a:bodyPr/>
        <a:lstStyle/>
        <a:p>
          <a:endParaRPr lang="en-US" sz="2000">
            <a:latin typeface="Verdana" panose="020B0604030504040204" pitchFamily="34" charset="0"/>
            <a:ea typeface="Verdana" panose="020B0604030504040204" pitchFamily="34" charset="0"/>
          </a:endParaRPr>
        </a:p>
      </dgm:t>
    </dgm:pt>
    <dgm:pt modelId="{59166EB7-C859-487E-AAB9-6BE55E099241}" type="sibTrans" cxnId="{807A9B1F-BF8A-4794-9D4E-2199CBAF9008}">
      <dgm:prSet/>
      <dgm:spPr/>
      <dgm:t>
        <a:bodyPr/>
        <a:lstStyle/>
        <a:p>
          <a:endParaRPr lang="en-US" sz="2000">
            <a:latin typeface="Verdana" panose="020B0604030504040204" pitchFamily="34" charset="0"/>
            <a:ea typeface="Verdana" panose="020B0604030504040204" pitchFamily="34" charset="0"/>
          </a:endParaRPr>
        </a:p>
      </dgm:t>
    </dgm:pt>
    <dgm:pt modelId="{2EBF5B0B-3E1C-4EBC-8C0F-A1876103509C}">
      <dgm:prSet custT="1"/>
      <dgm:spPr/>
      <dgm:t>
        <a:bodyPr/>
        <a:lstStyle/>
        <a:p>
          <a:r>
            <a:rPr lang="en-US" sz="2000" dirty="0">
              <a:latin typeface="Muli" pitchFamily="2" charset="0"/>
              <a:ea typeface="Verdana" panose="020B0604030504040204" pitchFamily="34" charset="0"/>
            </a:rPr>
            <a:t>Chemical or substance abuse</a:t>
          </a:r>
        </a:p>
      </dgm:t>
    </dgm:pt>
    <dgm:pt modelId="{FC0289D2-897B-40EE-9AF9-7CCE5E8DD916}" type="parTrans" cxnId="{5A47422B-BA69-41AC-BAA5-5AFFFF1A6D51}">
      <dgm:prSet/>
      <dgm:spPr/>
      <dgm:t>
        <a:bodyPr/>
        <a:lstStyle/>
        <a:p>
          <a:endParaRPr lang="en-US" sz="2000">
            <a:latin typeface="Verdana" panose="020B0604030504040204" pitchFamily="34" charset="0"/>
            <a:ea typeface="Verdana" panose="020B0604030504040204" pitchFamily="34" charset="0"/>
          </a:endParaRPr>
        </a:p>
      </dgm:t>
    </dgm:pt>
    <dgm:pt modelId="{7EC0DA46-9E7D-486E-9721-54DB6499DE9B}" type="sibTrans" cxnId="{5A47422B-BA69-41AC-BAA5-5AFFFF1A6D51}">
      <dgm:prSet/>
      <dgm:spPr/>
      <dgm:t>
        <a:bodyPr/>
        <a:lstStyle/>
        <a:p>
          <a:endParaRPr lang="en-US" sz="2000">
            <a:latin typeface="Verdana" panose="020B0604030504040204" pitchFamily="34" charset="0"/>
            <a:ea typeface="Verdana" panose="020B0604030504040204" pitchFamily="34" charset="0"/>
          </a:endParaRPr>
        </a:p>
      </dgm:t>
    </dgm:pt>
    <dgm:pt modelId="{5079A6BA-5ECD-466F-828C-7E79B64D9E14}">
      <dgm:prSet custT="1"/>
      <dgm:spPr/>
      <dgm:t>
        <a:bodyPr/>
        <a:lstStyle/>
        <a:p>
          <a:r>
            <a:rPr lang="en-US" sz="2000" dirty="0">
              <a:latin typeface="Muli" pitchFamily="2" charset="0"/>
              <a:ea typeface="Verdana" panose="020B0604030504040204" pitchFamily="34" charset="0"/>
            </a:rPr>
            <a:t>Low life expectancy rate</a:t>
          </a:r>
        </a:p>
      </dgm:t>
    </dgm:pt>
    <dgm:pt modelId="{25574974-6EA7-4DC8-B2AF-19C35A022ACD}" type="parTrans" cxnId="{22ECD52C-864B-4488-8B8A-C3F6448513CD}">
      <dgm:prSet/>
      <dgm:spPr/>
      <dgm:t>
        <a:bodyPr/>
        <a:lstStyle/>
        <a:p>
          <a:endParaRPr lang="en-US" sz="2000">
            <a:latin typeface="Verdana" panose="020B0604030504040204" pitchFamily="34" charset="0"/>
            <a:ea typeface="Verdana" panose="020B0604030504040204" pitchFamily="34" charset="0"/>
          </a:endParaRPr>
        </a:p>
      </dgm:t>
    </dgm:pt>
    <dgm:pt modelId="{80118050-EF5E-4164-8772-47565392C559}" type="sibTrans" cxnId="{22ECD52C-864B-4488-8B8A-C3F6448513CD}">
      <dgm:prSet/>
      <dgm:spPr/>
      <dgm:t>
        <a:bodyPr/>
        <a:lstStyle/>
        <a:p>
          <a:endParaRPr lang="en-US" sz="2000">
            <a:latin typeface="Verdana" panose="020B0604030504040204" pitchFamily="34" charset="0"/>
            <a:ea typeface="Verdana" panose="020B0604030504040204" pitchFamily="34" charset="0"/>
          </a:endParaRPr>
        </a:p>
      </dgm:t>
    </dgm:pt>
    <dgm:pt modelId="{D779B8F5-85FB-4FBC-9C3C-C1162E87E66B}">
      <dgm:prSet custT="1"/>
      <dgm:spPr/>
      <dgm:t>
        <a:bodyPr/>
        <a:lstStyle/>
        <a:p>
          <a:r>
            <a:rPr lang="en-US" sz="2000" dirty="0">
              <a:latin typeface="Muli" pitchFamily="2" charset="0"/>
              <a:ea typeface="Verdana" panose="020B0604030504040204" pitchFamily="34" charset="0"/>
            </a:rPr>
            <a:t>Domestic violence </a:t>
          </a:r>
        </a:p>
      </dgm:t>
    </dgm:pt>
    <dgm:pt modelId="{95616965-3D64-4B70-AA13-0E7DB76AE0B8}" type="parTrans" cxnId="{1572E994-E167-48CB-A733-768971AEAFEC}">
      <dgm:prSet/>
      <dgm:spPr/>
      <dgm:t>
        <a:bodyPr/>
        <a:lstStyle/>
        <a:p>
          <a:endParaRPr lang="en-US" sz="2000">
            <a:latin typeface="Verdana" panose="020B0604030504040204" pitchFamily="34" charset="0"/>
            <a:ea typeface="Verdana" panose="020B0604030504040204" pitchFamily="34" charset="0"/>
          </a:endParaRPr>
        </a:p>
      </dgm:t>
    </dgm:pt>
    <dgm:pt modelId="{359C64D7-209D-4A02-B561-00BE8741D265}" type="sibTrans" cxnId="{1572E994-E167-48CB-A733-768971AEAFEC}">
      <dgm:prSet/>
      <dgm:spPr/>
      <dgm:t>
        <a:bodyPr/>
        <a:lstStyle/>
        <a:p>
          <a:endParaRPr lang="en-US" sz="2000">
            <a:latin typeface="Verdana" panose="020B0604030504040204" pitchFamily="34" charset="0"/>
            <a:ea typeface="Verdana" panose="020B0604030504040204" pitchFamily="34" charset="0"/>
          </a:endParaRPr>
        </a:p>
      </dgm:t>
    </dgm:pt>
    <dgm:pt modelId="{F21952EF-F64A-4034-B9ED-37C2109B5A86}">
      <dgm:prSet custT="1"/>
      <dgm:spPr/>
      <dgm:t>
        <a:bodyPr/>
        <a:lstStyle/>
        <a:p>
          <a:r>
            <a:rPr lang="en-US" sz="2000" dirty="0">
              <a:latin typeface="Muli" pitchFamily="2" charset="0"/>
              <a:ea typeface="Verdana" panose="020B0604030504040204" pitchFamily="34" charset="0"/>
            </a:rPr>
            <a:t>Heart disease and Hypertension</a:t>
          </a:r>
        </a:p>
      </dgm:t>
    </dgm:pt>
    <dgm:pt modelId="{36A25680-8C3F-434E-97BC-706BC1A53FFD}" type="parTrans" cxnId="{ABD1C1B2-6466-4BB6-9A67-B3DB86871A09}">
      <dgm:prSet/>
      <dgm:spPr/>
      <dgm:t>
        <a:bodyPr/>
        <a:lstStyle/>
        <a:p>
          <a:endParaRPr lang="en-US" sz="2000">
            <a:latin typeface="Verdana" panose="020B0604030504040204" pitchFamily="34" charset="0"/>
            <a:ea typeface="Verdana" panose="020B0604030504040204" pitchFamily="34" charset="0"/>
          </a:endParaRPr>
        </a:p>
      </dgm:t>
    </dgm:pt>
    <dgm:pt modelId="{920FA57B-7F2E-4214-ADFB-DF5181467CA8}" type="sibTrans" cxnId="{ABD1C1B2-6466-4BB6-9A67-B3DB86871A09}">
      <dgm:prSet/>
      <dgm:spPr/>
      <dgm:t>
        <a:bodyPr/>
        <a:lstStyle/>
        <a:p>
          <a:endParaRPr lang="en-US" sz="2000">
            <a:latin typeface="Verdana" panose="020B0604030504040204" pitchFamily="34" charset="0"/>
            <a:ea typeface="Verdana" panose="020B0604030504040204" pitchFamily="34" charset="0"/>
          </a:endParaRPr>
        </a:p>
      </dgm:t>
    </dgm:pt>
    <dgm:pt modelId="{545EBD18-99AD-49E4-B8F7-47EB30D412F0}">
      <dgm:prSet custT="1"/>
      <dgm:spPr/>
      <dgm:t>
        <a:bodyPr/>
        <a:lstStyle/>
        <a:p>
          <a:r>
            <a:rPr lang="en-US" sz="2000" dirty="0">
              <a:latin typeface="Muli" pitchFamily="2" charset="0"/>
              <a:ea typeface="Verdana" panose="020B0604030504040204" pitchFamily="34" charset="0"/>
            </a:rPr>
            <a:t>Higher divorce rates</a:t>
          </a:r>
        </a:p>
      </dgm:t>
    </dgm:pt>
    <dgm:pt modelId="{FA110490-EEB8-4D91-9911-344DAF9838AC}" type="parTrans" cxnId="{8C3730F3-547E-4760-96EC-AB9C18320179}">
      <dgm:prSet/>
      <dgm:spPr/>
      <dgm:t>
        <a:bodyPr/>
        <a:lstStyle/>
        <a:p>
          <a:endParaRPr lang="en-US" sz="2000">
            <a:latin typeface="Verdana" panose="020B0604030504040204" pitchFamily="34" charset="0"/>
            <a:ea typeface="Verdana" panose="020B0604030504040204" pitchFamily="34" charset="0"/>
          </a:endParaRPr>
        </a:p>
      </dgm:t>
    </dgm:pt>
    <dgm:pt modelId="{59C5667B-07A9-4B7F-BEB1-82B620CCBE55}" type="sibTrans" cxnId="{8C3730F3-547E-4760-96EC-AB9C18320179}">
      <dgm:prSet/>
      <dgm:spPr/>
      <dgm:t>
        <a:bodyPr/>
        <a:lstStyle/>
        <a:p>
          <a:endParaRPr lang="en-US" sz="2000">
            <a:latin typeface="Verdana" panose="020B0604030504040204" pitchFamily="34" charset="0"/>
            <a:ea typeface="Verdana" panose="020B0604030504040204" pitchFamily="34" charset="0"/>
          </a:endParaRPr>
        </a:p>
      </dgm:t>
    </dgm:pt>
    <dgm:pt modelId="{998DD074-AAC5-44B8-B736-121A7ED23949}">
      <dgm:prSet custT="1"/>
      <dgm:spPr/>
      <dgm:t>
        <a:bodyPr/>
        <a:lstStyle/>
        <a:p>
          <a:r>
            <a:rPr lang="en-US" sz="2000" dirty="0">
              <a:latin typeface="Muli" pitchFamily="2" charset="0"/>
              <a:ea typeface="Verdana" panose="020B0604030504040204" pitchFamily="34" charset="0"/>
            </a:rPr>
            <a:t>Suicidal ideation </a:t>
          </a:r>
        </a:p>
      </dgm:t>
    </dgm:pt>
    <dgm:pt modelId="{D452EDCE-DD94-467D-895D-740211690088}" type="parTrans" cxnId="{52054B1E-2C2F-43F2-8273-B5B81C33E28C}">
      <dgm:prSet/>
      <dgm:spPr/>
      <dgm:t>
        <a:bodyPr/>
        <a:lstStyle/>
        <a:p>
          <a:endParaRPr lang="en-US" sz="2000">
            <a:latin typeface="Verdana" panose="020B0604030504040204" pitchFamily="34" charset="0"/>
            <a:ea typeface="Verdana" panose="020B0604030504040204" pitchFamily="34" charset="0"/>
          </a:endParaRPr>
        </a:p>
      </dgm:t>
    </dgm:pt>
    <dgm:pt modelId="{350A2262-E4CA-479A-87A0-305B8D3FDC04}" type="sibTrans" cxnId="{52054B1E-2C2F-43F2-8273-B5B81C33E28C}">
      <dgm:prSet/>
      <dgm:spPr/>
      <dgm:t>
        <a:bodyPr/>
        <a:lstStyle/>
        <a:p>
          <a:endParaRPr lang="en-US" sz="2000">
            <a:latin typeface="Verdana" panose="020B0604030504040204" pitchFamily="34" charset="0"/>
            <a:ea typeface="Verdana" panose="020B0604030504040204" pitchFamily="34" charset="0"/>
          </a:endParaRPr>
        </a:p>
      </dgm:t>
    </dgm:pt>
    <dgm:pt modelId="{B594A5CE-D35B-40E3-937C-8E8CEE34C1E0}">
      <dgm:prSet custT="1"/>
      <dgm:spPr/>
      <dgm:t>
        <a:bodyPr/>
        <a:lstStyle/>
        <a:p>
          <a:r>
            <a:rPr lang="en-US" sz="2000" dirty="0">
              <a:latin typeface="Muli" pitchFamily="2" charset="0"/>
              <a:ea typeface="Verdana" panose="020B0604030504040204" pitchFamily="34" charset="0"/>
            </a:rPr>
            <a:t>Burnout</a:t>
          </a:r>
        </a:p>
      </dgm:t>
    </dgm:pt>
    <dgm:pt modelId="{0205F8BA-E782-4151-9C4D-87B6C0D4652D}" type="parTrans" cxnId="{9DCF9F9C-061C-499F-8639-64AEB85F1978}">
      <dgm:prSet/>
      <dgm:spPr/>
      <dgm:t>
        <a:bodyPr/>
        <a:lstStyle/>
        <a:p>
          <a:endParaRPr lang="en-US" sz="2000">
            <a:latin typeface="Verdana" panose="020B0604030504040204" pitchFamily="34" charset="0"/>
            <a:ea typeface="Verdana" panose="020B0604030504040204" pitchFamily="34" charset="0"/>
          </a:endParaRPr>
        </a:p>
      </dgm:t>
    </dgm:pt>
    <dgm:pt modelId="{61B40DBE-AB25-4500-8BDB-E22EFCC0D54F}" type="sibTrans" cxnId="{9DCF9F9C-061C-499F-8639-64AEB85F1978}">
      <dgm:prSet/>
      <dgm:spPr/>
      <dgm:t>
        <a:bodyPr/>
        <a:lstStyle/>
        <a:p>
          <a:endParaRPr lang="en-US" sz="2000">
            <a:latin typeface="Verdana" panose="020B0604030504040204" pitchFamily="34" charset="0"/>
            <a:ea typeface="Verdana" panose="020B0604030504040204" pitchFamily="34" charset="0"/>
          </a:endParaRPr>
        </a:p>
      </dgm:t>
    </dgm:pt>
    <dgm:pt modelId="{6096801F-6420-4306-808F-A3AF02069D9F}" type="pres">
      <dgm:prSet presAssocID="{91563704-EB21-46DE-9375-2D1E1B3E0C31}" presName="diagram" presStyleCnt="0">
        <dgm:presLayoutVars>
          <dgm:dir/>
          <dgm:resizeHandles val="exact"/>
        </dgm:presLayoutVars>
      </dgm:prSet>
      <dgm:spPr/>
    </dgm:pt>
    <dgm:pt modelId="{61148C97-1291-4239-A8CD-54AF159379D2}" type="pres">
      <dgm:prSet presAssocID="{6AC1D3DC-9B93-4344-92A9-02756C3A913B}" presName="node" presStyleLbl="node1" presStyleIdx="0" presStyleCnt="10">
        <dgm:presLayoutVars>
          <dgm:bulletEnabled val="1"/>
        </dgm:presLayoutVars>
      </dgm:prSet>
      <dgm:spPr/>
    </dgm:pt>
    <dgm:pt modelId="{15CE1DCC-6135-4434-B3C0-90E993C21FA3}" type="pres">
      <dgm:prSet presAssocID="{852524FA-2F4A-4B11-A1BD-FD84C3B65344}" presName="sibTrans" presStyleCnt="0"/>
      <dgm:spPr/>
    </dgm:pt>
    <dgm:pt modelId="{F76307B9-AB5F-4607-90C9-364AFBD95834}" type="pres">
      <dgm:prSet presAssocID="{7C191364-BB08-4729-BCA2-52C9D5997E4B}" presName="node" presStyleLbl="node1" presStyleIdx="1" presStyleCnt="10">
        <dgm:presLayoutVars>
          <dgm:bulletEnabled val="1"/>
        </dgm:presLayoutVars>
      </dgm:prSet>
      <dgm:spPr/>
    </dgm:pt>
    <dgm:pt modelId="{81A4ACD7-CB70-4A4A-AE2D-48CE68CD408A}" type="pres">
      <dgm:prSet presAssocID="{09223FE0-14EC-4F96-A41C-BADCE878F2EC}" presName="sibTrans" presStyleCnt="0"/>
      <dgm:spPr/>
    </dgm:pt>
    <dgm:pt modelId="{322DF449-D4E7-496D-A399-B4BF5FBFEC7D}" type="pres">
      <dgm:prSet presAssocID="{E5E99DB2-7FCA-4D0D-A780-C0DEF6083E8A}" presName="node" presStyleLbl="node1" presStyleIdx="2" presStyleCnt="10">
        <dgm:presLayoutVars>
          <dgm:bulletEnabled val="1"/>
        </dgm:presLayoutVars>
      </dgm:prSet>
      <dgm:spPr/>
    </dgm:pt>
    <dgm:pt modelId="{5AECF066-0784-4DFE-8ED8-27A795FC87B5}" type="pres">
      <dgm:prSet presAssocID="{59166EB7-C859-487E-AAB9-6BE55E099241}" presName="sibTrans" presStyleCnt="0"/>
      <dgm:spPr/>
    </dgm:pt>
    <dgm:pt modelId="{0DC0A9A8-2927-494C-8B60-2D89C8DF89CC}" type="pres">
      <dgm:prSet presAssocID="{2EBF5B0B-3E1C-4EBC-8C0F-A1876103509C}" presName="node" presStyleLbl="node1" presStyleIdx="3" presStyleCnt="10">
        <dgm:presLayoutVars>
          <dgm:bulletEnabled val="1"/>
        </dgm:presLayoutVars>
      </dgm:prSet>
      <dgm:spPr/>
    </dgm:pt>
    <dgm:pt modelId="{DF4126EF-C287-4F72-AC0A-A8C8101CEDB0}" type="pres">
      <dgm:prSet presAssocID="{7EC0DA46-9E7D-486E-9721-54DB6499DE9B}" presName="sibTrans" presStyleCnt="0"/>
      <dgm:spPr/>
    </dgm:pt>
    <dgm:pt modelId="{B31FCA23-64AF-48EE-805C-7DB6DDB720F5}" type="pres">
      <dgm:prSet presAssocID="{5079A6BA-5ECD-466F-828C-7E79B64D9E14}" presName="node" presStyleLbl="node1" presStyleIdx="4" presStyleCnt="10">
        <dgm:presLayoutVars>
          <dgm:bulletEnabled val="1"/>
        </dgm:presLayoutVars>
      </dgm:prSet>
      <dgm:spPr/>
    </dgm:pt>
    <dgm:pt modelId="{D898E5D7-DFA3-46B7-A0C8-5D7A4F675123}" type="pres">
      <dgm:prSet presAssocID="{80118050-EF5E-4164-8772-47565392C559}" presName="sibTrans" presStyleCnt="0"/>
      <dgm:spPr/>
    </dgm:pt>
    <dgm:pt modelId="{DFCE4140-3A49-47B9-9E55-7063CA201679}" type="pres">
      <dgm:prSet presAssocID="{D779B8F5-85FB-4FBC-9C3C-C1162E87E66B}" presName="node" presStyleLbl="node1" presStyleIdx="5" presStyleCnt="10">
        <dgm:presLayoutVars>
          <dgm:bulletEnabled val="1"/>
        </dgm:presLayoutVars>
      </dgm:prSet>
      <dgm:spPr/>
    </dgm:pt>
    <dgm:pt modelId="{638CC4E2-B973-4B07-AF7C-B4B441B2610C}" type="pres">
      <dgm:prSet presAssocID="{359C64D7-209D-4A02-B561-00BE8741D265}" presName="sibTrans" presStyleCnt="0"/>
      <dgm:spPr/>
    </dgm:pt>
    <dgm:pt modelId="{AD85F4ED-B629-43D5-96A6-7276CEAB1727}" type="pres">
      <dgm:prSet presAssocID="{F21952EF-F64A-4034-B9ED-37C2109B5A86}" presName="node" presStyleLbl="node1" presStyleIdx="6" presStyleCnt="10">
        <dgm:presLayoutVars>
          <dgm:bulletEnabled val="1"/>
        </dgm:presLayoutVars>
      </dgm:prSet>
      <dgm:spPr/>
    </dgm:pt>
    <dgm:pt modelId="{14A4465F-FEAD-4058-BB38-2B99BF3E5311}" type="pres">
      <dgm:prSet presAssocID="{920FA57B-7F2E-4214-ADFB-DF5181467CA8}" presName="sibTrans" presStyleCnt="0"/>
      <dgm:spPr/>
    </dgm:pt>
    <dgm:pt modelId="{3647BF53-8BA5-4365-808D-2BBB7C92941C}" type="pres">
      <dgm:prSet presAssocID="{545EBD18-99AD-49E4-B8F7-47EB30D412F0}" presName="node" presStyleLbl="node1" presStyleIdx="7" presStyleCnt="10">
        <dgm:presLayoutVars>
          <dgm:bulletEnabled val="1"/>
        </dgm:presLayoutVars>
      </dgm:prSet>
      <dgm:spPr/>
    </dgm:pt>
    <dgm:pt modelId="{3C0E48D7-2A16-48DD-84A8-615CD8CD0B08}" type="pres">
      <dgm:prSet presAssocID="{59C5667B-07A9-4B7F-BEB1-82B620CCBE55}" presName="sibTrans" presStyleCnt="0"/>
      <dgm:spPr/>
    </dgm:pt>
    <dgm:pt modelId="{DB53E006-1D0E-4A60-AC4A-BE878227DEE5}" type="pres">
      <dgm:prSet presAssocID="{998DD074-AAC5-44B8-B736-121A7ED23949}" presName="node" presStyleLbl="node1" presStyleIdx="8" presStyleCnt="10">
        <dgm:presLayoutVars>
          <dgm:bulletEnabled val="1"/>
        </dgm:presLayoutVars>
      </dgm:prSet>
      <dgm:spPr/>
    </dgm:pt>
    <dgm:pt modelId="{D8335C64-F052-4324-8403-2EA08E08B199}" type="pres">
      <dgm:prSet presAssocID="{350A2262-E4CA-479A-87A0-305B8D3FDC04}" presName="sibTrans" presStyleCnt="0"/>
      <dgm:spPr/>
    </dgm:pt>
    <dgm:pt modelId="{67B9693F-95EE-4C99-B15C-7C303253CE9B}" type="pres">
      <dgm:prSet presAssocID="{B594A5CE-D35B-40E3-937C-8E8CEE34C1E0}" presName="node" presStyleLbl="node1" presStyleIdx="9" presStyleCnt="10">
        <dgm:presLayoutVars>
          <dgm:bulletEnabled val="1"/>
        </dgm:presLayoutVars>
      </dgm:prSet>
      <dgm:spPr/>
    </dgm:pt>
  </dgm:ptLst>
  <dgm:cxnLst>
    <dgm:cxn modelId="{42842704-F37A-47DC-98D8-EE70131176CC}" type="presOf" srcId="{91563704-EB21-46DE-9375-2D1E1B3E0C31}" destId="{6096801F-6420-4306-808F-A3AF02069D9F}" srcOrd="0" destOrd="0" presId="urn:microsoft.com/office/officeart/2005/8/layout/default"/>
    <dgm:cxn modelId="{52054B1E-2C2F-43F2-8273-B5B81C33E28C}" srcId="{91563704-EB21-46DE-9375-2D1E1B3E0C31}" destId="{998DD074-AAC5-44B8-B736-121A7ED23949}" srcOrd="8" destOrd="0" parTransId="{D452EDCE-DD94-467D-895D-740211690088}" sibTransId="{350A2262-E4CA-479A-87A0-305B8D3FDC04}"/>
    <dgm:cxn modelId="{807A9B1F-BF8A-4794-9D4E-2199CBAF9008}" srcId="{91563704-EB21-46DE-9375-2D1E1B3E0C31}" destId="{E5E99DB2-7FCA-4D0D-A780-C0DEF6083E8A}" srcOrd="2" destOrd="0" parTransId="{7646D677-7EA0-4800-AA53-F03BCE256A68}" sibTransId="{59166EB7-C859-487E-AAB9-6BE55E099241}"/>
    <dgm:cxn modelId="{2CF55622-E7F4-4646-923E-6F56A2562447}" type="presOf" srcId="{5079A6BA-5ECD-466F-828C-7E79B64D9E14}" destId="{B31FCA23-64AF-48EE-805C-7DB6DDB720F5}" srcOrd="0" destOrd="0" presId="urn:microsoft.com/office/officeart/2005/8/layout/default"/>
    <dgm:cxn modelId="{5A47422B-BA69-41AC-BAA5-5AFFFF1A6D51}" srcId="{91563704-EB21-46DE-9375-2D1E1B3E0C31}" destId="{2EBF5B0B-3E1C-4EBC-8C0F-A1876103509C}" srcOrd="3" destOrd="0" parTransId="{FC0289D2-897B-40EE-9AF9-7CCE5E8DD916}" sibTransId="{7EC0DA46-9E7D-486E-9721-54DB6499DE9B}"/>
    <dgm:cxn modelId="{22ECD52C-864B-4488-8B8A-C3F6448513CD}" srcId="{91563704-EB21-46DE-9375-2D1E1B3E0C31}" destId="{5079A6BA-5ECD-466F-828C-7E79B64D9E14}" srcOrd="4" destOrd="0" parTransId="{25574974-6EA7-4DC8-B2AF-19C35A022ACD}" sibTransId="{80118050-EF5E-4164-8772-47565392C559}"/>
    <dgm:cxn modelId="{4190D935-9C28-441B-B926-8613E6D52066}" type="presOf" srcId="{7C191364-BB08-4729-BCA2-52C9D5997E4B}" destId="{F76307B9-AB5F-4607-90C9-364AFBD95834}" srcOrd="0" destOrd="0" presId="urn:microsoft.com/office/officeart/2005/8/layout/default"/>
    <dgm:cxn modelId="{D70C456B-B6C3-4EAA-B940-5347360A2CBF}" type="presOf" srcId="{6AC1D3DC-9B93-4344-92A9-02756C3A913B}" destId="{61148C97-1291-4239-A8CD-54AF159379D2}" srcOrd="0" destOrd="0" presId="urn:microsoft.com/office/officeart/2005/8/layout/default"/>
    <dgm:cxn modelId="{4A1C507C-9CCD-486B-A917-5216E7FDA20A}" type="presOf" srcId="{F21952EF-F64A-4034-B9ED-37C2109B5A86}" destId="{AD85F4ED-B629-43D5-96A6-7276CEAB1727}" srcOrd="0" destOrd="0" presId="urn:microsoft.com/office/officeart/2005/8/layout/default"/>
    <dgm:cxn modelId="{1572E994-E167-48CB-A733-768971AEAFEC}" srcId="{91563704-EB21-46DE-9375-2D1E1B3E0C31}" destId="{D779B8F5-85FB-4FBC-9C3C-C1162E87E66B}" srcOrd="5" destOrd="0" parTransId="{95616965-3D64-4B70-AA13-0E7DB76AE0B8}" sibTransId="{359C64D7-209D-4A02-B561-00BE8741D265}"/>
    <dgm:cxn modelId="{9DCF9F9C-061C-499F-8639-64AEB85F1978}" srcId="{91563704-EB21-46DE-9375-2D1E1B3E0C31}" destId="{B594A5CE-D35B-40E3-937C-8E8CEE34C1E0}" srcOrd="9" destOrd="0" parTransId="{0205F8BA-E782-4151-9C4D-87B6C0D4652D}" sibTransId="{61B40DBE-AB25-4500-8BDB-E22EFCC0D54F}"/>
    <dgm:cxn modelId="{C3C8A89D-5A23-46D2-A8E2-F81B18CE96E9}" type="presOf" srcId="{E5E99DB2-7FCA-4D0D-A780-C0DEF6083E8A}" destId="{322DF449-D4E7-496D-A399-B4BF5FBFEC7D}" srcOrd="0" destOrd="0" presId="urn:microsoft.com/office/officeart/2005/8/layout/default"/>
    <dgm:cxn modelId="{4341E1A8-1D8A-43EA-9082-7F31647C8AF8}" type="presOf" srcId="{545EBD18-99AD-49E4-B8F7-47EB30D412F0}" destId="{3647BF53-8BA5-4365-808D-2BBB7C92941C}" srcOrd="0" destOrd="0" presId="urn:microsoft.com/office/officeart/2005/8/layout/default"/>
    <dgm:cxn modelId="{EB2947A9-4244-4A4D-BD6A-CF759034A56D}" type="presOf" srcId="{2EBF5B0B-3E1C-4EBC-8C0F-A1876103509C}" destId="{0DC0A9A8-2927-494C-8B60-2D89C8DF89CC}" srcOrd="0" destOrd="0" presId="urn:microsoft.com/office/officeart/2005/8/layout/default"/>
    <dgm:cxn modelId="{D9FB7AB1-A184-404E-AF60-C97689271701}" type="presOf" srcId="{B594A5CE-D35B-40E3-937C-8E8CEE34C1E0}" destId="{67B9693F-95EE-4C99-B15C-7C303253CE9B}" srcOrd="0" destOrd="0" presId="urn:microsoft.com/office/officeart/2005/8/layout/default"/>
    <dgm:cxn modelId="{ABD1C1B2-6466-4BB6-9A67-B3DB86871A09}" srcId="{91563704-EB21-46DE-9375-2D1E1B3E0C31}" destId="{F21952EF-F64A-4034-B9ED-37C2109B5A86}" srcOrd="6" destOrd="0" parTransId="{36A25680-8C3F-434E-97BC-706BC1A53FFD}" sibTransId="{920FA57B-7F2E-4214-ADFB-DF5181467CA8}"/>
    <dgm:cxn modelId="{7F0F9FBF-D9ED-425B-B7DD-BC3ADA423DC5}" srcId="{91563704-EB21-46DE-9375-2D1E1B3E0C31}" destId="{7C191364-BB08-4729-BCA2-52C9D5997E4B}" srcOrd="1" destOrd="0" parTransId="{A5D427B1-335E-482D-85F8-9716DB65E1AD}" sibTransId="{09223FE0-14EC-4F96-A41C-BADCE878F2EC}"/>
    <dgm:cxn modelId="{1368C4BF-2C9D-4835-9FF3-D825F599B9BC}" type="presOf" srcId="{D779B8F5-85FB-4FBC-9C3C-C1162E87E66B}" destId="{DFCE4140-3A49-47B9-9E55-7063CA201679}" srcOrd="0" destOrd="0" presId="urn:microsoft.com/office/officeart/2005/8/layout/default"/>
    <dgm:cxn modelId="{8C3730F3-547E-4760-96EC-AB9C18320179}" srcId="{91563704-EB21-46DE-9375-2D1E1B3E0C31}" destId="{545EBD18-99AD-49E4-B8F7-47EB30D412F0}" srcOrd="7" destOrd="0" parTransId="{FA110490-EEB8-4D91-9911-344DAF9838AC}" sibTransId="{59C5667B-07A9-4B7F-BEB1-82B620CCBE55}"/>
    <dgm:cxn modelId="{BD075CF6-6FF0-4F25-B0B8-1252D440BF03}" type="presOf" srcId="{998DD074-AAC5-44B8-B736-121A7ED23949}" destId="{DB53E006-1D0E-4A60-AC4A-BE878227DEE5}" srcOrd="0" destOrd="0" presId="urn:microsoft.com/office/officeart/2005/8/layout/default"/>
    <dgm:cxn modelId="{AE8531FF-62CC-4313-A55A-ED67DED9062E}" srcId="{91563704-EB21-46DE-9375-2D1E1B3E0C31}" destId="{6AC1D3DC-9B93-4344-92A9-02756C3A913B}" srcOrd="0" destOrd="0" parTransId="{088A39BC-5513-4ABC-B873-16F86D382C72}" sibTransId="{852524FA-2F4A-4B11-A1BD-FD84C3B65344}"/>
    <dgm:cxn modelId="{088147E3-17F1-487E-A0CC-E3E0AFE4D7AC}" type="presParOf" srcId="{6096801F-6420-4306-808F-A3AF02069D9F}" destId="{61148C97-1291-4239-A8CD-54AF159379D2}" srcOrd="0" destOrd="0" presId="urn:microsoft.com/office/officeart/2005/8/layout/default"/>
    <dgm:cxn modelId="{9F99106A-5840-4E8A-8417-75F7761933A0}" type="presParOf" srcId="{6096801F-6420-4306-808F-A3AF02069D9F}" destId="{15CE1DCC-6135-4434-B3C0-90E993C21FA3}" srcOrd="1" destOrd="0" presId="urn:microsoft.com/office/officeart/2005/8/layout/default"/>
    <dgm:cxn modelId="{32920C9F-75FF-4F56-A59E-1FAC77FED8A8}" type="presParOf" srcId="{6096801F-6420-4306-808F-A3AF02069D9F}" destId="{F76307B9-AB5F-4607-90C9-364AFBD95834}" srcOrd="2" destOrd="0" presId="urn:microsoft.com/office/officeart/2005/8/layout/default"/>
    <dgm:cxn modelId="{D31E49C9-4C18-4275-9B34-AD9649699EE1}" type="presParOf" srcId="{6096801F-6420-4306-808F-A3AF02069D9F}" destId="{81A4ACD7-CB70-4A4A-AE2D-48CE68CD408A}" srcOrd="3" destOrd="0" presId="urn:microsoft.com/office/officeart/2005/8/layout/default"/>
    <dgm:cxn modelId="{64F6E754-4C83-408D-A39A-5A5E6DF0AF9F}" type="presParOf" srcId="{6096801F-6420-4306-808F-A3AF02069D9F}" destId="{322DF449-D4E7-496D-A399-B4BF5FBFEC7D}" srcOrd="4" destOrd="0" presId="urn:microsoft.com/office/officeart/2005/8/layout/default"/>
    <dgm:cxn modelId="{FAA6C47B-E304-4572-A248-C28F807D55D4}" type="presParOf" srcId="{6096801F-6420-4306-808F-A3AF02069D9F}" destId="{5AECF066-0784-4DFE-8ED8-27A795FC87B5}" srcOrd="5" destOrd="0" presId="urn:microsoft.com/office/officeart/2005/8/layout/default"/>
    <dgm:cxn modelId="{E7BD351E-69A3-4F70-9D85-6768BAD70B1E}" type="presParOf" srcId="{6096801F-6420-4306-808F-A3AF02069D9F}" destId="{0DC0A9A8-2927-494C-8B60-2D89C8DF89CC}" srcOrd="6" destOrd="0" presId="urn:microsoft.com/office/officeart/2005/8/layout/default"/>
    <dgm:cxn modelId="{B186270B-D66D-4C6C-86BE-C04569D0BE48}" type="presParOf" srcId="{6096801F-6420-4306-808F-A3AF02069D9F}" destId="{DF4126EF-C287-4F72-AC0A-A8C8101CEDB0}" srcOrd="7" destOrd="0" presId="urn:microsoft.com/office/officeart/2005/8/layout/default"/>
    <dgm:cxn modelId="{1F7692DC-81B7-4AB3-BBB2-46C07B265BC2}" type="presParOf" srcId="{6096801F-6420-4306-808F-A3AF02069D9F}" destId="{B31FCA23-64AF-48EE-805C-7DB6DDB720F5}" srcOrd="8" destOrd="0" presId="urn:microsoft.com/office/officeart/2005/8/layout/default"/>
    <dgm:cxn modelId="{E55D6190-9525-49A7-826C-46FA9DEFFEE9}" type="presParOf" srcId="{6096801F-6420-4306-808F-A3AF02069D9F}" destId="{D898E5D7-DFA3-46B7-A0C8-5D7A4F675123}" srcOrd="9" destOrd="0" presId="urn:microsoft.com/office/officeart/2005/8/layout/default"/>
    <dgm:cxn modelId="{6EFC1129-3AF7-419F-85F7-2EA945D31F9E}" type="presParOf" srcId="{6096801F-6420-4306-808F-A3AF02069D9F}" destId="{DFCE4140-3A49-47B9-9E55-7063CA201679}" srcOrd="10" destOrd="0" presId="urn:microsoft.com/office/officeart/2005/8/layout/default"/>
    <dgm:cxn modelId="{B22CD14C-0920-4F43-97E2-724510FA03EA}" type="presParOf" srcId="{6096801F-6420-4306-808F-A3AF02069D9F}" destId="{638CC4E2-B973-4B07-AF7C-B4B441B2610C}" srcOrd="11" destOrd="0" presId="urn:microsoft.com/office/officeart/2005/8/layout/default"/>
    <dgm:cxn modelId="{88447A3E-1650-47C4-BC68-72E05A6AE06D}" type="presParOf" srcId="{6096801F-6420-4306-808F-A3AF02069D9F}" destId="{AD85F4ED-B629-43D5-96A6-7276CEAB1727}" srcOrd="12" destOrd="0" presId="urn:microsoft.com/office/officeart/2005/8/layout/default"/>
    <dgm:cxn modelId="{2390821E-09CB-4892-BFC7-696EAE8844E6}" type="presParOf" srcId="{6096801F-6420-4306-808F-A3AF02069D9F}" destId="{14A4465F-FEAD-4058-BB38-2B99BF3E5311}" srcOrd="13" destOrd="0" presId="urn:microsoft.com/office/officeart/2005/8/layout/default"/>
    <dgm:cxn modelId="{527A0E6A-BACE-4B3F-AAB5-4174C4CBBF70}" type="presParOf" srcId="{6096801F-6420-4306-808F-A3AF02069D9F}" destId="{3647BF53-8BA5-4365-808D-2BBB7C92941C}" srcOrd="14" destOrd="0" presId="urn:microsoft.com/office/officeart/2005/8/layout/default"/>
    <dgm:cxn modelId="{1A1E3FDE-53A8-408F-A545-3A75BD447AA3}" type="presParOf" srcId="{6096801F-6420-4306-808F-A3AF02069D9F}" destId="{3C0E48D7-2A16-48DD-84A8-615CD8CD0B08}" srcOrd="15" destOrd="0" presId="urn:microsoft.com/office/officeart/2005/8/layout/default"/>
    <dgm:cxn modelId="{F90F6E5F-3CF1-4BFE-8B10-E37C43563FC5}" type="presParOf" srcId="{6096801F-6420-4306-808F-A3AF02069D9F}" destId="{DB53E006-1D0E-4A60-AC4A-BE878227DEE5}" srcOrd="16" destOrd="0" presId="urn:microsoft.com/office/officeart/2005/8/layout/default"/>
    <dgm:cxn modelId="{2F6CD063-DE81-4281-9F5A-0E08A67ABA30}" type="presParOf" srcId="{6096801F-6420-4306-808F-A3AF02069D9F}" destId="{D8335C64-F052-4324-8403-2EA08E08B199}" srcOrd="17" destOrd="0" presId="urn:microsoft.com/office/officeart/2005/8/layout/default"/>
    <dgm:cxn modelId="{15FEB41F-D026-497A-8669-9AD17EB474BA}" type="presParOf" srcId="{6096801F-6420-4306-808F-A3AF02069D9F}" destId="{67B9693F-95EE-4C99-B15C-7C303253CE9B}"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563704-EB21-46DE-9375-2D1E1B3E0C31}"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6AC1D3DC-9B93-4344-92A9-02756C3A913B}">
      <dgm:prSet custT="1"/>
      <dgm:spPr/>
      <dgm:t>
        <a:bodyPr/>
        <a:lstStyle/>
        <a:p>
          <a:r>
            <a:rPr lang="en-US" sz="2000" dirty="0">
              <a:latin typeface="Muli" pitchFamily="2" charset="0"/>
              <a:ea typeface="Verdana" panose="020B0604030504040204" pitchFamily="34" charset="0"/>
            </a:rPr>
            <a:t>Reduced work performance</a:t>
          </a:r>
        </a:p>
      </dgm:t>
    </dgm:pt>
    <dgm:pt modelId="{088A39BC-5513-4ABC-B873-16F86D382C72}" type="parTrans" cxnId="{AE8531FF-62CC-4313-A55A-ED67DED9062E}">
      <dgm:prSet/>
      <dgm:spPr/>
      <dgm:t>
        <a:bodyPr/>
        <a:lstStyle/>
        <a:p>
          <a:endParaRPr lang="en-US" sz="2000">
            <a:latin typeface="Verdana" panose="020B0604030504040204" pitchFamily="34" charset="0"/>
            <a:ea typeface="Verdana" panose="020B0604030504040204" pitchFamily="34" charset="0"/>
          </a:endParaRPr>
        </a:p>
      </dgm:t>
    </dgm:pt>
    <dgm:pt modelId="{852524FA-2F4A-4B11-A1BD-FD84C3B65344}" type="sibTrans" cxnId="{AE8531FF-62CC-4313-A55A-ED67DED9062E}">
      <dgm:prSet/>
      <dgm:spPr/>
      <dgm:t>
        <a:bodyPr/>
        <a:lstStyle/>
        <a:p>
          <a:endParaRPr lang="en-US" sz="2000">
            <a:latin typeface="Verdana" panose="020B0604030504040204" pitchFamily="34" charset="0"/>
            <a:ea typeface="Verdana" panose="020B0604030504040204" pitchFamily="34" charset="0"/>
          </a:endParaRPr>
        </a:p>
      </dgm:t>
    </dgm:pt>
    <dgm:pt modelId="{7C191364-BB08-4729-BCA2-52C9D5997E4B}">
      <dgm:prSet custT="1"/>
      <dgm:spPr/>
      <dgm:t>
        <a:bodyPr/>
        <a:lstStyle/>
        <a:p>
          <a:r>
            <a:rPr lang="en-US" sz="2000" dirty="0">
              <a:latin typeface="Muli" pitchFamily="2" charset="0"/>
              <a:ea typeface="Verdana" panose="020B0604030504040204" pitchFamily="34" charset="0"/>
            </a:rPr>
            <a:t>Absenteeism</a:t>
          </a:r>
        </a:p>
      </dgm:t>
    </dgm:pt>
    <dgm:pt modelId="{A5D427B1-335E-482D-85F8-9716DB65E1AD}" type="parTrans" cxnId="{7F0F9FBF-D9ED-425B-B7DD-BC3ADA423DC5}">
      <dgm:prSet/>
      <dgm:spPr/>
      <dgm:t>
        <a:bodyPr/>
        <a:lstStyle/>
        <a:p>
          <a:endParaRPr lang="en-US" sz="2000">
            <a:latin typeface="Verdana" panose="020B0604030504040204" pitchFamily="34" charset="0"/>
            <a:ea typeface="Verdana" panose="020B0604030504040204" pitchFamily="34" charset="0"/>
          </a:endParaRPr>
        </a:p>
      </dgm:t>
    </dgm:pt>
    <dgm:pt modelId="{09223FE0-14EC-4F96-A41C-BADCE878F2EC}" type="sibTrans" cxnId="{7F0F9FBF-D9ED-425B-B7DD-BC3ADA423DC5}">
      <dgm:prSet/>
      <dgm:spPr/>
      <dgm:t>
        <a:bodyPr/>
        <a:lstStyle/>
        <a:p>
          <a:endParaRPr lang="en-US" sz="2000">
            <a:latin typeface="Verdana" panose="020B0604030504040204" pitchFamily="34" charset="0"/>
            <a:ea typeface="Verdana" panose="020B0604030504040204" pitchFamily="34" charset="0"/>
          </a:endParaRPr>
        </a:p>
      </dgm:t>
    </dgm:pt>
    <dgm:pt modelId="{E5E99DB2-7FCA-4D0D-A780-C0DEF6083E8A}">
      <dgm:prSet custT="1"/>
      <dgm:spPr/>
      <dgm:t>
        <a:bodyPr/>
        <a:lstStyle/>
        <a:p>
          <a:r>
            <a:rPr lang="en-US" sz="2000" dirty="0">
              <a:latin typeface="Muli" pitchFamily="2" charset="0"/>
              <a:ea typeface="Verdana" panose="020B0604030504040204" pitchFamily="34" charset="0"/>
            </a:rPr>
            <a:t>Employee Turnover</a:t>
          </a:r>
        </a:p>
      </dgm:t>
    </dgm:pt>
    <dgm:pt modelId="{7646D677-7EA0-4800-AA53-F03BCE256A68}" type="parTrans" cxnId="{807A9B1F-BF8A-4794-9D4E-2199CBAF9008}">
      <dgm:prSet/>
      <dgm:spPr/>
      <dgm:t>
        <a:bodyPr/>
        <a:lstStyle/>
        <a:p>
          <a:endParaRPr lang="en-US" sz="2000">
            <a:latin typeface="Verdana" panose="020B0604030504040204" pitchFamily="34" charset="0"/>
            <a:ea typeface="Verdana" panose="020B0604030504040204" pitchFamily="34" charset="0"/>
          </a:endParaRPr>
        </a:p>
      </dgm:t>
    </dgm:pt>
    <dgm:pt modelId="{59166EB7-C859-487E-AAB9-6BE55E099241}" type="sibTrans" cxnId="{807A9B1F-BF8A-4794-9D4E-2199CBAF9008}">
      <dgm:prSet/>
      <dgm:spPr/>
      <dgm:t>
        <a:bodyPr/>
        <a:lstStyle/>
        <a:p>
          <a:endParaRPr lang="en-US" sz="2000">
            <a:latin typeface="Verdana" panose="020B0604030504040204" pitchFamily="34" charset="0"/>
            <a:ea typeface="Verdana" panose="020B0604030504040204" pitchFamily="34" charset="0"/>
          </a:endParaRPr>
        </a:p>
      </dgm:t>
    </dgm:pt>
    <dgm:pt modelId="{2EBF5B0B-3E1C-4EBC-8C0F-A1876103509C}">
      <dgm:prSet custT="1"/>
      <dgm:spPr/>
      <dgm:t>
        <a:bodyPr/>
        <a:lstStyle/>
        <a:p>
          <a:r>
            <a:rPr lang="en-US" sz="2000" dirty="0">
              <a:latin typeface="Muli" pitchFamily="2" charset="0"/>
              <a:ea typeface="Verdana" panose="020B0604030504040204" pitchFamily="34" charset="0"/>
            </a:rPr>
            <a:t>Increased training/ retraining costs</a:t>
          </a:r>
        </a:p>
      </dgm:t>
    </dgm:pt>
    <dgm:pt modelId="{7EC0DA46-9E7D-486E-9721-54DB6499DE9B}" type="sibTrans" cxnId="{5A47422B-BA69-41AC-BAA5-5AFFFF1A6D51}">
      <dgm:prSet/>
      <dgm:spPr/>
      <dgm:t>
        <a:bodyPr/>
        <a:lstStyle/>
        <a:p>
          <a:endParaRPr lang="en-US" sz="2000">
            <a:latin typeface="Verdana" panose="020B0604030504040204" pitchFamily="34" charset="0"/>
            <a:ea typeface="Verdana" panose="020B0604030504040204" pitchFamily="34" charset="0"/>
          </a:endParaRPr>
        </a:p>
      </dgm:t>
    </dgm:pt>
    <dgm:pt modelId="{FC0289D2-897B-40EE-9AF9-7CCE5E8DD916}" type="parTrans" cxnId="{5A47422B-BA69-41AC-BAA5-5AFFFF1A6D51}">
      <dgm:prSet/>
      <dgm:spPr/>
      <dgm:t>
        <a:bodyPr/>
        <a:lstStyle/>
        <a:p>
          <a:endParaRPr lang="en-US" sz="2000">
            <a:latin typeface="Verdana" panose="020B0604030504040204" pitchFamily="34" charset="0"/>
            <a:ea typeface="Verdana" panose="020B0604030504040204" pitchFamily="34" charset="0"/>
          </a:endParaRPr>
        </a:p>
      </dgm:t>
    </dgm:pt>
    <dgm:pt modelId="{6096801F-6420-4306-808F-A3AF02069D9F}" type="pres">
      <dgm:prSet presAssocID="{91563704-EB21-46DE-9375-2D1E1B3E0C31}" presName="diagram" presStyleCnt="0">
        <dgm:presLayoutVars>
          <dgm:dir/>
          <dgm:resizeHandles val="exact"/>
        </dgm:presLayoutVars>
      </dgm:prSet>
      <dgm:spPr/>
    </dgm:pt>
    <dgm:pt modelId="{61148C97-1291-4239-A8CD-54AF159379D2}" type="pres">
      <dgm:prSet presAssocID="{6AC1D3DC-9B93-4344-92A9-02756C3A913B}" presName="node" presStyleLbl="node1" presStyleIdx="0" presStyleCnt="4">
        <dgm:presLayoutVars>
          <dgm:bulletEnabled val="1"/>
        </dgm:presLayoutVars>
      </dgm:prSet>
      <dgm:spPr/>
    </dgm:pt>
    <dgm:pt modelId="{15CE1DCC-6135-4434-B3C0-90E993C21FA3}" type="pres">
      <dgm:prSet presAssocID="{852524FA-2F4A-4B11-A1BD-FD84C3B65344}" presName="sibTrans" presStyleCnt="0"/>
      <dgm:spPr/>
    </dgm:pt>
    <dgm:pt modelId="{F76307B9-AB5F-4607-90C9-364AFBD95834}" type="pres">
      <dgm:prSet presAssocID="{7C191364-BB08-4729-BCA2-52C9D5997E4B}" presName="node" presStyleLbl="node1" presStyleIdx="1" presStyleCnt="4">
        <dgm:presLayoutVars>
          <dgm:bulletEnabled val="1"/>
        </dgm:presLayoutVars>
      </dgm:prSet>
      <dgm:spPr/>
    </dgm:pt>
    <dgm:pt modelId="{81A4ACD7-CB70-4A4A-AE2D-48CE68CD408A}" type="pres">
      <dgm:prSet presAssocID="{09223FE0-14EC-4F96-A41C-BADCE878F2EC}" presName="sibTrans" presStyleCnt="0"/>
      <dgm:spPr/>
    </dgm:pt>
    <dgm:pt modelId="{322DF449-D4E7-496D-A399-B4BF5FBFEC7D}" type="pres">
      <dgm:prSet presAssocID="{E5E99DB2-7FCA-4D0D-A780-C0DEF6083E8A}" presName="node" presStyleLbl="node1" presStyleIdx="2" presStyleCnt="4" custLinFactNeighborY="-9282">
        <dgm:presLayoutVars>
          <dgm:bulletEnabled val="1"/>
        </dgm:presLayoutVars>
      </dgm:prSet>
      <dgm:spPr/>
    </dgm:pt>
    <dgm:pt modelId="{5AECF066-0784-4DFE-8ED8-27A795FC87B5}" type="pres">
      <dgm:prSet presAssocID="{59166EB7-C859-487E-AAB9-6BE55E099241}" presName="sibTrans" presStyleCnt="0"/>
      <dgm:spPr/>
    </dgm:pt>
    <dgm:pt modelId="{0DC0A9A8-2927-494C-8B60-2D89C8DF89CC}" type="pres">
      <dgm:prSet presAssocID="{2EBF5B0B-3E1C-4EBC-8C0F-A1876103509C}" presName="node" presStyleLbl="node1" presStyleIdx="3" presStyleCnt="4" custLinFactNeighborY="-9282">
        <dgm:presLayoutVars>
          <dgm:bulletEnabled val="1"/>
        </dgm:presLayoutVars>
      </dgm:prSet>
      <dgm:spPr/>
    </dgm:pt>
  </dgm:ptLst>
  <dgm:cxnLst>
    <dgm:cxn modelId="{42842704-F37A-47DC-98D8-EE70131176CC}" type="presOf" srcId="{91563704-EB21-46DE-9375-2D1E1B3E0C31}" destId="{6096801F-6420-4306-808F-A3AF02069D9F}" srcOrd="0" destOrd="0" presId="urn:microsoft.com/office/officeart/2005/8/layout/default"/>
    <dgm:cxn modelId="{807A9B1F-BF8A-4794-9D4E-2199CBAF9008}" srcId="{91563704-EB21-46DE-9375-2D1E1B3E0C31}" destId="{E5E99DB2-7FCA-4D0D-A780-C0DEF6083E8A}" srcOrd="2" destOrd="0" parTransId="{7646D677-7EA0-4800-AA53-F03BCE256A68}" sibTransId="{59166EB7-C859-487E-AAB9-6BE55E099241}"/>
    <dgm:cxn modelId="{5A47422B-BA69-41AC-BAA5-5AFFFF1A6D51}" srcId="{91563704-EB21-46DE-9375-2D1E1B3E0C31}" destId="{2EBF5B0B-3E1C-4EBC-8C0F-A1876103509C}" srcOrd="3" destOrd="0" parTransId="{FC0289D2-897B-40EE-9AF9-7CCE5E8DD916}" sibTransId="{7EC0DA46-9E7D-486E-9721-54DB6499DE9B}"/>
    <dgm:cxn modelId="{4190D935-9C28-441B-B926-8613E6D52066}" type="presOf" srcId="{7C191364-BB08-4729-BCA2-52C9D5997E4B}" destId="{F76307B9-AB5F-4607-90C9-364AFBD95834}" srcOrd="0" destOrd="0" presId="urn:microsoft.com/office/officeart/2005/8/layout/default"/>
    <dgm:cxn modelId="{D70C456B-B6C3-4EAA-B940-5347360A2CBF}" type="presOf" srcId="{6AC1D3DC-9B93-4344-92A9-02756C3A913B}" destId="{61148C97-1291-4239-A8CD-54AF159379D2}" srcOrd="0" destOrd="0" presId="urn:microsoft.com/office/officeart/2005/8/layout/default"/>
    <dgm:cxn modelId="{C3C8A89D-5A23-46D2-A8E2-F81B18CE96E9}" type="presOf" srcId="{E5E99DB2-7FCA-4D0D-A780-C0DEF6083E8A}" destId="{322DF449-D4E7-496D-A399-B4BF5FBFEC7D}" srcOrd="0" destOrd="0" presId="urn:microsoft.com/office/officeart/2005/8/layout/default"/>
    <dgm:cxn modelId="{EB2947A9-4244-4A4D-BD6A-CF759034A56D}" type="presOf" srcId="{2EBF5B0B-3E1C-4EBC-8C0F-A1876103509C}" destId="{0DC0A9A8-2927-494C-8B60-2D89C8DF89CC}" srcOrd="0" destOrd="0" presId="urn:microsoft.com/office/officeart/2005/8/layout/default"/>
    <dgm:cxn modelId="{7F0F9FBF-D9ED-425B-B7DD-BC3ADA423DC5}" srcId="{91563704-EB21-46DE-9375-2D1E1B3E0C31}" destId="{7C191364-BB08-4729-BCA2-52C9D5997E4B}" srcOrd="1" destOrd="0" parTransId="{A5D427B1-335E-482D-85F8-9716DB65E1AD}" sibTransId="{09223FE0-14EC-4F96-A41C-BADCE878F2EC}"/>
    <dgm:cxn modelId="{AE8531FF-62CC-4313-A55A-ED67DED9062E}" srcId="{91563704-EB21-46DE-9375-2D1E1B3E0C31}" destId="{6AC1D3DC-9B93-4344-92A9-02756C3A913B}" srcOrd="0" destOrd="0" parTransId="{088A39BC-5513-4ABC-B873-16F86D382C72}" sibTransId="{852524FA-2F4A-4B11-A1BD-FD84C3B65344}"/>
    <dgm:cxn modelId="{088147E3-17F1-487E-A0CC-E3E0AFE4D7AC}" type="presParOf" srcId="{6096801F-6420-4306-808F-A3AF02069D9F}" destId="{61148C97-1291-4239-A8CD-54AF159379D2}" srcOrd="0" destOrd="0" presId="urn:microsoft.com/office/officeart/2005/8/layout/default"/>
    <dgm:cxn modelId="{9F99106A-5840-4E8A-8417-75F7761933A0}" type="presParOf" srcId="{6096801F-6420-4306-808F-A3AF02069D9F}" destId="{15CE1DCC-6135-4434-B3C0-90E993C21FA3}" srcOrd="1" destOrd="0" presId="urn:microsoft.com/office/officeart/2005/8/layout/default"/>
    <dgm:cxn modelId="{32920C9F-75FF-4F56-A59E-1FAC77FED8A8}" type="presParOf" srcId="{6096801F-6420-4306-808F-A3AF02069D9F}" destId="{F76307B9-AB5F-4607-90C9-364AFBD95834}" srcOrd="2" destOrd="0" presId="urn:microsoft.com/office/officeart/2005/8/layout/default"/>
    <dgm:cxn modelId="{D31E49C9-4C18-4275-9B34-AD9649699EE1}" type="presParOf" srcId="{6096801F-6420-4306-808F-A3AF02069D9F}" destId="{81A4ACD7-CB70-4A4A-AE2D-48CE68CD408A}" srcOrd="3" destOrd="0" presId="urn:microsoft.com/office/officeart/2005/8/layout/default"/>
    <dgm:cxn modelId="{64F6E754-4C83-408D-A39A-5A5E6DF0AF9F}" type="presParOf" srcId="{6096801F-6420-4306-808F-A3AF02069D9F}" destId="{322DF449-D4E7-496D-A399-B4BF5FBFEC7D}" srcOrd="4" destOrd="0" presId="urn:microsoft.com/office/officeart/2005/8/layout/default"/>
    <dgm:cxn modelId="{FAA6C47B-E304-4572-A248-C28F807D55D4}" type="presParOf" srcId="{6096801F-6420-4306-808F-A3AF02069D9F}" destId="{5AECF066-0784-4DFE-8ED8-27A795FC87B5}" srcOrd="5" destOrd="0" presId="urn:microsoft.com/office/officeart/2005/8/layout/default"/>
    <dgm:cxn modelId="{E7BD351E-69A3-4F70-9D85-6768BAD70B1E}" type="presParOf" srcId="{6096801F-6420-4306-808F-A3AF02069D9F}" destId="{0DC0A9A8-2927-494C-8B60-2D89C8DF89C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A260F8-7981-4FB2-9CAD-FCA642A8924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3A5705BC-F77E-4DF4-9ABF-5D0295C5E3DE}">
      <dgm:prSet custT="1"/>
      <dgm:spPr/>
      <dgm:t>
        <a:bodyPr/>
        <a:lstStyle/>
        <a:p>
          <a:r>
            <a:rPr lang="en-US" sz="1800" dirty="0">
              <a:latin typeface="Muli" pitchFamily="2" charset="0"/>
              <a:ea typeface="Verdana" panose="020B0604030504040204" pitchFamily="34" charset="0"/>
            </a:rPr>
            <a:t>Journal</a:t>
          </a:r>
        </a:p>
      </dgm:t>
    </dgm:pt>
    <dgm:pt modelId="{E6617CD7-BE56-4B0F-A78B-E3B5C223667B}" type="parTrans" cxnId="{8CEF4A83-0305-4A68-823A-D059D2B9A2C1}">
      <dgm:prSet/>
      <dgm:spPr/>
      <dgm:t>
        <a:bodyPr/>
        <a:lstStyle/>
        <a:p>
          <a:endParaRPr lang="en-US" sz="2400">
            <a:latin typeface="Verdana" panose="020B0604030504040204" pitchFamily="34" charset="0"/>
            <a:ea typeface="Verdana" panose="020B0604030504040204" pitchFamily="34" charset="0"/>
          </a:endParaRPr>
        </a:p>
      </dgm:t>
    </dgm:pt>
    <dgm:pt modelId="{A1E53198-10FD-4F8B-B395-2EF1EE01AF6B}" type="sibTrans" cxnId="{8CEF4A83-0305-4A68-823A-D059D2B9A2C1}">
      <dgm:prSet/>
      <dgm:spPr/>
      <dgm:t>
        <a:bodyPr/>
        <a:lstStyle/>
        <a:p>
          <a:endParaRPr lang="en-US" sz="2400">
            <a:latin typeface="Verdana" panose="020B0604030504040204" pitchFamily="34" charset="0"/>
            <a:ea typeface="Verdana" panose="020B0604030504040204" pitchFamily="34" charset="0"/>
          </a:endParaRPr>
        </a:p>
      </dgm:t>
    </dgm:pt>
    <dgm:pt modelId="{AD8C993D-4822-4BEA-B7E1-BBB6A81135F6}">
      <dgm:prSet custT="1"/>
      <dgm:spPr/>
      <dgm:t>
        <a:bodyPr/>
        <a:lstStyle/>
        <a:p>
          <a:r>
            <a:rPr lang="en-US" sz="1800" dirty="0">
              <a:latin typeface="Muli" pitchFamily="2" charset="0"/>
              <a:ea typeface="Verdana" panose="020B0604030504040204" pitchFamily="34" charset="0"/>
            </a:rPr>
            <a:t>Exercise </a:t>
          </a:r>
        </a:p>
      </dgm:t>
    </dgm:pt>
    <dgm:pt modelId="{1BB30A22-1649-48E5-B08F-860D73EDDC43}" type="parTrans" cxnId="{68AEAD1D-DAF7-441F-8B83-4CE7EEC1C61F}">
      <dgm:prSet/>
      <dgm:spPr/>
      <dgm:t>
        <a:bodyPr/>
        <a:lstStyle/>
        <a:p>
          <a:endParaRPr lang="en-US" sz="2400">
            <a:latin typeface="Verdana" panose="020B0604030504040204" pitchFamily="34" charset="0"/>
            <a:ea typeface="Verdana" panose="020B0604030504040204" pitchFamily="34" charset="0"/>
          </a:endParaRPr>
        </a:p>
      </dgm:t>
    </dgm:pt>
    <dgm:pt modelId="{9492E885-F5DA-4DB6-BF0A-B65579CE00CA}" type="sibTrans" cxnId="{68AEAD1D-DAF7-441F-8B83-4CE7EEC1C61F}">
      <dgm:prSet/>
      <dgm:spPr/>
      <dgm:t>
        <a:bodyPr/>
        <a:lstStyle/>
        <a:p>
          <a:endParaRPr lang="en-US" sz="2400">
            <a:latin typeface="Verdana" panose="020B0604030504040204" pitchFamily="34" charset="0"/>
            <a:ea typeface="Verdana" panose="020B0604030504040204" pitchFamily="34" charset="0"/>
          </a:endParaRPr>
        </a:p>
      </dgm:t>
    </dgm:pt>
    <dgm:pt modelId="{42519784-1823-435D-B011-9D39FEA65A4D}">
      <dgm:prSet custT="1"/>
      <dgm:spPr/>
      <dgm:t>
        <a:bodyPr/>
        <a:lstStyle/>
        <a:p>
          <a:r>
            <a:rPr lang="en-US" sz="1800" dirty="0">
              <a:latin typeface="Muli" pitchFamily="2" charset="0"/>
              <a:ea typeface="Verdana" panose="020B0604030504040204" pitchFamily="34" charset="0"/>
            </a:rPr>
            <a:t>Vacation</a:t>
          </a:r>
        </a:p>
      </dgm:t>
    </dgm:pt>
    <dgm:pt modelId="{698D088B-C402-4B4B-A8A3-DEAA51BD08A4}" type="parTrans" cxnId="{0F0F6D0E-A84F-4882-A07D-3DF44A8A6384}">
      <dgm:prSet/>
      <dgm:spPr/>
      <dgm:t>
        <a:bodyPr/>
        <a:lstStyle/>
        <a:p>
          <a:endParaRPr lang="en-US" sz="2400">
            <a:latin typeface="Verdana" panose="020B0604030504040204" pitchFamily="34" charset="0"/>
            <a:ea typeface="Verdana" panose="020B0604030504040204" pitchFamily="34" charset="0"/>
          </a:endParaRPr>
        </a:p>
      </dgm:t>
    </dgm:pt>
    <dgm:pt modelId="{91998FB4-1A47-41BD-BA82-E5177033421C}" type="sibTrans" cxnId="{0F0F6D0E-A84F-4882-A07D-3DF44A8A6384}">
      <dgm:prSet/>
      <dgm:spPr/>
      <dgm:t>
        <a:bodyPr/>
        <a:lstStyle/>
        <a:p>
          <a:endParaRPr lang="en-US" sz="2400">
            <a:latin typeface="Verdana" panose="020B0604030504040204" pitchFamily="34" charset="0"/>
            <a:ea typeface="Verdana" panose="020B0604030504040204" pitchFamily="34" charset="0"/>
          </a:endParaRPr>
        </a:p>
      </dgm:t>
    </dgm:pt>
    <dgm:pt modelId="{D097F15D-5E22-47C1-90B3-7C8A5EC4ED3C}">
      <dgm:prSet custT="1"/>
      <dgm:spPr/>
      <dgm:t>
        <a:bodyPr/>
        <a:lstStyle/>
        <a:p>
          <a:r>
            <a:rPr lang="en-US" sz="1800" dirty="0">
              <a:latin typeface="Muli" pitchFamily="2" charset="0"/>
              <a:ea typeface="Verdana" panose="020B0604030504040204" pitchFamily="34" charset="0"/>
            </a:rPr>
            <a:t>Eat well</a:t>
          </a:r>
        </a:p>
      </dgm:t>
    </dgm:pt>
    <dgm:pt modelId="{F9E4DA6C-BB34-4118-943F-3C99EB9C2E15}" type="parTrans" cxnId="{E389B9BD-6F6D-4BC4-BF75-E948F3F84B66}">
      <dgm:prSet/>
      <dgm:spPr/>
      <dgm:t>
        <a:bodyPr/>
        <a:lstStyle/>
        <a:p>
          <a:endParaRPr lang="en-US" sz="2400">
            <a:latin typeface="Verdana" panose="020B0604030504040204" pitchFamily="34" charset="0"/>
            <a:ea typeface="Verdana" panose="020B0604030504040204" pitchFamily="34" charset="0"/>
          </a:endParaRPr>
        </a:p>
      </dgm:t>
    </dgm:pt>
    <dgm:pt modelId="{3F5A8D97-8EA3-4B7C-B0CB-CF34B4122C56}" type="sibTrans" cxnId="{E389B9BD-6F6D-4BC4-BF75-E948F3F84B66}">
      <dgm:prSet/>
      <dgm:spPr/>
      <dgm:t>
        <a:bodyPr/>
        <a:lstStyle/>
        <a:p>
          <a:endParaRPr lang="en-US" sz="2400">
            <a:latin typeface="Verdana" panose="020B0604030504040204" pitchFamily="34" charset="0"/>
            <a:ea typeface="Verdana" panose="020B0604030504040204" pitchFamily="34" charset="0"/>
          </a:endParaRPr>
        </a:p>
      </dgm:t>
    </dgm:pt>
    <dgm:pt modelId="{C24876BB-D46E-4890-9A6F-CCFECB6F5EC3}">
      <dgm:prSet custT="1"/>
      <dgm:spPr/>
      <dgm:t>
        <a:bodyPr/>
        <a:lstStyle/>
        <a:p>
          <a:r>
            <a:rPr lang="en-US" sz="1800" dirty="0">
              <a:latin typeface="Muli" pitchFamily="2" charset="0"/>
              <a:ea typeface="Verdana" panose="020B0604030504040204" pitchFamily="34" charset="0"/>
            </a:rPr>
            <a:t>Get sleep</a:t>
          </a:r>
        </a:p>
      </dgm:t>
    </dgm:pt>
    <dgm:pt modelId="{2E927A2B-D409-4BE1-97E0-1EF827B6E6B3}" type="parTrans" cxnId="{EEB34AF9-C163-4609-AD41-37DB67DB6744}">
      <dgm:prSet/>
      <dgm:spPr/>
      <dgm:t>
        <a:bodyPr/>
        <a:lstStyle/>
        <a:p>
          <a:endParaRPr lang="en-US" sz="2400">
            <a:latin typeface="Verdana" panose="020B0604030504040204" pitchFamily="34" charset="0"/>
            <a:ea typeface="Verdana" panose="020B0604030504040204" pitchFamily="34" charset="0"/>
          </a:endParaRPr>
        </a:p>
      </dgm:t>
    </dgm:pt>
    <dgm:pt modelId="{E0BAE891-0583-424D-8EEE-BE8C58FCD838}" type="sibTrans" cxnId="{EEB34AF9-C163-4609-AD41-37DB67DB6744}">
      <dgm:prSet/>
      <dgm:spPr/>
      <dgm:t>
        <a:bodyPr/>
        <a:lstStyle/>
        <a:p>
          <a:endParaRPr lang="en-US" sz="2400">
            <a:latin typeface="Verdana" panose="020B0604030504040204" pitchFamily="34" charset="0"/>
            <a:ea typeface="Verdana" panose="020B0604030504040204" pitchFamily="34" charset="0"/>
          </a:endParaRPr>
        </a:p>
      </dgm:t>
    </dgm:pt>
    <dgm:pt modelId="{1CD08EA6-B9E6-42CA-B639-36F87128B869}">
      <dgm:prSet custT="1"/>
      <dgm:spPr/>
      <dgm:t>
        <a:bodyPr/>
        <a:lstStyle/>
        <a:p>
          <a:r>
            <a:rPr lang="en-US" sz="1800" dirty="0">
              <a:latin typeface="Muli" pitchFamily="2" charset="0"/>
              <a:ea typeface="Verdana" panose="020B0604030504040204" pitchFamily="34" charset="0"/>
            </a:rPr>
            <a:t>Talk to someone </a:t>
          </a:r>
        </a:p>
      </dgm:t>
    </dgm:pt>
    <dgm:pt modelId="{831ED5BD-F45F-442E-B863-8DEFFE6E212E}" type="parTrans" cxnId="{5580F44D-5426-4FE4-ACAC-661A92D51CB2}">
      <dgm:prSet/>
      <dgm:spPr/>
      <dgm:t>
        <a:bodyPr/>
        <a:lstStyle/>
        <a:p>
          <a:endParaRPr lang="en-US" sz="2400">
            <a:latin typeface="Verdana" panose="020B0604030504040204" pitchFamily="34" charset="0"/>
            <a:ea typeface="Verdana" panose="020B0604030504040204" pitchFamily="34" charset="0"/>
          </a:endParaRPr>
        </a:p>
      </dgm:t>
    </dgm:pt>
    <dgm:pt modelId="{0C12DA48-8DD4-43F4-B4F0-F922586BAA42}" type="sibTrans" cxnId="{5580F44D-5426-4FE4-ACAC-661A92D51CB2}">
      <dgm:prSet/>
      <dgm:spPr/>
      <dgm:t>
        <a:bodyPr/>
        <a:lstStyle/>
        <a:p>
          <a:endParaRPr lang="en-US" sz="2400">
            <a:latin typeface="Verdana" panose="020B0604030504040204" pitchFamily="34" charset="0"/>
            <a:ea typeface="Verdana" panose="020B0604030504040204" pitchFamily="34" charset="0"/>
          </a:endParaRPr>
        </a:p>
      </dgm:t>
    </dgm:pt>
    <dgm:pt modelId="{49434BDD-57ED-4775-994A-7CF0FD0E9C35}">
      <dgm:prSet custT="1"/>
      <dgm:spPr/>
      <dgm:t>
        <a:bodyPr/>
        <a:lstStyle/>
        <a:p>
          <a:r>
            <a:rPr lang="en-US" sz="1800" dirty="0">
              <a:latin typeface="Muli" pitchFamily="2" charset="0"/>
              <a:ea typeface="Verdana" panose="020B0604030504040204" pitchFamily="34" charset="0"/>
            </a:rPr>
            <a:t>Respect boundaries</a:t>
          </a:r>
        </a:p>
      </dgm:t>
    </dgm:pt>
    <dgm:pt modelId="{0A4B37BE-370D-4851-833C-FB26777F5CC8}" type="parTrans" cxnId="{D143B950-A016-46C1-BCAA-6B2E98382A86}">
      <dgm:prSet/>
      <dgm:spPr/>
      <dgm:t>
        <a:bodyPr/>
        <a:lstStyle/>
        <a:p>
          <a:endParaRPr lang="en-US" sz="2400">
            <a:latin typeface="Verdana" panose="020B0604030504040204" pitchFamily="34" charset="0"/>
            <a:ea typeface="Verdana" panose="020B0604030504040204" pitchFamily="34" charset="0"/>
          </a:endParaRPr>
        </a:p>
      </dgm:t>
    </dgm:pt>
    <dgm:pt modelId="{9C4E790B-FA1D-4A4B-8568-AF58D80DA470}" type="sibTrans" cxnId="{D143B950-A016-46C1-BCAA-6B2E98382A86}">
      <dgm:prSet/>
      <dgm:spPr/>
      <dgm:t>
        <a:bodyPr/>
        <a:lstStyle/>
        <a:p>
          <a:endParaRPr lang="en-US" sz="2400">
            <a:latin typeface="Verdana" panose="020B0604030504040204" pitchFamily="34" charset="0"/>
            <a:ea typeface="Verdana" panose="020B0604030504040204" pitchFamily="34" charset="0"/>
          </a:endParaRPr>
        </a:p>
      </dgm:t>
    </dgm:pt>
    <dgm:pt modelId="{E6E28DFE-B8EC-4B99-B7EE-DBEC3E91748D}">
      <dgm:prSet custT="1"/>
      <dgm:spPr/>
      <dgm:t>
        <a:bodyPr/>
        <a:lstStyle/>
        <a:p>
          <a:r>
            <a:rPr lang="en-US" sz="1800" dirty="0">
              <a:latin typeface="Muli" pitchFamily="2" charset="0"/>
              <a:ea typeface="Verdana" panose="020B0604030504040204" pitchFamily="34" charset="0"/>
            </a:rPr>
            <a:t>Learn your triggers</a:t>
          </a:r>
        </a:p>
      </dgm:t>
    </dgm:pt>
    <dgm:pt modelId="{4511703E-90EF-4963-91FC-116187A6D70B}" type="parTrans" cxnId="{8CF4B6E9-33D8-4E47-969A-83FD0FF107D7}">
      <dgm:prSet/>
      <dgm:spPr/>
      <dgm:t>
        <a:bodyPr/>
        <a:lstStyle/>
        <a:p>
          <a:endParaRPr lang="en-US" sz="2400">
            <a:latin typeface="Verdana" panose="020B0604030504040204" pitchFamily="34" charset="0"/>
            <a:ea typeface="Verdana" panose="020B0604030504040204" pitchFamily="34" charset="0"/>
          </a:endParaRPr>
        </a:p>
      </dgm:t>
    </dgm:pt>
    <dgm:pt modelId="{E1F154C5-CB05-45CD-AF1B-7C7F31D89CBD}" type="sibTrans" cxnId="{8CF4B6E9-33D8-4E47-969A-83FD0FF107D7}">
      <dgm:prSet/>
      <dgm:spPr/>
      <dgm:t>
        <a:bodyPr/>
        <a:lstStyle/>
        <a:p>
          <a:endParaRPr lang="en-US" sz="2400">
            <a:latin typeface="Verdana" panose="020B0604030504040204" pitchFamily="34" charset="0"/>
            <a:ea typeface="Verdana" panose="020B0604030504040204" pitchFamily="34" charset="0"/>
          </a:endParaRPr>
        </a:p>
      </dgm:t>
    </dgm:pt>
    <dgm:pt modelId="{1D31430B-F8FE-4888-A349-72B8EDAF5879}">
      <dgm:prSet custT="1"/>
      <dgm:spPr/>
      <dgm:t>
        <a:bodyPr/>
        <a:lstStyle/>
        <a:p>
          <a:r>
            <a:rPr lang="en-US" sz="1800" dirty="0">
              <a:latin typeface="Muli" pitchFamily="2" charset="0"/>
              <a:ea typeface="Verdana" panose="020B0604030504040204" pitchFamily="34" charset="0"/>
            </a:rPr>
            <a:t>Know your rechargers</a:t>
          </a:r>
        </a:p>
      </dgm:t>
    </dgm:pt>
    <dgm:pt modelId="{9AC7915C-5D37-4F8D-B301-0E9E3738DAF9}" type="parTrans" cxnId="{BC17486D-8A5F-4037-8127-E9A81E4BF7E9}">
      <dgm:prSet/>
      <dgm:spPr/>
      <dgm:t>
        <a:bodyPr/>
        <a:lstStyle/>
        <a:p>
          <a:endParaRPr lang="en-US" sz="2400">
            <a:latin typeface="Verdana" panose="020B0604030504040204" pitchFamily="34" charset="0"/>
            <a:ea typeface="Verdana" panose="020B0604030504040204" pitchFamily="34" charset="0"/>
          </a:endParaRPr>
        </a:p>
      </dgm:t>
    </dgm:pt>
    <dgm:pt modelId="{5E6943A0-059E-4550-BE85-F63253565774}" type="sibTrans" cxnId="{BC17486D-8A5F-4037-8127-E9A81E4BF7E9}">
      <dgm:prSet/>
      <dgm:spPr/>
      <dgm:t>
        <a:bodyPr/>
        <a:lstStyle/>
        <a:p>
          <a:endParaRPr lang="en-US" sz="2400">
            <a:latin typeface="Verdana" panose="020B0604030504040204" pitchFamily="34" charset="0"/>
            <a:ea typeface="Verdana" panose="020B0604030504040204" pitchFamily="34" charset="0"/>
          </a:endParaRPr>
        </a:p>
      </dgm:t>
    </dgm:pt>
    <dgm:pt modelId="{8137C2F0-69C6-4CEB-AB17-F8E365237903}">
      <dgm:prSet custT="1"/>
      <dgm:spPr/>
      <dgm:t>
        <a:bodyPr/>
        <a:lstStyle/>
        <a:p>
          <a:r>
            <a:rPr lang="en-US" sz="1800" dirty="0">
              <a:latin typeface="Muli" pitchFamily="2" charset="0"/>
              <a:ea typeface="Verdana" panose="020B0604030504040204" pitchFamily="34" charset="0"/>
            </a:rPr>
            <a:t>Delegate tasks </a:t>
          </a:r>
        </a:p>
      </dgm:t>
    </dgm:pt>
    <dgm:pt modelId="{3F0E0786-6F3F-40B3-95DD-8A934EE6E3DE}" type="parTrans" cxnId="{79108FD5-4A45-4820-A1F0-388653CEF812}">
      <dgm:prSet/>
      <dgm:spPr/>
      <dgm:t>
        <a:bodyPr/>
        <a:lstStyle/>
        <a:p>
          <a:endParaRPr lang="en-US"/>
        </a:p>
      </dgm:t>
    </dgm:pt>
    <dgm:pt modelId="{BAF656BF-C92C-4FB9-83DB-C1FD5EAA885C}" type="sibTrans" cxnId="{79108FD5-4A45-4820-A1F0-388653CEF812}">
      <dgm:prSet/>
      <dgm:spPr/>
      <dgm:t>
        <a:bodyPr/>
        <a:lstStyle/>
        <a:p>
          <a:endParaRPr lang="en-US"/>
        </a:p>
      </dgm:t>
    </dgm:pt>
    <dgm:pt modelId="{3DF8EA2E-80C4-4EF1-9081-339FFF206604}">
      <dgm:prSet custT="1"/>
      <dgm:spPr/>
      <dgm:t>
        <a:bodyPr/>
        <a:lstStyle/>
        <a:p>
          <a:r>
            <a:rPr lang="en-US" sz="1800" dirty="0">
              <a:latin typeface="Muli" pitchFamily="2" charset="0"/>
              <a:ea typeface="Verdana" panose="020B0604030504040204" pitchFamily="34" charset="0"/>
            </a:rPr>
            <a:t>Manage your time</a:t>
          </a:r>
        </a:p>
      </dgm:t>
    </dgm:pt>
    <dgm:pt modelId="{0FAEF614-C10E-4E32-9C98-146FE3A16DA9}" type="parTrans" cxnId="{4946957A-1A9F-4A0E-9672-C7CB09E59583}">
      <dgm:prSet/>
      <dgm:spPr/>
      <dgm:t>
        <a:bodyPr/>
        <a:lstStyle/>
        <a:p>
          <a:endParaRPr lang="en-US"/>
        </a:p>
      </dgm:t>
    </dgm:pt>
    <dgm:pt modelId="{2D6E7451-4FA2-473B-8348-62AA92C33A9C}" type="sibTrans" cxnId="{4946957A-1A9F-4A0E-9672-C7CB09E59583}">
      <dgm:prSet/>
      <dgm:spPr/>
      <dgm:t>
        <a:bodyPr/>
        <a:lstStyle/>
        <a:p>
          <a:endParaRPr lang="en-US"/>
        </a:p>
      </dgm:t>
    </dgm:pt>
    <dgm:pt modelId="{F384CE63-EA88-4657-A9C4-AB37C4D377C2}">
      <dgm:prSet custT="1"/>
      <dgm:spPr/>
      <dgm:t>
        <a:bodyPr/>
        <a:lstStyle/>
        <a:p>
          <a:r>
            <a:rPr lang="en-US" sz="1800" dirty="0">
              <a:latin typeface="Muli" pitchFamily="2" charset="0"/>
              <a:ea typeface="Verdana" panose="020B0604030504040204" pitchFamily="34" charset="0"/>
            </a:rPr>
            <a:t>Organize and plan ahead</a:t>
          </a:r>
        </a:p>
      </dgm:t>
    </dgm:pt>
    <dgm:pt modelId="{6730D526-0DB1-4D33-B4BC-EDDC3BFBF5CE}" type="parTrans" cxnId="{DD5F3C87-8F48-438D-ACA1-E8A76FA71F4C}">
      <dgm:prSet/>
      <dgm:spPr/>
      <dgm:t>
        <a:bodyPr/>
        <a:lstStyle/>
        <a:p>
          <a:endParaRPr lang="en-US"/>
        </a:p>
      </dgm:t>
    </dgm:pt>
    <dgm:pt modelId="{739B5108-5EB9-497B-B71D-9EF54768175B}" type="sibTrans" cxnId="{DD5F3C87-8F48-438D-ACA1-E8A76FA71F4C}">
      <dgm:prSet/>
      <dgm:spPr/>
      <dgm:t>
        <a:bodyPr/>
        <a:lstStyle/>
        <a:p>
          <a:endParaRPr lang="en-US"/>
        </a:p>
      </dgm:t>
    </dgm:pt>
    <dgm:pt modelId="{BBBF7ACE-9B8D-4A29-9A94-165AD6860021}">
      <dgm:prSet custT="1"/>
      <dgm:spPr/>
      <dgm:t>
        <a:bodyPr/>
        <a:lstStyle/>
        <a:p>
          <a:r>
            <a:rPr lang="en-US" sz="1800" dirty="0">
              <a:latin typeface="Muli" pitchFamily="2" charset="0"/>
              <a:ea typeface="Verdana" panose="020B0604030504040204" pitchFamily="34" charset="0"/>
            </a:rPr>
            <a:t>Don’t procrastinate </a:t>
          </a:r>
        </a:p>
      </dgm:t>
    </dgm:pt>
    <dgm:pt modelId="{BE7FBB34-9B5F-4466-88D4-503EA7AF20B5}" type="parTrans" cxnId="{E909A07F-C248-406E-A87C-E6776D9035E0}">
      <dgm:prSet/>
      <dgm:spPr/>
      <dgm:t>
        <a:bodyPr/>
        <a:lstStyle/>
        <a:p>
          <a:endParaRPr lang="en-US"/>
        </a:p>
      </dgm:t>
    </dgm:pt>
    <dgm:pt modelId="{2AC5A014-9FB0-4970-87AB-D40E8E5C4C18}" type="sibTrans" cxnId="{E909A07F-C248-406E-A87C-E6776D9035E0}">
      <dgm:prSet/>
      <dgm:spPr/>
      <dgm:t>
        <a:bodyPr/>
        <a:lstStyle/>
        <a:p>
          <a:endParaRPr lang="en-US"/>
        </a:p>
      </dgm:t>
    </dgm:pt>
    <dgm:pt modelId="{469CAC92-9D91-4095-A2B2-EFC85B0BD106}" type="pres">
      <dgm:prSet presAssocID="{E6A260F8-7981-4FB2-9CAD-FCA642A8924C}" presName="Name0" presStyleCnt="0">
        <dgm:presLayoutVars>
          <dgm:dir/>
          <dgm:resizeHandles val="exact"/>
        </dgm:presLayoutVars>
      </dgm:prSet>
      <dgm:spPr/>
    </dgm:pt>
    <dgm:pt modelId="{A6EB31C9-7A6C-4568-ABFB-D8FA6729703E}" type="pres">
      <dgm:prSet presAssocID="{3A5705BC-F77E-4DF4-9ABF-5D0295C5E3DE}" presName="compNode" presStyleCnt="0"/>
      <dgm:spPr/>
    </dgm:pt>
    <dgm:pt modelId="{EA17C921-5ACB-4AE7-B3FB-6D82666ADD94}" type="pres">
      <dgm:prSet presAssocID="{3A5705BC-F77E-4DF4-9ABF-5D0295C5E3DE}" presName="pictRect" presStyleLbl="node1" presStyleIdx="0" presStyleCnt="13" custScaleX="90971" custScaleY="57765"/>
      <dgm:spPr>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dgm:spPr>
    </dgm:pt>
    <dgm:pt modelId="{F2E74C2B-DB92-4589-AC8C-2A278AFC9691}" type="pres">
      <dgm:prSet presAssocID="{3A5705BC-F77E-4DF4-9ABF-5D0295C5E3DE}" presName="textRect" presStyleLbl="revTx" presStyleIdx="0" presStyleCnt="13" custLinFactNeighborY="-19360">
        <dgm:presLayoutVars>
          <dgm:bulletEnabled val="1"/>
        </dgm:presLayoutVars>
      </dgm:prSet>
      <dgm:spPr/>
    </dgm:pt>
    <dgm:pt modelId="{B4EB4AAA-1289-42FF-94F0-4C7577D3A1EB}" type="pres">
      <dgm:prSet presAssocID="{A1E53198-10FD-4F8B-B395-2EF1EE01AF6B}" presName="sibTrans" presStyleLbl="sibTrans2D1" presStyleIdx="0" presStyleCnt="0"/>
      <dgm:spPr/>
    </dgm:pt>
    <dgm:pt modelId="{EAF238B0-9077-4D17-BB45-014C03B73846}" type="pres">
      <dgm:prSet presAssocID="{AD8C993D-4822-4BEA-B7E1-BBB6A81135F6}" presName="compNode" presStyleCnt="0"/>
      <dgm:spPr/>
    </dgm:pt>
    <dgm:pt modelId="{80AA5F59-5541-4881-881B-0238D67DCD60}" type="pres">
      <dgm:prSet presAssocID="{AD8C993D-4822-4BEA-B7E1-BBB6A81135F6}" presName="pictRect" presStyleLbl="node1" presStyleIdx="1" presStyleCnt="13" custScaleX="90971" custScaleY="57765"/>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B13751B9-4D29-443C-A746-220C7F527E32}" type="pres">
      <dgm:prSet presAssocID="{AD8C993D-4822-4BEA-B7E1-BBB6A81135F6}" presName="textRect" presStyleLbl="revTx" presStyleIdx="1" presStyleCnt="13" custLinFactNeighborY="-19360">
        <dgm:presLayoutVars>
          <dgm:bulletEnabled val="1"/>
        </dgm:presLayoutVars>
      </dgm:prSet>
      <dgm:spPr/>
    </dgm:pt>
    <dgm:pt modelId="{C777960D-BAE2-4381-92FA-73469A16C557}" type="pres">
      <dgm:prSet presAssocID="{9492E885-F5DA-4DB6-BF0A-B65579CE00CA}" presName="sibTrans" presStyleLbl="sibTrans2D1" presStyleIdx="0" presStyleCnt="0"/>
      <dgm:spPr/>
    </dgm:pt>
    <dgm:pt modelId="{D55C3470-4003-4311-9073-8C64887F4F78}" type="pres">
      <dgm:prSet presAssocID="{42519784-1823-435D-B011-9D39FEA65A4D}" presName="compNode" presStyleCnt="0"/>
      <dgm:spPr/>
    </dgm:pt>
    <dgm:pt modelId="{5DDF555F-9A44-43BB-BE6C-7184EE1DCD4D}" type="pres">
      <dgm:prSet presAssocID="{42519784-1823-435D-B011-9D39FEA65A4D}" presName="pictRect" presStyleLbl="node1" presStyleIdx="2" presStyleCnt="13" custScaleX="82236" custScaleY="57765"/>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000" r="-2000"/>
          </a:stretch>
        </a:blipFill>
      </dgm:spPr>
    </dgm:pt>
    <dgm:pt modelId="{62D6380F-69EA-4C6C-8244-82F6AFD029EF}" type="pres">
      <dgm:prSet presAssocID="{42519784-1823-435D-B011-9D39FEA65A4D}" presName="textRect" presStyleLbl="revTx" presStyleIdx="2" presStyleCnt="13" custLinFactNeighborY="-19360">
        <dgm:presLayoutVars>
          <dgm:bulletEnabled val="1"/>
        </dgm:presLayoutVars>
      </dgm:prSet>
      <dgm:spPr/>
    </dgm:pt>
    <dgm:pt modelId="{7179CABE-23D8-49E2-B02C-B85DB93D1D17}" type="pres">
      <dgm:prSet presAssocID="{91998FB4-1A47-41BD-BA82-E5177033421C}" presName="sibTrans" presStyleLbl="sibTrans2D1" presStyleIdx="0" presStyleCnt="0"/>
      <dgm:spPr/>
    </dgm:pt>
    <dgm:pt modelId="{D63D7965-DCFD-4675-AD68-D2AF762852DE}" type="pres">
      <dgm:prSet presAssocID="{D097F15D-5E22-47C1-90B3-7C8A5EC4ED3C}" presName="compNode" presStyleCnt="0"/>
      <dgm:spPr/>
    </dgm:pt>
    <dgm:pt modelId="{9989BA11-DEB5-425D-952B-913623F23C14}" type="pres">
      <dgm:prSet presAssocID="{D097F15D-5E22-47C1-90B3-7C8A5EC4ED3C}" presName="pictRect" presStyleLbl="node1" presStyleIdx="3" presStyleCnt="13" custScaleX="90971" custScaleY="57765"/>
      <dgm:spPr>
        <a:blipFill>
          <a:blip xmlns:r="http://schemas.openxmlformats.org/officeDocument/2006/relationships" r:embed="rId5">
            <a:extLst>
              <a:ext uri="{28A0092B-C50C-407E-A947-70E740481C1C}">
                <a14:useLocalDpi xmlns:a14="http://schemas.microsoft.com/office/drawing/2010/main" val="0"/>
              </a:ext>
            </a:extLst>
          </a:blip>
          <a:srcRect/>
          <a:stretch>
            <a:fillRect t="-23000" b="-23000"/>
          </a:stretch>
        </a:blipFill>
      </dgm:spPr>
    </dgm:pt>
    <dgm:pt modelId="{6EE8A0C0-C42E-4649-9113-1DEBAB09CB85}" type="pres">
      <dgm:prSet presAssocID="{D097F15D-5E22-47C1-90B3-7C8A5EC4ED3C}" presName="textRect" presStyleLbl="revTx" presStyleIdx="3" presStyleCnt="13" custLinFactNeighborY="-19360">
        <dgm:presLayoutVars>
          <dgm:bulletEnabled val="1"/>
        </dgm:presLayoutVars>
      </dgm:prSet>
      <dgm:spPr/>
    </dgm:pt>
    <dgm:pt modelId="{F837643E-80EE-4D36-9686-270DB329DF22}" type="pres">
      <dgm:prSet presAssocID="{3F5A8D97-8EA3-4B7C-B0CB-CF34B4122C56}" presName="sibTrans" presStyleLbl="sibTrans2D1" presStyleIdx="0" presStyleCnt="0"/>
      <dgm:spPr/>
    </dgm:pt>
    <dgm:pt modelId="{DEDE800C-E885-4656-B068-F7E0B0E29422}" type="pres">
      <dgm:prSet presAssocID="{C24876BB-D46E-4890-9A6F-CCFECB6F5EC3}" presName="compNode" presStyleCnt="0"/>
      <dgm:spPr/>
    </dgm:pt>
    <dgm:pt modelId="{70A2C06A-4264-48BC-8DC4-5F4D43A0FC12}" type="pres">
      <dgm:prSet presAssocID="{C24876BB-D46E-4890-9A6F-CCFECB6F5EC3}" presName="pictRect" presStyleLbl="node1" presStyleIdx="4" presStyleCnt="13" custScaleX="90971" custScaleY="57765"/>
      <dgm:spPr>
        <a:blipFill>
          <a:blip xmlns:r="http://schemas.openxmlformats.org/officeDocument/2006/relationships" r:embed="rId6">
            <a:extLst>
              <a:ext uri="{28A0092B-C50C-407E-A947-70E740481C1C}">
                <a14:useLocalDpi xmlns:a14="http://schemas.microsoft.com/office/drawing/2010/main" val="0"/>
              </a:ext>
            </a:extLst>
          </a:blip>
          <a:srcRect/>
          <a:stretch>
            <a:fillRect t="-23000" b="-23000"/>
          </a:stretch>
        </a:blipFill>
      </dgm:spPr>
    </dgm:pt>
    <dgm:pt modelId="{65FA905B-B57A-4DC6-8638-69FF90D5FC74}" type="pres">
      <dgm:prSet presAssocID="{C24876BB-D46E-4890-9A6F-CCFECB6F5EC3}" presName="textRect" presStyleLbl="revTx" presStyleIdx="4" presStyleCnt="13" custLinFactNeighborY="-19360">
        <dgm:presLayoutVars>
          <dgm:bulletEnabled val="1"/>
        </dgm:presLayoutVars>
      </dgm:prSet>
      <dgm:spPr/>
    </dgm:pt>
    <dgm:pt modelId="{87A2A3A4-0163-407F-9FFD-E00EC99C6572}" type="pres">
      <dgm:prSet presAssocID="{E0BAE891-0583-424D-8EEE-BE8C58FCD838}" presName="sibTrans" presStyleLbl="sibTrans2D1" presStyleIdx="0" presStyleCnt="0"/>
      <dgm:spPr/>
    </dgm:pt>
    <dgm:pt modelId="{FC96478E-B136-4C88-A30E-2EF07C908A98}" type="pres">
      <dgm:prSet presAssocID="{1CD08EA6-B9E6-42CA-B639-36F87128B869}" presName="compNode" presStyleCnt="0"/>
      <dgm:spPr/>
    </dgm:pt>
    <dgm:pt modelId="{944FAC24-92DD-49F8-9D1F-D59628040746}" type="pres">
      <dgm:prSet presAssocID="{1CD08EA6-B9E6-42CA-B639-36F87128B869}" presName="pictRect" presStyleLbl="node1" presStyleIdx="5" presStyleCnt="13" custScaleX="90971" custScaleY="57765" custLinFactNeighborY="-3987"/>
      <dgm:spPr>
        <a:blipFill>
          <a:blip xmlns:r="http://schemas.openxmlformats.org/officeDocument/2006/relationships" r:embed="rId7">
            <a:extLst>
              <a:ext uri="{28A0092B-C50C-407E-A947-70E740481C1C}">
                <a14:useLocalDpi xmlns:a14="http://schemas.microsoft.com/office/drawing/2010/main" val="0"/>
              </a:ext>
            </a:extLst>
          </a:blip>
          <a:srcRect/>
          <a:stretch>
            <a:fillRect t="-23000" b="-23000"/>
          </a:stretch>
        </a:blipFill>
      </dgm:spPr>
    </dgm:pt>
    <dgm:pt modelId="{3FA7740F-7CD8-403E-833D-BB94FD188486}" type="pres">
      <dgm:prSet presAssocID="{1CD08EA6-B9E6-42CA-B639-36F87128B869}" presName="textRect" presStyleLbl="revTx" presStyleIdx="5" presStyleCnt="13" custLinFactNeighborX="-1738" custLinFactNeighborY="-7414">
        <dgm:presLayoutVars>
          <dgm:bulletEnabled val="1"/>
        </dgm:presLayoutVars>
      </dgm:prSet>
      <dgm:spPr/>
    </dgm:pt>
    <dgm:pt modelId="{309E6152-8912-49C4-A37C-53B5B0BFE4D5}" type="pres">
      <dgm:prSet presAssocID="{0C12DA48-8DD4-43F4-B4F0-F922586BAA42}" presName="sibTrans" presStyleLbl="sibTrans2D1" presStyleIdx="0" presStyleCnt="0"/>
      <dgm:spPr/>
    </dgm:pt>
    <dgm:pt modelId="{02AF03E6-BAB0-4680-8E7A-23E7BD3D0DC4}" type="pres">
      <dgm:prSet presAssocID="{49434BDD-57ED-4775-994A-7CF0FD0E9C35}" presName="compNode" presStyleCnt="0"/>
      <dgm:spPr/>
    </dgm:pt>
    <dgm:pt modelId="{8E582B55-4C46-424A-88FE-CCDCC9A003F6}" type="pres">
      <dgm:prSet presAssocID="{49434BDD-57ED-4775-994A-7CF0FD0E9C35}" presName="pictRect" presStyleLbl="node1" presStyleIdx="6" presStyleCnt="13" custScaleX="90971" custScaleY="57765" custLinFactNeighborY="-3987"/>
      <dgm:spPr>
        <a:blipFill>
          <a:blip xmlns:r="http://schemas.openxmlformats.org/officeDocument/2006/relationships" r:embed="rId8">
            <a:extLst>
              <a:ext uri="{28A0092B-C50C-407E-A947-70E740481C1C}">
                <a14:useLocalDpi xmlns:a14="http://schemas.microsoft.com/office/drawing/2010/main" val="0"/>
              </a:ext>
            </a:extLst>
          </a:blip>
          <a:srcRect/>
          <a:stretch>
            <a:fillRect t="-23000" b="-23000"/>
          </a:stretch>
        </a:blipFill>
      </dgm:spPr>
    </dgm:pt>
    <dgm:pt modelId="{F8B9B177-E2EB-48D6-B287-B4FA13AC3332}" type="pres">
      <dgm:prSet presAssocID="{49434BDD-57ED-4775-994A-7CF0FD0E9C35}" presName="textRect" presStyleLbl="revTx" presStyleIdx="6" presStyleCnt="13" custLinFactNeighborX="-1738" custLinFactNeighborY="-7414">
        <dgm:presLayoutVars>
          <dgm:bulletEnabled val="1"/>
        </dgm:presLayoutVars>
      </dgm:prSet>
      <dgm:spPr/>
    </dgm:pt>
    <dgm:pt modelId="{DF3395AA-1BDA-458B-A60B-5C7B80411548}" type="pres">
      <dgm:prSet presAssocID="{9C4E790B-FA1D-4A4B-8568-AF58D80DA470}" presName="sibTrans" presStyleLbl="sibTrans2D1" presStyleIdx="0" presStyleCnt="0"/>
      <dgm:spPr/>
    </dgm:pt>
    <dgm:pt modelId="{64B8DF13-6754-49F2-B367-7A2727878085}" type="pres">
      <dgm:prSet presAssocID="{E6E28DFE-B8EC-4B99-B7EE-DBEC3E91748D}" presName="compNode" presStyleCnt="0"/>
      <dgm:spPr/>
    </dgm:pt>
    <dgm:pt modelId="{F16DCE6B-8D1E-4155-BDC7-E69B5F0ACEBA}" type="pres">
      <dgm:prSet presAssocID="{E6E28DFE-B8EC-4B99-B7EE-DBEC3E91748D}" presName="pictRect" presStyleLbl="node1" presStyleIdx="7" presStyleCnt="13" custScaleX="90971" custScaleY="57765" custLinFactNeighborY="-3987"/>
      <dgm:spPr>
        <a:blipFill>
          <a:blip xmlns:r="http://schemas.openxmlformats.org/officeDocument/2006/relationships" r:embed="rId9">
            <a:extLst>
              <a:ext uri="{28A0092B-C50C-407E-A947-70E740481C1C}">
                <a14:useLocalDpi xmlns:a14="http://schemas.microsoft.com/office/drawing/2010/main" val="0"/>
              </a:ext>
            </a:extLst>
          </a:blip>
          <a:srcRect/>
          <a:stretch>
            <a:fillRect t="-12000" b="-12000"/>
          </a:stretch>
        </a:blipFill>
      </dgm:spPr>
    </dgm:pt>
    <dgm:pt modelId="{7A18F1F5-684C-4A51-A981-E3E8ECC4AA58}" type="pres">
      <dgm:prSet presAssocID="{E6E28DFE-B8EC-4B99-B7EE-DBEC3E91748D}" presName="textRect" presStyleLbl="revTx" presStyleIdx="7" presStyleCnt="13" custLinFactNeighborX="-1738" custLinFactNeighborY="-7414">
        <dgm:presLayoutVars>
          <dgm:bulletEnabled val="1"/>
        </dgm:presLayoutVars>
      </dgm:prSet>
      <dgm:spPr/>
    </dgm:pt>
    <dgm:pt modelId="{BDC88167-B320-4717-B8D9-BAFBBC73E39F}" type="pres">
      <dgm:prSet presAssocID="{E1F154C5-CB05-45CD-AF1B-7C7F31D89CBD}" presName="sibTrans" presStyleLbl="sibTrans2D1" presStyleIdx="0" presStyleCnt="0"/>
      <dgm:spPr/>
    </dgm:pt>
    <dgm:pt modelId="{724D16CA-6F86-4438-9204-2E614ED738E5}" type="pres">
      <dgm:prSet presAssocID="{1D31430B-F8FE-4888-A349-72B8EDAF5879}" presName="compNode" presStyleCnt="0"/>
      <dgm:spPr/>
    </dgm:pt>
    <dgm:pt modelId="{EB632DA2-4576-465F-83FE-071E70D5179B}" type="pres">
      <dgm:prSet presAssocID="{1D31430B-F8FE-4888-A349-72B8EDAF5879}" presName="pictRect" presStyleLbl="node1" presStyleIdx="8" presStyleCnt="13" custScaleX="82236" custScaleY="57765" custLinFactNeighborY="-3987"/>
      <dgm:spPr>
        <a:blipFill>
          <a:blip xmlns:r="http://schemas.openxmlformats.org/officeDocument/2006/relationships"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a:stretch>
            <a:fillRect l="-19000" r="-19000"/>
          </a:stretch>
        </a:blipFill>
      </dgm:spPr>
    </dgm:pt>
    <dgm:pt modelId="{142CB72F-B3CB-45A4-8F9F-4276ADDB60C3}" type="pres">
      <dgm:prSet presAssocID="{1D31430B-F8FE-4888-A349-72B8EDAF5879}" presName="textRect" presStyleLbl="revTx" presStyleIdx="8" presStyleCnt="13" custLinFactNeighborX="-1738" custLinFactNeighborY="-7414">
        <dgm:presLayoutVars>
          <dgm:bulletEnabled val="1"/>
        </dgm:presLayoutVars>
      </dgm:prSet>
      <dgm:spPr/>
    </dgm:pt>
    <dgm:pt modelId="{699587BA-7089-4995-93D6-D61EE10D30AF}" type="pres">
      <dgm:prSet presAssocID="{5E6943A0-059E-4550-BE85-F63253565774}" presName="sibTrans" presStyleLbl="sibTrans2D1" presStyleIdx="0" presStyleCnt="0"/>
      <dgm:spPr/>
    </dgm:pt>
    <dgm:pt modelId="{E033145B-6DFF-427A-87B0-EEC21A430037}" type="pres">
      <dgm:prSet presAssocID="{3DF8EA2E-80C4-4EF1-9081-339FFF206604}" presName="compNode" presStyleCnt="0"/>
      <dgm:spPr/>
    </dgm:pt>
    <dgm:pt modelId="{32FC2E37-E144-440B-9B33-8593DAE02B83}" type="pres">
      <dgm:prSet presAssocID="{3DF8EA2E-80C4-4EF1-9081-339FFF206604}" presName="pictRect" presStyleLbl="node1" presStyleIdx="9" presStyleCnt="13" custScaleX="88093" custScaleY="54880" custLinFactNeighborY="15144"/>
      <dgm:spPr>
        <a:blipFill>
          <a:blip xmlns:r="http://schemas.openxmlformats.org/officeDocument/2006/relationships"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a:fillRect t="-82000" b="-82000"/>
          </a:stretch>
        </a:blipFill>
      </dgm:spPr>
    </dgm:pt>
    <dgm:pt modelId="{884DC95D-67F5-413B-95CB-16F9EBB32235}" type="pres">
      <dgm:prSet presAssocID="{3DF8EA2E-80C4-4EF1-9081-339FFF206604}" presName="textRect" presStyleLbl="revTx" presStyleIdx="9" presStyleCnt="13" custLinFactNeighborX="-1738" custLinFactNeighborY="2345">
        <dgm:presLayoutVars>
          <dgm:bulletEnabled val="1"/>
        </dgm:presLayoutVars>
      </dgm:prSet>
      <dgm:spPr/>
    </dgm:pt>
    <dgm:pt modelId="{2CEA23E0-DE28-4A1C-A393-67F799C4393E}" type="pres">
      <dgm:prSet presAssocID="{2D6E7451-4FA2-473B-8348-62AA92C33A9C}" presName="sibTrans" presStyleLbl="sibTrans2D1" presStyleIdx="0" presStyleCnt="0"/>
      <dgm:spPr/>
    </dgm:pt>
    <dgm:pt modelId="{79E59CE4-8185-4E1D-BF70-5CABDA3090F0}" type="pres">
      <dgm:prSet presAssocID="{F384CE63-EA88-4657-A9C4-AB37C4D377C2}" presName="compNode" presStyleCnt="0"/>
      <dgm:spPr/>
    </dgm:pt>
    <dgm:pt modelId="{9A42FAAF-B447-4792-9FB2-AA134CD22B1C}" type="pres">
      <dgm:prSet presAssocID="{F384CE63-EA88-4657-A9C4-AB37C4D377C2}" presName="pictRect" presStyleLbl="node1" presStyleIdx="10" presStyleCnt="13" custScaleX="88093" custScaleY="54880" custLinFactNeighborY="15144"/>
      <dgm:spPr>
        <a:blipFill>
          <a:blip xmlns:r="http://schemas.openxmlformats.org/officeDocument/2006/relationships"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a:stretch>
            <a:fillRect t="-71000" b="-71000"/>
          </a:stretch>
        </a:blipFill>
      </dgm:spPr>
    </dgm:pt>
    <dgm:pt modelId="{58EC569F-D8B4-46B1-BA4E-B526A7843F1F}" type="pres">
      <dgm:prSet presAssocID="{F384CE63-EA88-4657-A9C4-AB37C4D377C2}" presName="textRect" presStyleLbl="revTx" presStyleIdx="10" presStyleCnt="13" custLinFactNeighborX="-1738" custLinFactNeighborY="2345">
        <dgm:presLayoutVars>
          <dgm:bulletEnabled val="1"/>
        </dgm:presLayoutVars>
      </dgm:prSet>
      <dgm:spPr/>
    </dgm:pt>
    <dgm:pt modelId="{A96E4DFA-BEDF-473B-8661-01015B6EFF92}" type="pres">
      <dgm:prSet presAssocID="{739B5108-5EB9-497B-B71D-9EF54768175B}" presName="sibTrans" presStyleLbl="sibTrans2D1" presStyleIdx="0" presStyleCnt="0"/>
      <dgm:spPr/>
    </dgm:pt>
    <dgm:pt modelId="{D317AFD7-7947-43FC-9613-7E62701ABC13}" type="pres">
      <dgm:prSet presAssocID="{8137C2F0-69C6-4CEB-AB17-F8E365237903}" presName="compNode" presStyleCnt="0"/>
      <dgm:spPr/>
    </dgm:pt>
    <dgm:pt modelId="{7F0A4CBF-E147-45AC-AC6B-D240B3BF9DE6}" type="pres">
      <dgm:prSet presAssocID="{8137C2F0-69C6-4CEB-AB17-F8E365237903}" presName="pictRect" presStyleLbl="node1" presStyleIdx="11" presStyleCnt="13" custScaleX="88093" custScaleY="54880" custLinFactNeighborY="15144"/>
      <dgm:spPr>
        <a:blipFill>
          <a:blip xmlns:r="http://schemas.openxmlformats.org/officeDocument/2006/relationships"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rcRect/>
          <a:stretch>
            <a:fillRect t="-37000" b="-37000"/>
          </a:stretch>
        </a:blipFill>
      </dgm:spPr>
    </dgm:pt>
    <dgm:pt modelId="{EAD3DD63-0A5D-4063-A9BE-42F255EB21A2}" type="pres">
      <dgm:prSet presAssocID="{8137C2F0-69C6-4CEB-AB17-F8E365237903}" presName="textRect" presStyleLbl="revTx" presStyleIdx="11" presStyleCnt="13" custLinFactNeighborX="-1738" custLinFactNeighborY="2345">
        <dgm:presLayoutVars>
          <dgm:bulletEnabled val="1"/>
        </dgm:presLayoutVars>
      </dgm:prSet>
      <dgm:spPr/>
    </dgm:pt>
    <dgm:pt modelId="{AF612F3E-4D32-4FE3-A115-1D92C57C3C8E}" type="pres">
      <dgm:prSet presAssocID="{BAF656BF-C92C-4FB9-83DB-C1FD5EAA885C}" presName="sibTrans" presStyleLbl="sibTrans2D1" presStyleIdx="0" presStyleCnt="0"/>
      <dgm:spPr/>
    </dgm:pt>
    <dgm:pt modelId="{FB130448-51B4-4B6C-8787-5ECB2B596541}" type="pres">
      <dgm:prSet presAssocID="{BBBF7ACE-9B8D-4A29-9A94-165AD6860021}" presName="compNode" presStyleCnt="0"/>
      <dgm:spPr/>
    </dgm:pt>
    <dgm:pt modelId="{981F05E7-26E0-4C1C-B675-D91869D58027}" type="pres">
      <dgm:prSet presAssocID="{BBBF7ACE-9B8D-4A29-9A94-165AD6860021}" presName="pictRect" presStyleLbl="node1" presStyleIdx="12" presStyleCnt="13" custScaleX="88093" custScaleY="54880" custLinFactNeighborY="15144"/>
      <dgm:spPr>
        <a:blipFill>
          <a:blip xmlns:r="http://schemas.openxmlformats.org/officeDocument/2006/relationships"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rcRect/>
          <a:stretch>
            <a:fillRect t="-45000" b="-45000"/>
          </a:stretch>
        </a:blipFill>
      </dgm:spPr>
    </dgm:pt>
    <dgm:pt modelId="{5E7AF936-844C-4207-B764-5F6DFCC760E1}" type="pres">
      <dgm:prSet presAssocID="{BBBF7ACE-9B8D-4A29-9A94-165AD6860021}" presName="textRect" presStyleLbl="revTx" presStyleIdx="12" presStyleCnt="13" custScaleX="114589" custLinFactNeighborX="-1738" custLinFactNeighborY="2345">
        <dgm:presLayoutVars>
          <dgm:bulletEnabled val="1"/>
        </dgm:presLayoutVars>
      </dgm:prSet>
      <dgm:spPr/>
    </dgm:pt>
  </dgm:ptLst>
  <dgm:cxnLst>
    <dgm:cxn modelId="{3B32540B-EB6F-2943-90BB-E2F19B0FC83E}" type="presOf" srcId="{9492E885-F5DA-4DB6-BF0A-B65579CE00CA}" destId="{C777960D-BAE2-4381-92FA-73469A16C557}" srcOrd="0" destOrd="0" presId="urn:microsoft.com/office/officeart/2005/8/layout/pList1"/>
    <dgm:cxn modelId="{0F0F6D0E-A84F-4882-A07D-3DF44A8A6384}" srcId="{E6A260F8-7981-4FB2-9CAD-FCA642A8924C}" destId="{42519784-1823-435D-B011-9D39FEA65A4D}" srcOrd="2" destOrd="0" parTransId="{698D088B-C402-4B4B-A8A3-DEAA51BD08A4}" sibTransId="{91998FB4-1A47-41BD-BA82-E5177033421C}"/>
    <dgm:cxn modelId="{04027419-ED94-4FB5-81BC-5A6921BD4B61}" type="presOf" srcId="{F384CE63-EA88-4657-A9C4-AB37C4D377C2}" destId="{58EC569F-D8B4-46B1-BA4E-B526A7843F1F}" srcOrd="0" destOrd="0" presId="urn:microsoft.com/office/officeart/2005/8/layout/pList1"/>
    <dgm:cxn modelId="{FDDBD019-6710-4C9F-8573-7AAE4AB1900E}" type="presOf" srcId="{2D6E7451-4FA2-473B-8348-62AA92C33A9C}" destId="{2CEA23E0-DE28-4A1C-A393-67F799C4393E}" srcOrd="0" destOrd="0" presId="urn:microsoft.com/office/officeart/2005/8/layout/pList1"/>
    <dgm:cxn modelId="{68AEAD1D-DAF7-441F-8B83-4CE7EEC1C61F}" srcId="{E6A260F8-7981-4FB2-9CAD-FCA642A8924C}" destId="{AD8C993D-4822-4BEA-B7E1-BBB6A81135F6}" srcOrd="1" destOrd="0" parTransId="{1BB30A22-1649-48E5-B08F-860D73EDDC43}" sibTransId="{9492E885-F5DA-4DB6-BF0A-B65579CE00CA}"/>
    <dgm:cxn modelId="{B627DA33-60B2-475B-BAD8-44A3F862A75E}" type="presOf" srcId="{8137C2F0-69C6-4CEB-AB17-F8E365237903}" destId="{EAD3DD63-0A5D-4063-A9BE-42F255EB21A2}" srcOrd="0" destOrd="0" presId="urn:microsoft.com/office/officeart/2005/8/layout/pList1"/>
    <dgm:cxn modelId="{910A465E-2358-AD49-A23F-302703AC949E}" type="presOf" srcId="{1CD08EA6-B9E6-42CA-B639-36F87128B869}" destId="{3FA7740F-7CD8-403E-833D-BB94FD188486}" srcOrd="0" destOrd="0" presId="urn:microsoft.com/office/officeart/2005/8/layout/pList1"/>
    <dgm:cxn modelId="{61C0A068-3255-4DBD-9B83-1C27ECB8478E}" type="presOf" srcId="{BBBF7ACE-9B8D-4A29-9A94-165AD6860021}" destId="{5E7AF936-844C-4207-B764-5F6DFCC760E1}" srcOrd="0" destOrd="0" presId="urn:microsoft.com/office/officeart/2005/8/layout/pList1"/>
    <dgm:cxn modelId="{FE87594C-5E32-4040-8A7C-F9E56C671B6E}" type="presOf" srcId="{91998FB4-1A47-41BD-BA82-E5177033421C}" destId="{7179CABE-23D8-49E2-B02C-B85DB93D1D17}" srcOrd="0" destOrd="0" presId="urn:microsoft.com/office/officeart/2005/8/layout/pList1"/>
    <dgm:cxn modelId="{3558B54C-17D1-754E-A108-C40DCB0D73AD}" type="presOf" srcId="{D097F15D-5E22-47C1-90B3-7C8A5EC4ED3C}" destId="{6EE8A0C0-C42E-4649-9113-1DEBAB09CB85}" srcOrd="0" destOrd="0" presId="urn:microsoft.com/office/officeart/2005/8/layout/pList1"/>
    <dgm:cxn modelId="{BC17486D-8A5F-4037-8127-E9A81E4BF7E9}" srcId="{E6A260F8-7981-4FB2-9CAD-FCA642A8924C}" destId="{1D31430B-F8FE-4888-A349-72B8EDAF5879}" srcOrd="8" destOrd="0" parTransId="{9AC7915C-5D37-4F8D-B301-0E9E3738DAF9}" sibTransId="{5E6943A0-059E-4550-BE85-F63253565774}"/>
    <dgm:cxn modelId="{5580F44D-5426-4FE4-ACAC-661A92D51CB2}" srcId="{E6A260F8-7981-4FB2-9CAD-FCA642A8924C}" destId="{1CD08EA6-B9E6-42CA-B639-36F87128B869}" srcOrd="5" destOrd="0" parTransId="{831ED5BD-F45F-442E-B863-8DEFFE6E212E}" sibTransId="{0C12DA48-8DD4-43F4-B4F0-F922586BAA42}"/>
    <dgm:cxn modelId="{463B954E-811B-D84F-9B5C-E6A863F4CB6E}" type="presOf" srcId="{9C4E790B-FA1D-4A4B-8568-AF58D80DA470}" destId="{DF3395AA-1BDA-458B-A60B-5C7B80411548}" srcOrd="0" destOrd="0" presId="urn:microsoft.com/office/officeart/2005/8/layout/pList1"/>
    <dgm:cxn modelId="{E110754F-0E4C-814F-AB31-01F2B6C09B7D}" type="presOf" srcId="{E1F154C5-CB05-45CD-AF1B-7C7F31D89CBD}" destId="{BDC88167-B320-4717-B8D9-BAFBBC73E39F}" srcOrd="0" destOrd="0" presId="urn:microsoft.com/office/officeart/2005/8/layout/pList1"/>
    <dgm:cxn modelId="{D143B950-A016-46C1-BCAA-6B2E98382A86}" srcId="{E6A260F8-7981-4FB2-9CAD-FCA642A8924C}" destId="{49434BDD-57ED-4775-994A-7CF0FD0E9C35}" srcOrd="6" destOrd="0" parTransId="{0A4B37BE-370D-4851-833C-FB26777F5CC8}" sibTransId="{9C4E790B-FA1D-4A4B-8568-AF58D80DA470}"/>
    <dgm:cxn modelId="{924BDF53-3F35-E848-ADE9-941B1C4FB492}" type="presOf" srcId="{42519784-1823-435D-B011-9D39FEA65A4D}" destId="{62D6380F-69EA-4C6C-8244-82F6AFD029EF}" srcOrd="0" destOrd="0" presId="urn:microsoft.com/office/officeart/2005/8/layout/pList1"/>
    <dgm:cxn modelId="{B6ADF655-ED97-49BA-BAEC-A66FE51B122C}" type="presOf" srcId="{3DF8EA2E-80C4-4EF1-9081-339FFF206604}" destId="{884DC95D-67F5-413B-95CB-16F9EBB32235}" srcOrd="0" destOrd="0" presId="urn:microsoft.com/office/officeart/2005/8/layout/pList1"/>
    <dgm:cxn modelId="{5E41DE56-7C3F-3747-AD6E-38B6538C0EB6}" type="presOf" srcId="{3F5A8D97-8EA3-4B7C-B0CB-CF34B4122C56}" destId="{F837643E-80EE-4D36-9686-270DB329DF22}" srcOrd="0" destOrd="0" presId="urn:microsoft.com/office/officeart/2005/8/layout/pList1"/>
    <dgm:cxn modelId="{97401F57-CB4F-BE4B-99FE-AEE785E6405B}" type="presOf" srcId="{3A5705BC-F77E-4DF4-9ABF-5D0295C5E3DE}" destId="{F2E74C2B-DB92-4589-AC8C-2A278AFC9691}" srcOrd="0" destOrd="0" presId="urn:microsoft.com/office/officeart/2005/8/layout/pList1"/>
    <dgm:cxn modelId="{63FA1079-AE0F-9942-AE24-A0367713A0AA}" type="presOf" srcId="{A1E53198-10FD-4F8B-B395-2EF1EE01AF6B}" destId="{B4EB4AAA-1289-42FF-94F0-4C7577D3A1EB}" srcOrd="0" destOrd="0" presId="urn:microsoft.com/office/officeart/2005/8/layout/pList1"/>
    <dgm:cxn modelId="{4946957A-1A9F-4A0E-9672-C7CB09E59583}" srcId="{E6A260F8-7981-4FB2-9CAD-FCA642A8924C}" destId="{3DF8EA2E-80C4-4EF1-9081-339FFF206604}" srcOrd="9" destOrd="0" parTransId="{0FAEF614-C10E-4E32-9C98-146FE3A16DA9}" sibTransId="{2D6E7451-4FA2-473B-8348-62AA92C33A9C}"/>
    <dgm:cxn modelId="{E909A07F-C248-406E-A87C-E6776D9035E0}" srcId="{E6A260F8-7981-4FB2-9CAD-FCA642A8924C}" destId="{BBBF7ACE-9B8D-4A29-9A94-165AD6860021}" srcOrd="12" destOrd="0" parTransId="{BE7FBB34-9B5F-4466-88D4-503EA7AF20B5}" sibTransId="{2AC5A014-9FB0-4970-87AB-D40E8E5C4C18}"/>
    <dgm:cxn modelId="{8CEF4A83-0305-4A68-823A-D059D2B9A2C1}" srcId="{E6A260F8-7981-4FB2-9CAD-FCA642A8924C}" destId="{3A5705BC-F77E-4DF4-9ABF-5D0295C5E3DE}" srcOrd="0" destOrd="0" parTransId="{E6617CD7-BE56-4B0F-A78B-E3B5C223667B}" sibTransId="{A1E53198-10FD-4F8B-B395-2EF1EE01AF6B}"/>
    <dgm:cxn modelId="{DD5F3C87-8F48-438D-ACA1-E8A76FA71F4C}" srcId="{E6A260F8-7981-4FB2-9CAD-FCA642A8924C}" destId="{F384CE63-EA88-4657-A9C4-AB37C4D377C2}" srcOrd="10" destOrd="0" parTransId="{6730D526-0DB1-4D33-B4BC-EDDC3BFBF5CE}" sibTransId="{739B5108-5EB9-497B-B71D-9EF54768175B}"/>
    <dgm:cxn modelId="{BF4E0591-082E-5D47-BEC4-EFA49DC84353}" type="presOf" srcId="{C24876BB-D46E-4890-9A6F-CCFECB6F5EC3}" destId="{65FA905B-B57A-4DC6-8638-69FF90D5FC74}" srcOrd="0" destOrd="0" presId="urn:microsoft.com/office/officeart/2005/8/layout/pList1"/>
    <dgm:cxn modelId="{5EA7CDA7-656D-8847-A40A-F038A4040913}" type="presOf" srcId="{1D31430B-F8FE-4888-A349-72B8EDAF5879}" destId="{142CB72F-B3CB-45A4-8F9F-4276ADDB60C3}" srcOrd="0" destOrd="0" presId="urn:microsoft.com/office/officeart/2005/8/layout/pList1"/>
    <dgm:cxn modelId="{76CB6BA9-A8FA-A249-824A-D5459E2AC69A}" type="presOf" srcId="{E0BAE891-0583-424D-8EEE-BE8C58FCD838}" destId="{87A2A3A4-0163-407F-9FFD-E00EC99C6572}" srcOrd="0" destOrd="0" presId="urn:microsoft.com/office/officeart/2005/8/layout/pList1"/>
    <dgm:cxn modelId="{B8D0D2B2-AB95-48A8-9F2C-391A5BA68E6E}" type="presOf" srcId="{BAF656BF-C92C-4FB9-83DB-C1FD5EAA885C}" destId="{AF612F3E-4D32-4FE3-A115-1D92C57C3C8E}" srcOrd="0" destOrd="0" presId="urn:microsoft.com/office/officeart/2005/8/layout/pList1"/>
    <dgm:cxn modelId="{E389B9BD-6F6D-4BC4-BF75-E948F3F84B66}" srcId="{E6A260F8-7981-4FB2-9CAD-FCA642A8924C}" destId="{D097F15D-5E22-47C1-90B3-7C8A5EC4ED3C}" srcOrd="3" destOrd="0" parTransId="{F9E4DA6C-BB34-4118-943F-3C99EB9C2E15}" sibTransId="{3F5A8D97-8EA3-4B7C-B0CB-CF34B4122C56}"/>
    <dgm:cxn modelId="{47B3BCBD-B3C5-F848-A947-0158882AFF3D}" type="presOf" srcId="{49434BDD-57ED-4775-994A-7CF0FD0E9C35}" destId="{F8B9B177-E2EB-48D6-B287-B4FA13AC3332}" srcOrd="0" destOrd="0" presId="urn:microsoft.com/office/officeart/2005/8/layout/pList1"/>
    <dgm:cxn modelId="{DB1008BF-C8CF-C948-B0F3-7DF998C5C290}" type="presOf" srcId="{AD8C993D-4822-4BEA-B7E1-BBB6A81135F6}" destId="{B13751B9-4D29-443C-A746-220C7F527E32}" srcOrd="0" destOrd="0" presId="urn:microsoft.com/office/officeart/2005/8/layout/pList1"/>
    <dgm:cxn modelId="{79108FD5-4A45-4820-A1F0-388653CEF812}" srcId="{E6A260F8-7981-4FB2-9CAD-FCA642A8924C}" destId="{8137C2F0-69C6-4CEB-AB17-F8E365237903}" srcOrd="11" destOrd="0" parTransId="{3F0E0786-6F3F-40B3-95DD-8A934EE6E3DE}" sibTransId="{BAF656BF-C92C-4FB9-83DB-C1FD5EAA885C}"/>
    <dgm:cxn modelId="{048C6BD7-E2EC-4B92-8151-0A595425CF00}" type="presOf" srcId="{5E6943A0-059E-4550-BE85-F63253565774}" destId="{699587BA-7089-4995-93D6-D61EE10D30AF}" srcOrd="0" destOrd="0" presId="urn:microsoft.com/office/officeart/2005/8/layout/pList1"/>
    <dgm:cxn modelId="{F9A005E1-F225-BA47-8C00-A904DF286EC2}" type="presOf" srcId="{E6A260F8-7981-4FB2-9CAD-FCA642A8924C}" destId="{469CAC92-9D91-4095-A2B2-EFC85B0BD106}" srcOrd="0" destOrd="0" presId="urn:microsoft.com/office/officeart/2005/8/layout/pList1"/>
    <dgm:cxn modelId="{DEC558E8-D06A-7048-BD89-308F49ABA855}" type="presOf" srcId="{E6E28DFE-B8EC-4B99-B7EE-DBEC3E91748D}" destId="{7A18F1F5-684C-4A51-A981-E3E8ECC4AA58}" srcOrd="0" destOrd="0" presId="urn:microsoft.com/office/officeart/2005/8/layout/pList1"/>
    <dgm:cxn modelId="{8CF4B6E9-33D8-4E47-969A-83FD0FF107D7}" srcId="{E6A260F8-7981-4FB2-9CAD-FCA642A8924C}" destId="{E6E28DFE-B8EC-4B99-B7EE-DBEC3E91748D}" srcOrd="7" destOrd="0" parTransId="{4511703E-90EF-4963-91FC-116187A6D70B}" sibTransId="{E1F154C5-CB05-45CD-AF1B-7C7F31D89CBD}"/>
    <dgm:cxn modelId="{01BB42F1-D602-4A1E-B8F9-BF1BB3186506}" type="presOf" srcId="{739B5108-5EB9-497B-B71D-9EF54768175B}" destId="{A96E4DFA-BEDF-473B-8661-01015B6EFF92}" srcOrd="0" destOrd="0" presId="urn:microsoft.com/office/officeart/2005/8/layout/pList1"/>
    <dgm:cxn modelId="{BE2FB5F2-C664-744F-876B-05D2794F8039}" type="presOf" srcId="{0C12DA48-8DD4-43F4-B4F0-F922586BAA42}" destId="{309E6152-8912-49C4-A37C-53B5B0BFE4D5}" srcOrd="0" destOrd="0" presId="urn:microsoft.com/office/officeart/2005/8/layout/pList1"/>
    <dgm:cxn modelId="{EEB34AF9-C163-4609-AD41-37DB67DB6744}" srcId="{E6A260F8-7981-4FB2-9CAD-FCA642A8924C}" destId="{C24876BB-D46E-4890-9A6F-CCFECB6F5EC3}" srcOrd="4" destOrd="0" parTransId="{2E927A2B-D409-4BE1-97E0-1EF827B6E6B3}" sibTransId="{E0BAE891-0583-424D-8EEE-BE8C58FCD838}"/>
    <dgm:cxn modelId="{1E887E1A-9B0E-BE4F-9DCE-E438D23BB4FE}" type="presParOf" srcId="{469CAC92-9D91-4095-A2B2-EFC85B0BD106}" destId="{A6EB31C9-7A6C-4568-ABFB-D8FA6729703E}" srcOrd="0" destOrd="0" presId="urn:microsoft.com/office/officeart/2005/8/layout/pList1"/>
    <dgm:cxn modelId="{2BB2A925-1E60-F440-9791-32417E97F21D}" type="presParOf" srcId="{A6EB31C9-7A6C-4568-ABFB-D8FA6729703E}" destId="{EA17C921-5ACB-4AE7-B3FB-6D82666ADD94}" srcOrd="0" destOrd="0" presId="urn:microsoft.com/office/officeart/2005/8/layout/pList1"/>
    <dgm:cxn modelId="{D6E3B2A0-497F-1A45-9EDA-E8C0B19E9B34}" type="presParOf" srcId="{A6EB31C9-7A6C-4568-ABFB-D8FA6729703E}" destId="{F2E74C2B-DB92-4589-AC8C-2A278AFC9691}" srcOrd="1" destOrd="0" presId="urn:microsoft.com/office/officeart/2005/8/layout/pList1"/>
    <dgm:cxn modelId="{6EBF8EDC-A70C-F648-B7F3-AE9B636037DF}" type="presParOf" srcId="{469CAC92-9D91-4095-A2B2-EFC85B0BD106}" destId="{B4EB4AAA-1289-42FF-94F0-4C7577D3A1EB}" srcOrd="1" destOrd="0" presId="urn:microsoft.com/office/officeart/2005/8/layout/pList1"/>
    <dgm:cxn modelId="{E6E7DB1C-541F-414D-AA0C-399B142E30A7}" type="presParOf" srcId="{469CAC92-9D91-4095-A2B2-EFC85B0BD106}" destId="{EAF238B0-9077-4D17-BB45-014C03B73846}" srcOrd="2" destOrd="0" presId="urn:microsoft.com/office/officeart/2005/8/layout/pList1"/>
    <dgm:cxn modelId="{B756C49A-3B46-2D48-B80A-DCF380A5B936}" type="presParOf" srcId="{EAF238B0-9077-4D17-BB45-014C03B73846}" destId="{80AA5F59-5541-4881-881B-0238D67DCD60}" srcOrd="0" destOrd="0" presId="urn:microsoft.com/office/officeart/2005/8/layout/pList1"/>
    <dgm:cxn modelId="{918B0E56-F21D-1C40-817A-95D50136442F}" type="presParOf" srcId="{EAF238B0-9077-4D17-BB45-014C03B73846}" destId="{B13751B9-4D29-443C-A746-220C7F527E32}" srcOrd="1" destOrd="0" presId="urn:microsoft.com/office/officeart/2005/8/layout/pList1"/>
    <dgm:cxn modelId="{A1307B54-6B81-8247-B22E-CEE1983AE930}" type="presParOf" srcId="{469CAC92-9D91-4095-A2B2-EFC85B0BD106}" destId="{C777960D-BAE2-4381-92FA-73469A16C557}" srcOrd="3" destOrd="0" presId="urn:microsoft.com/office/officeart/2005/8/layout/pList1"/>
    <dgm:cxn modelId="{B0B515DD-BA7D-EC4D-AD50-B745A983B480}" type="presParOf" srcId="{469CAC92-9D91-4095-A2B2-EFC85B0BD106}" destId="{D55C3470-4003-4311-9073-8C64887F4F78}" srcOrd="4" destOrd="0" presId="urn:microsoft.com/office/officeart/2005/8/layout/pList1"/>
    <dgm:cxn modelId="{289F7451-1D49-F74F-8119-1009EBEDE3B8}" type="presParOf" srcId="{D55C3470-4003-4311-9073-8C64887F4F78}" destId="{5DDF555F-9A44-43BB-BE6C-7184EE1DCD4D}" srcOrd="0" destOrd="0" presId="urn:microsoft.com/office/officeart/2005/8/layout/pList1"/>
    <dgm:cxn modelId="{93BCD0AB-7768-6347-890C-5E536A4DE3D4}" type="presParOf" srcId="{D55C3470-4003-4311-9073-8C64887F4F78}" destId="{62D6380F-69EA-4C6C-8244-82F6AFD029EF}" srcOrd="1" destOrd="0" presId="urn:microsoft.com/office/officeart/2005/8/layout/pList1"/>
    <dgm:cxn modelId="{C9198C56-7335-844F-8A66-AD58DF436094}" type="presParOf" srcId="{469CAC92-9D91-4095-A2B2-EFC85B0BD106}" destId="{7179CABE-23D8-49E2-B02C-B85DB93D1D17}" srcOrd="5" destOrd="0" presId="urn:microsoft.com/office/officeart/2005/8/layout/pList1"/>
    <dgm:cxn modelId="{9DBE8498-6842-5445-BABA-695B74EF11D0}" type="presParOf" srcId="{469CAC92-9D91-4095-A2B2-EFC85B0BD106}" destId="{D63D7965-DCFD-4675-AD68-D2AF762852DE}" srcOrd="6" destOrd="0" presId="urn:microsoft.com/office/officeart/2005/8/layout/pList1"/>
    <dgm:cxn modelId="{58F3AC72-9EAB-2C4C-BB78-6B383B78CD69}" type="presParOf" srcId="{D63D7965-DCFD-4675-AD68-D2AF762852DE}" destId="{9989BA11-DEB5-425D-952B-913623F23C14}" srcOrd="0" destOrd="0" presId="urn:microsoft.com/office/officeart/2005/8/layout/pList1"/>
    <dgm:cxn modelId="{56728BE1-7E94-904D-8A03-F4A6E2921D08}" type="presParOf" srcId="{D63D7965-DCFD-4675-AD68-D2AF762852DE}" destId="{6EE8A0C0-C42E-4649-9113-1DEBAB09CB85}" srcOrd="1" destOrd="0" presId="urn:microsoft.com/office/officeart/2005/8/layout/pList1"/>
    <dgm:cxn modelId="{E7695A3C-CAD7-5A44-994D-556E950E9D33}" type="presParOf" srcId="{469CAC92-9D91-4095-A2B2-EFC85B0BD106}" destId="{F837643E-80EE-4D36-9686-270DB329DF22}" srcOrd="7" destOrd="0" presId="urn:microsoft.com/office/officeart/2005/8/layout/pList1"/>
    <dgm:cxn modelId="{9A4BF453-9F83-2441-9CCD-0678062E8004}" type="presParOf" srcId="{469CAC92-9D91-4095-A2B2-EFC85B0BD106}" destId="{DEDE800C-E885-4656-B068-F7E0B0E29422}" srcOrd="8" destOrd="0" presId="urn:microsoft.com/office/officeart/2005/8/layout/pList1"/>
    <dgm:cxn modelId="{1262A884-E942-324B-BABF-6853A48FBB0D}" type="presParOf" srcId="{DEDE800C-E885-4656-B068-F7E0B0E29422}" destId="{70A2C06A-4264-48BC-8DC4-5F4D43A0FC12}" srcOrd="0" destOrd="0" presId="urn:microsoft.com/office/officeart/2005/8/layout/pList1"/>
    <dgm:cxn modelId="{A39F3B26-4098-C34B-BC83-3F025A58AA91}" type="presParOf" srcId="{DEDE800C-E885-4656-B068-F7E0B0E29422}" destId="{65FA905B-B57A-4DC6-8638-69FF90D5FC74}" srcOrd="1" destOrd="0" presId="urn:microsoft.com/office/officeart/2005/8/layout/pList1"/>
    <dgm:cxn modelId="{36FF8AE7-E72F-F147-98FF-A0B1638172F7}" type="presParOf" srcId="{469CAC92-9D91-4095-A2B2-EFC85B0BD106}" destId="{87A2A3A4-0163-407F-9FFD-E00EC99C6572}" srcOrd="9" destOrd="0" presId="urn:microsoft.com/office/officeart/2005/8/layout/pList1"/>
    <dgm:cxn modelId="{F12ABA7D-7178-B343-96AE-D6CD3072ABE7}" type="presParOf" srcId="{469CAC92-9D91-4095-A2B2-EFC85B0BD106}" destId="{FC96478E-B136-4C88-A30E-2EF07C908A98}" srcOrd="10" destOrd="0" presId="urn:microsoft.com/office/officeart/2005/8/layout/pList1"/>
    <dgm:cxn modelId="{111AAA2A-BBCB-DD4C-B27B-469F657E3B0F}" type="presParOf" srcId="{FC96478E-B136-4C88-A30E-2EF07C908A98}" destId="{944FAC24-92DD-49F8-9D1F-D59628040746}" srcOrd="0" destOrd="0" presId="urn:microsoft.com/office/officeart/2005/8/layout/pList1"/>
    <dgm:cxn modelId="{744E8483-90A2-BF4C-9CBF-24F5C49339F5}" type="presParOf" srcId="{FC96478E-B136-4C88-A30E-2EF07C908A98}" destId="{3FA7740F-7CD8-403E-833D-BB94FD188486}" srcOrd="1" destOrd="0" presId="urn:microsoft.com/office/officeart/2005/8/layout/pList1"/>
    <dgm:cxn modelId="{3CB290D4-F3F2-9A42-9A27-053F38CD3C81}" type="presParOf" srcId="{469CAC92-9D91-4095-A2B2-EFC85B0BD106}" destId="{309E6152-8912-49C4-A37C-53B5B0BFE4D5}" srcOrd="11" destOrd="0" presId="urn:microsoft.com/office/officeart/2005/8/layout/pList1"/>
    <dgm:cxn modelId="{34875D64-D3CF-504F-9658-136250EBE9FF}" type="presParOf" srcId="{469CAC92-9D91-4095-A2B2-EFC85B0BD106}" destId="{02AF03E6-BAB0-4680-8E7A-23E7BD3D0DC4}" srcOrd="12" destOrd="0" presId="urn:microsoft.com/office/officeart/2005/8/layout/pList1"/>
    <dgm:cxn modelId="{A50910FD-D06E-F94D-BDF0-ED2B3FB021A4}" type="presParOf" srcId="{02AF03E6-BAB0-4680-8E7A-23E7BD3D0DC4}" destId="{8E582B55-4C46-424A-88FE-CCDCC9A003F6}" srcOrd="0" destOrd="0" presId="urn:microsoft.com/office/officeart/2005/8/layout/pList1"/>
    <dgm:cxn modelId="{67CA0862-EB7C-E44C-B37D-96D751C2517D}" type="presParOf" srcId="{02AF03E6-BAB0-4680-8E7A-23E7BD3D0DC4}" destId="{F8B9B177-E2EB-48D6-B287-B4FA13AC3332}" srcOrd="1" destOrd="0" presId="urn:microsoft.com/office/officeart/2005/8/layout/pList1"/>
    <dgm:cxn modelId="{648D9AEF-886C-4F41-B95D-1A4A9F235827}" type="presParOf" srcId="{469CAC92-9D91-4095-A2B2-EFC85B0BD106}" destId="{DF3395AA-1BDA-458B-A60B-5C7B80411548}" srcOrd="13" destOrd="0" presId="urn:microsoft.com/office/officeart/2005/8/layout/pList1"/>
    <dgm:cxn modelId="{AC51E1D2-9D18-2B4D-989C-965E20617833}" type="presParOf" srcId="{469CAC92-9D91-4095-A2B2-EFC85B0BD106}" destId="{64B8DF13-6754-49F2-B367-7A2727878085}" srcOrd="14" destOrd="0" presId="urn:microsoft.com/office/officeart/2005/8/layout/pList1"/>
    <dgm:cxn modelId="{6500B730-2B32-BF4F-B928-F573D1F92F83}" type="presParOf" srcId="{64B8DF13-6754-49F2-B367-7A2727878085}" destId="{F16DCE6B-8D1E-4155-BDC7-E69B5F0ACEBA}" srcOrd="0" destOrd="0" presId="urn:microsoft.com/office/officeart/2005/8/layout/pList1"/>
    <dgm:cxn modelId="{E31311D0-571F-BC4F-B932-268ED3ED3501}" type="presParOf" srcId="{64B8DF13-6754-49F2-B367-7A2727878085}" destId="{7A18F1F5-684C-4A51-A981-E3E8ECC4AA58}" srcOrd="1" destOrd="0" presId="urn:microsoft.com/office/officeart/2005/8/layout/pList1"/>
    <dgm:cxn modelId="{DEF6C23F-61E9-E746-835C-DE51318F234A}" type="presParOf" srcId="{469CAC92-9D91-4095-A2B2-EFC85B0BD106}" destId="{BDC88167-B320-4717-B8D9-BAFBBC73E39F}" srcOrd="15" destOrd="0" presId="urn:microsoft.com/office/officeart/2005/8/layout/pList1"/>
    <dgm:cxn modelId="{F12F7285-CC52-314E-95CF-BAC4E64F6FA2}" type="presParOf" srcId="{469CAC92-9D91-4095-A2B2-EFC85B0BD106}" destId="{724D16CA-6F86-4438-9204-2E614ED738E5}" srcOrd="16" destOrd="0" presId="urn:microsoft.com/office/officeart/2005/8/layout/pList1"/>
    <dgm:cxn modelId="{83008E2F-0193-504F-A8BC-74FBF34B016F}" type="presParOf" srcId="{724D16CA-6F86-4438-9204-2E614ED738E5}" destId="{EB632DA2-4576-465F-83FE-071E70D5179B}" srcOrd="0" destOrd="0" presId="urn:microsoft.com/office/officeart/2005/8/layout/pList1"/>
    <dgm:cxn modelId="{56FC3768-3FB6-3F4E-B468-B3D78021D61F}" type="presParOf" srcId="{724D16CA-6F86-4438-9204-2E614ED738E5}" destId="{142CB72F-B3CB-45A4-8F9F-4276ADDB60C3}" srcOrd="1" destOrd="0" presId="urn:microsoft.com/office/officeart/2005/8/layout/pList1"/>
    <dgm:cxn modelId="{26DDB2B0-A8B1-4C7F-92B3-375C8B3361FE}" type="presParOf" srcId="{469CAC92-9D91-4095-A2B2-EFC85B0BD106}" destId="{699587BA-7089-4995-93D6-D61EE10D30AF}" srcOrd="17" destOrd="0" presId="urn:microsoft.com/office/officeart/2005/8/layout/pList1"/>
    <dgm:cxn modelId="{7E64AB30-4CC2-4006-95C9-D55943218F95}" type="presParOf" srcId="{469CAC92-9D91-4095-A2B2-EFC85B0BD106}" destId="{E033145B-6DFF-427A-87B0-EEC21A430037}" srcOrd="18" destOrd="0" presId="urn:microsoft.com/office/officeart/2005/8/layout/pList1"/>
    <dgm:cxn modelId="{2BA1F52C-DB19-47F9-821F-4A3402F6E25A}" type="presParOf" srcId="{E033145B-6DFF-427A-87B0-EEC21A430037}" destId="{32FC2E37-E144-440B-9B33-8593DAE02B83}" srcOrd="0" destOrd="0" presId="urn:microsoft.com/office/officeart/2005/8/layout/pList1"/>
    <dgm:cxn modelId="{AB7697E8-44E1-42FB-AB56-80D68D838956}" type="presParOf" srcId="{E033145B-6DFF-427A-87B0-EEC21A430037}" destId="{884DC95D-67F5-413B-95CB-16F9EBB32235}" srcOrd="1" destOrd="0" presId="urn:microsoft.com/office/officeart/2005/8/layout/pList1"/>
    <dgm:cxn modelId="{6B54C3C0-3D06-4655-A634-6FB1439970D9}" type="presParOf" srcId="{469CAC92-9D91-4095-A2B2-EFC85B0BD106}" destId="{2CEA23E0-DE28-4A1C-A393-67F799C4393E}" srcOrd="19" destOrd="0" presId="urn:microsoft.com/office/officeart/2005/8/layout/pList1"/>
    <dgm:cxn modelId="{AB31EF87-3D83-4A28-94C9-321B2470CD25}" type="presParOf" srcId="{469CAC92-9D91-4095-A2B2-EFC85B0BD106}" destId="{79E59CE4-8185-4E1D-BF70-5CABDA3090F0}" srcOrd="20" destOrd="0" presId="urn:microsoft.com/office/officeart/2005/8/layout/pList1"/>
    <dgm:cxn modelId="{ED8FEC74-2254-4725-87DF-BE28AC0F3B07}" type="presParOf" srcId="{79E59CE4-8185-4E1D-BF70-5CABDA3090F0}" destId="{9A42FAAF-B447-4792-9FB2-AA134CD22B1C}" srcOrd="0" destOrd="0" presId="urn:microsoft.com/office/officeart/2005/8/layout/pList1"/>
    <dgm:cxn modelId="{71E6A219-0FE4-4AD5-A6F3-C7C3DC7BF36F}" type="presParOf" srcId="{79E59CE4-8185-4E1D-BF70-5CABDA3090F0}" destId="{58EC569F-D8B4-46B1-BA4E-B526A7843F1F}" srcOrd="1" destOrd="0" presId="urn:microsoft.com/office/officeart/2005/8/layout/pList1"/>
    <dgm:cxn modelId="{91D68097-F23E-4454-BA20-3B66ADB3BF66}" type="presParOf" srcId="{469CAC92-9D91-4095-A2B2-EFC85B0BD106}" destId="{A96E4DFA-BEDF-473B-8661-01015B6EFF92}" srcOrd="21" destOrd="0" presId="urn:microsoft.com/office/officeart/2005/8/layout/pList1"/>
    <dgm:cxn modelId="{6513B829-A3E0-4088-A2E7-D750D9EC5347}" type="presParOf" srcId="{469CAC92-9D91-4095-A2B2-EFC85B0BD106}" destId="{D317AFD7-7947-43FC-9613-7E62701ABC13}" srcOrd="22" destOrd="0" presId="urn:microsoft.com/office/officeart/2005/8/layout/pList1"/>
    <dgm:cxn modelId="{EB6C081A-4265-40B4-AF5E-C979BFABE0D1}" type="presParOf" srcId="{D317AFD7-7947-43FC-9613-7E62701ABC13}" destId="{7F0A4CBF-E147-45AC-AC6B-D240B3BF9DE6}" srcOrd="0" destOrd="0" presId="urn:microsoft.com/office/officeart/2005/8/layout/pList1"/>
    <dgm:cxn modelId="{072A6487-3992-4CA5-8EF4-F4AC13B72711}" type="presParOf" srcId="{D317AFD7-7947-43FC-9613-7E62701ABC13}" destId="{EAD3DD63-0A5D-4063-A9BE-42F255EB21A2}" srcOrd="1" destOrd="0" presId="urn:microsoft.com/office/officeart/2005/8/layout/pList1"/>
    <dgm:cxn modelId="{B076AADE-D8C6-4EA6-968B-1958EE89F3E7}" type="presParOf" srcId="{469CAC92-9D91-4095-A2B2-EFC85B0BD106}" destId="{AF612F3E-4D32-4FE3-A115-1D92C57C3C8E}" srcOrd="23" destOrd="0" presId="urn:microsoft.com/office/officeart/2005/8/layout/pList1"/>
    <dgm:cxn modelId="{A36DAAA9-D3D8-4BBD-B441-3B506BE5D104}" type="presParOf" srcId="{469CAC92-9D91-4095-A2B2-EFC85B0BD106}" destId="{FB130448-51B4-4B6C-8787-5ECB2B596541}" srcOrd="24" destOrd="0" presId="urn:microsoft.com/office/officeart/2005/8/layout/pList1"/>
    <dgm:cxn modelId="{793C559C-A0D9-4100-B68E-6A12874C7AE6}" type="presParOf" srcId="{FB130448-51B4-4B6C-8787-5ECB2B596541}" destId="{981F05E7-26E0-4C1C-B675-D91869D58027}" srcOrd="0" destOrd="0" presId="urn:microsoft.com/office/officeart/2005/8/layout/pList1"/>
    <dgm:cxn modelId="{7D82799A-C5B4-4D72-B5D6-DBF52A259FD8}" type="presParOf" srcId="{FB130448-51B4-4B6C-8787-5ECB2B596541}" destId="{5E7AF936-844C-4207-B764-5F6DFCC760E1}"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65136E-A833-4F92-AB03-AF58D4AA1345}" type="doc">
      <dgm:prSet loTypeId="urn:microsoft.com/office/officeart/2008/layout/AlternatingPictureBlocks" loCatId="list" qsTypeId="urn:microsoft.com/office/officeart/2005/8/quickstyle/simple1" qsCatId="simple" csTypeId="urn:microsoft.com/office/officeart/2005/8/colors/accent2_1" csCatId="accent2" phldr="1"/>
      <dgm:spPr/>
      <dgm:t>
        <a:bodyPr/>
        <a:lstStyle/>
        <a:p>
          <a:endParaRPr lang="en-US"/>
        </a:p>
      </dgm:t>
    </dgm:pt>
    <dgm:pt modelId="{DE491740-5B94-47B6-8C09-52E05CFC7E09}">
      <dgm:prSet custT="1"/>
      <dgm:spPr/>
      <dgm:t>
        <a:bodyPr/>
        <a:lstStyle/>
        <a:p>
          <a:r>
            <a:rPr lang="en-US" sz="2400" dirty="0">
              <a:latin typeface="Muli" pitchFamily="2" charset="0"/>
              <a:ea typeface="Verdana" panose="020B0604030504040204" pitchFamily="34" charset="0"/>
            </a:rPr>
            <a:t>Self-regulation and managing stressful situations are valuable tools for helping to navigate emotional and physiological well-being.</a:t>
          </a:r>
        </a:p>
      </dgm:t>
    </dgm:pt>
    <dgm:pt modelId="{7FD14078-38AF-4A69-970F-6292D6A31371}" type="parTrans" cxnId="{48B9BEB0-6559-4FF1-8F3F-4F1E85BC2497}">
      <dgm:prSet/>
      <dgm:spPr/>
      <dgm:t>
        <a:bodyPr/>
        <a:lstStyle/>
        <a:p>
          <a:endParaRPr lang="en-US" sz="2000">
            <a:latin typeface="Verdana" panose="020B0604030504040204" pitchFamily="34" charset="0"/>
            <a:ea typeface="Verdana" panose="020B0604030504040204" pitchFamily="34" charset="0"/>
          </a:endParaRPr>
        </a:p>
      </dgm:t>
    </dgm:pt>
    <dgm:pt modelId="{49BB851E-0CE8-4F7D-8624-7BD1D06A4B23}" type="sibTrans" cxnId="{48B9BEB0-6559-4FF1-8F3F-4F1E85BC2497}">
      <dgm:prSet/>
      <dgm:spPr/>
      <dgm:t>
        <a:bodyPr/>
        <a:lstStyle/>
        <a:p>
          <a:endParaRPr lang="en-US" sz="2000">
            <a:latin typeface="Verdana" panose="020B0604030504040204" pitchFamily="34" charset="0"/>
            <a:ea typeface="Verdana" panose="020B0604030504040204" pitchFamily="34" charset="0"/>
          </a:endParaRPr>
        </a:p>
      </dgm:t>
    </dgm:pt>
    <dgm:pt modelId="{F8A54467-5346-4948-9ECC-1DA8F34B8129}">
      <dgm:prSet custT="1"/>
      <dgm:spPr/>
      <dgm:t>
        <a:bodyPr/>
        <a:lstStyle/>
        <a:p>
          <a:r>
            <a:rPr lang="en-US" sz="2400" dirty="0">
              <a:latin typeface="Muli" pitchFamily="2" charset="0"/>
              <a:ea typeface="Verdana" panose="020B0604030504040204" pitchFamily="34" charset="0"/>
            </a:rPr>
            <a:t>Creating a personal plan can be an effective and rewarding way to start the process.</a:t>
          </a:r>
        </a:p>
      </dgm:t>
    </dgm:pt>
    <dgm:pt modelId="{D4901397-E0A9-4464-AE3B-90D1C97FA194}" type="parTrans" cxnId="{6AFEE1A2-22E5-4EDA-BC1F-823B86AAADCB}">
      <dgm:prSet/>
      <dgm:spPr/>
      <dgm:t>
        <a:bodyPr/>
        <a:lstStyle/>
        <a:p>
          <a:endParaRPr lang="en-US" sz="2000">
            <a:latin typeface="Verdana" panose="020B0604030504040204" pitchFamily="34" charset="0"/>
            <a:ea typeface="Verdana" panose="020B0604030504040204" pitchFamily="34" charset="0"/>
          </a:endParaRPr>
        </a:p>
      </dgm:t>
    </dgm:pt>
    <dgm:pt modelId="{5AB122D0-51B3-486C-BA6E-46F779AAF4F1}" type="sibTrans" cxnId="{6AFEE1A2-22E5-4EDA-BC1F-823B86AAADCB}">
      <dgm:prSet/>
      <dgm:spPr/>
      <dgm:t>
        <a:bodyPr/>
        <a:lstStyle/>
        <a:p>
          <a:endParaRPr lang="en-US" sz="2000">
            <a:latin typeface="Verdana" panose="020B0604030504040204" pitchFamily="34" charset="0"/>
            <a:ea typeface="Verdana" panose="020B0604030504040204" pitchFamily="34" charset="0"/>
          </a:endParaRPr>
        </a:p>
      </dgm:t>
    </dgm:pt>
    <dgm:pt modelId="{2E627E78-61E1-49AA-8FF4-C4E032CB3D15}" type="pres">
      <dgm:prSet presAssocID="{7B65136E-A833-4F92-AB03-AF58D4AA1345}" presName="linearFlow" presStyleCnt="0">
        <dgm:presLayoutVars>
          <dgm:dir/>
          <dgm:resizeHandles val="exact"/>
        </dgm:presLayoutVars>
      </dgm:prSet>
      <dgm:spPr/>
    </dgm:pt>
    <dgm:pt modelId="{2C6BCB58-4262-427E-9833-52E44693FF0F}" type="pres">
      <dgm:prSet presAssocID="{DE491740-5B94-47B6-8C09-52E05CFC7E09}" presName="comp" presStyleCnt="0"/>
      <dgm:spPr/>
    </dgm:pt>
    <dgm:pt modelId="{406590B5-FDAD-432C-AE84-343C5E0600D5}" type="pres">
      <dgm:prSet presAssocID="{DE491740-5B94-47B6-8C09-52E05CFC7E09}" presName="rect2" presStyleLbl="node1" presStyleIdx="0" presStyleCnt="2">
        <dgm:presLayoutVars>
          <dgm:bulletEnabled val="1"/>
        </dgm:presLayoutVars>
      </dgm:prSet>
      <dgm:spPr/>
    </dgm:pt>
    <dgm:pt modelId="{22A5734B-2905-46F8-A12E-2C3163133AF5}" type="pres">
      <dgm:prSet presAssocID="{DE491740-5B94-47B6-8C09-52E05CFC7E09}" presName="rect1" presStyleLbl="lnNode1" presStyleIdx="0" presStyleCnt="2" custScaleX="68796"/>
      <dgm:spPr>
        <a:blipFill>
          <a:blip xmlns:r="http://schemas.openxmlformats.org/officeDocument/2006/relationships" r:embed="rId1" cstate="email">
            <a:duotone>
              <a:schemeClr val="accent4">
                <a:shade val="45000"/>
                <a:satMod val="135000"/>
              </a:schemeClr>
              <a:prstClr val="white"/>
            </a:duotone>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a:stretch>
            <a:fillRect/>
          </a:stretch>
        </a:blipFill>
      </dgm:spPr>
    </dgm:pt>
    <dgm:pt modelId="{2A6ADB73-DCA1-4967-B4A0-D84D072FBB32}" type="pres">
      <dgm:prSet presAssocID="{49BB851E-0CE8-4F7D-8624-7BD1D06A4B23}" presName="sibTrans" presStyleCnt="0"/>
      <dgm:spPr/>
    </dgm:pt>
    <dgm:pt modelId="{6F3277BB-BE98-46E4-8A42-4A97754BC297}" type="pres">
      <dgm:prSet presAssocID="{F8A54467-5346-4948-9ECC-1DA8F34B8129}" presName="comp" presStyleCnt="0"/>
      <dgm:spPr/>
    </dgm:pt>
    <dgm:pt modelId="{C6ED80A7-D50F-4AFB-8323-94F366C24B75}" type="pres">
      <dgm:prSet presAssocID="{F8A54467-5346-4948-9ECC-1DA8F34B8129}" presName="rect2" presStyleLbl="node1" presStyleIdx="1" presStyleCnt="2">
        <dgm:presLayoutVars>
          <dgm:bulletEnabled val="1"/>
        </dgm:presLayoutVars>
      </dgm:prSet>
      <dgm:spPr/>
    </dgm:pt>
    <dgm:pt modelId="{3FF85910-068C-4FE1-8AE2-12FEAAA7C249}" type="pres">
      <dgm:prSet presAssocID="{F8A54467-5346-4948-9ECC-1DA8F34B8129}" presName="rect1" presStyleLbl="lnNode1" presStyleIdx="1" presStyleCnt="2" custScaleX="68796"/>
      <dgm:spPr>
        <a:blipFill>
          <a:blip xmlns:r="http://schemas.openxmlformats.org/officeDocument/2006/relationships" r:embed="rId3" cstate="email">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Lst>
  <dgm:cxnLst>
    <dgm:cxn modelId="{C7723F03-127D-4751-886B-930503760E52}" type="presOf" srcId="{7B65136E-A833-4F92-AB03-AF58D4AA1345}" destId="{2E627E78-61E1-49AA-8FF4-C4E032CB3D15}" srcOrd="0" destOrd="0" presId="urn:microsoft.com/office/officeart/2008/layout/AlternatingPictureBlocks"/>
    <dgm:cxn modelId="{FB19321E-11D7-49AE-AB05-7D9F53CC4F51}" type="presOf" srcId="{DE491740-5B94-47B6-8C09-52E05CFC7E09}" destId="{406590B5-FDAD-432C-AE84-343C5E0600D5}" srcOrd="0" destOrd="0" presId="urn:microsoft.com/office/officeart/2008/layout/AlternatingPictureBlocks"/>
    <dgm:cxn modelId="{6AFEE1A2-22E5-4EDA-BC1F-823B86AAADCB}" srcId="{7B65136E-A833-4F92-AB03-AF58D4AA1345}" destId="{F8A54467-5346-4948-9ECC-1DA8F34B8129}" srcOrd="1" destOrd="0" parTransId="{D4901397-E0A9-4464-AE3B-90D1C97FA194}" sibTransId="{5AB122D0-51B3-486C-BA6E-46F779AAF4F1}"/>
    <dgm:cxn modelId="{48B9BEB0-6559-4FF1-8F3F-4F1E85BC2497}" srcId="{7B65136E-A833-4F92-AB03-AF58D4AA1345}" destId="{DE491740-5B94-47B6-8C09-52E05CFC7E09}" srcOrd="0" destOrd="0" parTransId="{7FD14078-38AF-4A69-970F-6292D6A31371}" sibTransId="{49BB851E-0CE8-4F7D-8624-7BD1D06A4B23}"/>
    <dgm:cxn modelId="{577E39DE-6A02-4A44-B81A-0DB6640B77E6}" type="presOf" srcId="{F8A54467-5346-4948-9ECC-1DA8F34B8129}" destId="{C6ED80A7-D50F-4AFB-8323-94F366C24B75}" srcOrd="0" destOrd="0" presId="urn:microsoft.com/office/officeart/2008/layout/AlternatingPictureBlocks"/>
    <dgm:cxn modelId="{8B09BD34-8CD2-4E18-B203-110DE4C24357}" type="presParOf" srcId="{2E627E78-61E1-49AA-8FF4-C4E032CB3D15}" destId="{2C6BCB58-4262-427E-9833-52E44693FF0F}" srcOrd="0" destOrd="0" presId="urn:microsoft.com/office/officeart/2008/layout/AlternatingPictureBlocks"/>
    <dgm:cxn modelId="{173D4F5C-A5B8-44B3-8DB1-5BC15B70A7FD}" type="presParOf" srcId="{2C6BCB58-4262-427E-9833-52E44693FF0F}" destId="{406590B5-FDAD-432C-AE84-343C5E0600D5}" srcOrd="0" destOrd="0" presId="urn:microsoft.com/office/officeart/2008/layout/AlternatingPictureBlocks"/>
    <dgm:cxn modelId="{51DBB6FF-228C-4C9A-AABD-07C04D617377}" type="presParOf" srcId="{2C6BCB58-4262-427E-9833-52E44693FF0F}" destId="{22A5734B-2905-46F8-A12E-2C3163133AF5}" srcOrd="1" destOrd="0" presId="urn:microsoft.com/office/officeart/2008/layout/AlternatingPictureBlocks"/>
    <dgm:cxn modelId="{3A5F0ADF-5645-43C9-AAB1-E7266E875DBF}" type="presParOf" srcId="{2E627E78-61E1-49AA-8FF4-C4E032CB3D15}" destId="{2A6ADB73-DCA1-4967-B4A0-D84D072FBB32}" srcOrd="1" destOrd="0" presId="urn:microsoft.com/office/officeart/2008/layout/AlternatingPictureBlocks"/>
    <dgm:cxn modelId="{5B4335AA-E4C1-4AE3-B4AF-CD6833A52BDB}" type="presParOf" srcId="{2E627E78-61E1-49AA-8FF4-C4E032CB3D15}" destId="{6F3277BB-BE98-46E4-8A42-4A97754BC297}" srcOrd="2" destOrd="0" presId="urn:microsoft.com/office/officeart/2008/layout/AlternatingPictureBlocks"/>
    <dgm:cxn modelId="{B8E97397-79DF-4331-B623-C996454D28BC}" type="presParOf" srcId="{6F3277BB-BE98-46E4-8A42-4A97754BC297}" destId="{C6ED80A7-D50F-4AFB-8323-94F366C24B75}" srcOrd="0" destOrd="0" presId="urn:microsoft.com/office/officeart/2008/layout/AlternatingPictureBlocks"/>
    <dgm:cxn modelId="{DF6F2747-8ADB-4B2C-898D-75D133D893EB}" type="presParOf" srcId="{6F3277BB-BE98-46E4-8A42-4A97754BC297}" destId="{3FF85910-068C-4FE1-8AE2-12FEAAA7C249}"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48C97-1291-4239-A8CD-54AF159379D2}">
      <dsp:nvSpPr>
        <dsp:cNvPr id="0" name=""/>
        <dsp:cNvSpPr/>
      </dsp:nvSpPr>
      <dsp:spPr>
        <a:xfrm>
          <a:off x="2364" y="414495"/>
          <a:ext cx="1875473" cy="112528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Irritability</a:t>
          </a:r>
        </a:p>
      </dsp:txBody>
      <dsp:txXfrm>
        <a:off x="2364" y="414495"/>
        <a:ext cx="1875473" cy="1125283"/>
      </dsp:txXfrm>
    </dsp:sp>
    <dsp:sp modelId="{F76307B9-AB5F-4607-90C9-364AFBD95834}">
      <dsp:nvSpPr>
        <dsp:cNvPr id="0" name=""/>
        <dsp:cNvSpPr/>
      </dsp:nvSpPr>
      <dsp:spPr>
        <a:xfrm>
          <a:off x="2065384" y="414495"/>
          <a:ext cx="1875473" cy="112528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Physical injury </a:t>
          </a:r>
        </a:p>
      </dsp:txBody>
      <dsp:txXfrm>
        <a:off x="2065384" y="414495"/>
        <a:ext cx="1875473" cy="1125283"/>
      </dsp:txXfrm>
    </dsp:sp>
    <dsp:sp modelId="{322DF449-D4E7-496D-A399-B4BF5FBFEC7D}">
      <dsp:nvSpPr>
        <dsp:cNvPr id="0" name=""/>
        <dsp:cNvSpPr/>
      </dsp:nvSpPr>
      <dsp:spPr>
        <a:xfrm>
          <a:off x="4128405" y="414495"/>
          <a:ext cx="1875473" cy="112528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PTSD</a:t>
          </a:r>
        </a:p>
      </dsp:txBody>
      <dsp:txXfrm>
        <a:off x="4128405" y="414495"/>
        <a:ext cx="1875473" cy="1125283"/>
      </dsp:txXfrm>
    </dsp:sp>
    <dsp:sp modelId="{0DC0A9A8-2927-494C-8B60-2D89C8DF89CC}">
      <dsp:nvSpPr>
        <dsp:cNvPr id="0" name=""/>
        <dsp:cNvSpPr/>
      </dsp:nvSpPr>
      <dsp:spPr>
        <a:xfrm>
          <a:off x="6191425" y="414495"/>
          <a:ext cx="1875473" cy="112528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Chemical or substance abuse</a:t>
          </a:r>
        </a:p>
      </dsp:txBody>
      <dsp:txXfrm>
        <a:off x="6191425" y="414495"/>
        <a:ext cx="1875473" cy="1125283"/>
      </dsp:txXfrm>
    </dsp:sp>
    <dsp:sp modelId="{B31FCA23-64AF-48EE-805C-7DB6DDB720F5}">
      <dsp:nvSpPr>
        <dsp:cNvPr id="0" name=""/>
        <dsp:cNvSpPr/>
      </dsp:nvSpPr>
      <dsp:spPr>
        <a:xfrm>
          <a:off x="2364" y="1727327"/>
          <a:ext cx="1875473" cy="112528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Low life expectancy rate</a:t>
          </a:r>
        </a:p>
      </dsp:txBody>
      <dsp:txXfrm>
        <a:off x="2364" y="1727327"/>
        <a:ext cx="1875473" cy="1125283"/>
      </dsp:txXfrm>
    </dsp:sp>
    <dsp:sp modelId="{DFCE4140-3A49-47B9-9E55-7063CA201679}">
      <dsp:nvSpPr>
        <dsp:cNvPr id="0" name=""/>
        <dsp:cNvSpPr/>
      </dsp:nvSpPr>
      <dsp:spPr>
        <a:xfrm>
          <a:off x="2065384" y="1727327"/>
          <a:ext cx="1875473" cy="112528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Domestic violence </a:t>
          </a:r>
        </a:p>
      </dsp:txBody>
      <dsp:txXfrm>
        <a:off x="2065384" y="1727327"/>
        <a:ext cx="1875473" cy="1125283"/>
      </dsp:txXfrm>
    </dsp:sp>
    <dsp:sp modelId="{AD85F4ED-B629-43D5-96A6-7276CEAB1727}">
      <dsp:nvSpPr>
        <dsp:cNvPr id="0" name=""/>
        <dsp:cNvSpPr/>
      </dsp:nvSpPr>
      <dsp:spPr>
        <a:xfrm>
          <a:off x="4128405" y="1727327"/>
          <a:ext cx="1875473" cy="112528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Heart disease and Hypertension</a:t>
          </a:r>
        </a:p>
      </dsp:txBody>
      <dsp:txXfrm>
        <a:off x="4128405" y="1727327"/>
        <a:ext cx="1875473" cy="1125283"/>
      </dsp:txXfrm>
    </dsp:sp>
    <dsp:sp modelId="{3647BF53-8BA5-4365-808D-2BBB7C92941C}">
      <dsp:nvSpPr>
        <dsp:cNvPr id="0" name=""/>
        <dsp:cNvSpPr/>
      </dsp:nvSpPr>
      <dsp:spPr>
        <a:xfrm>
          <a:off x="6191425" y="1727327"/>
          <a:ext cx="1875473" cy="112528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Higher divorce rates</a:t>
          </a:r>
        </a:p>
      </dsp:txBody>
      <dsp:txXfrm>
        <a:off x="6191425" y="1727327"/>
        <a:ext cx="1875473" cy="1125283"/>
      </dsp:txXfrm>
    </dsp:sp>
    <dsp:sp modelId="{DB53E006-1D0E-4A60-AC4A-BE878227DEE5}">
      <dsp:nvSpPr>
        <dsp:cNvPr id="0" name=""/>
        <dsp:cNvSpPr/>
      </dsp:nvSpPr>
      <dsp:spPr>
        <a:xfrm>
          <a:off x="2065384" y="3040158"/>
          <a:ext cx="1875473" cy="112528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Suicidal ideation </a:t>
          </a:r>
        </a:p>
      </dsp:txBody>
      <dsp:txXfrm>
        <a:off x="2065384" y="3040158"/>
        <a:ext cx="1875473" cy="1125283"/>
      </dsp:txXfrm>
    </dsp:sp>
    <dsp:sp modelId="{67B9693F-95EE-4C99-B15C-7C303253CE9B}">
      <dsp:nvSpPr>
        <dsp:cNvPr id="0" name=""/>
        <dsp:cNvSpPr/>
      </dsp:nvSpPr>
      <dsp:spPr>
        <a:xfrm>
          <a:off x="4128405" y="3040158"/>
          <a:ext cx="1875473" cy="112528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Burnout</a:t>
          </a:r>
        </a:p>
      </dsp:txBody>
      <dsp:txXfrm>
        <a:off x="4128405" y="3040158"/>
        <a:ext cx="1875473" cy="11252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48C97-1291-4239-A8CD-54AF159379D2}">
      <dsp:nvSpPr>
        <dsp:cNvPr id="0" name=""/>
        <dsp:cNvSpPr/>
      </dsp:nvSpPr>
      <dsp:spPr>
        <a:xfrm>
          <a:off x="770747" y="1672"/>
          <a:ext cx="2472704" cy="148362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Reduced work performance</a:t>
          </a:r>
        </a:p>
      </dsp:txBody>
      <dsp:txXfrm>
        <a:off x="770747" y="1672"/>
        <a:ext cx="2472704" cy="1483622"/>
      </dsp:txXfrm>
    </dsp:sp>
    <dsp:sp modelId="{F76307B9-AB5F-4607-90C9-364AFBD95834}">
      <dsp:nvSpPr>
        <dsp:cNvPr id="0" name=""/>
        <dsp:cNvSpPr/>
      </dsp:nvSpPr>
      <dsp:spPr>
        <a:xfrm>
          <a:off x="3490722" y="1672"/>
          <a:ext cx="2472704" cy="148362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Absenteeism</a:t>
          </a:r>
        </a:p>
      </dsp:txBody>
      <dsp:txXfrm>
        <a:off x="3490722" y="1672"/>
        <a:ext cx="2472704" cy="1483622"/>
      </dsp:txXfrm>
    </dsp:sp>
    <dsp:sp modelId="{322DF449-D4E7-496D-A399-B4BF5FBFEC7D}">
      <dsp:nvSpPr>
        <dsp:cNvPr id="0" name=""/>
        <dsp:cNvSpPr/>
      </dsp:nvSpPr>
      <dsp:spPr>
        <a:xfrm>
          <a:off x="770747" y="1594856"/>
          <a:ext cx="2472704" cy="148362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Employee Turnover</a:t>
          </a:r>
        </a:p>
      </dsp:txBody>
      <dsp:txXfrm>
        <a:off x="770747" y="1594856"/>
        <a:ext cx="2472704" cy="1483622"/>
      </dsp:txXfrm>
    </dsp:sp>
    <dsp:sp modelId="{0DC0A9A8-2927-494C-8B60-2D89C8DF89CC}">
      <dsp:nvSpPr>
        <dsp:cNvPr id="0" name=""/>
        <dsp:cNvSpPr/>
      </dsp:nvSpPr>
      <dsp:spPr>
        <a:xfrm>
          <a:off x="3490722" y="1594856"/>
          <a:ext cx="2472704" cy="148362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uli" pitchFamily="2" charset="0"/>
              <a:ea typeface="Verdana" panose="020B0604030504040204" pitchFamily="34" charset="0"/>
            </a:rPr>
            <a:t>Increased training/ retraining costs</a:t>
          </a:r>
        </a:p>
      </dsp:txBody>
      <dsp:txXfrm>
        <a:off x="3490722" y="1594856"/>
        <a:ext cx="2472704" cy="14836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7C921-5ACB-4AE7-B3FB-6D82666ADD94}">
      <dsp:nvSpPr>
        <dsp:cNvPr id="0" name=""/>
        <dsp:cNvSpPr/>
      </dsp:nvSpPr>
      <dsp:spPr>
        <a:xfrm>
          <a:off x="78300" y="97056"/>
          <a:ext cx="1482642" cy="648660"/>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74C2B-DB92-4589-AC8C-2A278AFC9691}">
      <dsp:nvSpPr>
        <dsp:cNvPr id="0" name=""/>
        <dsp:cNvSpPr/>
      </dsp:nvSpPr>
      <dsp:spPr>
        <a:xfrm>
          <a:off x="4723" y="865791"/>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Journal</a:t>
          </a:r>
        </a:p>
      </dsp:txBody>
      <dsp:txXfrm>
        <a:off x="4723" y="865791"/>
        <a:ext cx="1629797" cy="604654"/>
      </dsp:txXfrm>
    </dsp:sp>
    <dsp:sp modelId="{80AA5F59-5541-4881-881B-0238D67DCD60}">
      <dsp:nvSpPr>
        <dsp:cNvPr id="0" name=""/>
        <dsp:cNvSpPr/>
      </dsp:nvSpPr>
      <dsp:spPr>
        <a:xfrm>
          <a:off x="1871145" y="97056"/>
          <a:ext cx="1482642" cy="648660"/>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3751B9-4D29-443C-A746-220C7F527E32}">
      <dsp:nvSpPr>
        <dsp:cNvPr id="0" name=""/>
        <dsp:cNvSpPr/>
      </dsp:nvSpPr>
      <dsp:spPr>
        <a:xfrm>
          <a:off x="1797568" y="865791"/>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Exercise </a:t>
          </a:r>
        </a:p>
      </dsp:txBody>
      <dsp:txXfrm>
        <a:off x="1797568" y="865791"/>
        <a:ext cx="1629797" cy="604654"/>
      </dsp:txXfrm>
    </dsp:sp>
    <dsp:sp modelId="{5DDF555F-9A44-43BB-BE6C-7184EE1DCD4D}">
      <dsp:nvSpPr>
        <dsp:cNvPr id="0" name=""/>
        <dsp:cNvSpPr/>
      </dsp:nvSpPr>
      <dsp:spPr>
        <a:xfrm>
          <a:off x="3735172" y="97056"/>
          <a:ext cx="1340279" cy="648660"/>
        </a:xfrm>
        <a:prstGeom prst="round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D6380F-69EA-4C6C-8244-82F6AFD029EF}">
      <dsp:nvSpPr>
        <dsp:cNvPr id="0" name=""/>
        <dsp:cNvSpPr/>
      </dsp:nvSpPr>
      <dsp:spPr>
        <a:xfrm>
          <a:off x="3590413" y="865791"/>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Vacation</a:t>
          </a:r>
        </a:p>
      </dsp:txBody>
      <dsp:txXfrm>
        <a:off x="3590413" y="865791"/>
        <a:ext cx="1629797" cy="604654"/>
      </dsp:txXfrm>
    </dsp:sp>
    <dsp:sp modelId="{9989BA11-DEB5-425D-952B-913623F23C14}">
      <dsp:nvSpPr>
        <dsp:cNvPr id="0" name=""/>
        <dsp:cNvSpPr/>
      </dsp:nvSpPr>
      <dsp:spPr>
        <a:xfrm>
          <a:off x="5456836" y="97056"/>
          <a:ext cx="1482642" cy="648660"/>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E8A0C0-C42E-4649-9113-1DEBAB09CB85}">
      <dsp:nvSpPr>
        <dsp:cNvPr id="0" name=""/>
        <dsp:cNvSpPr/>
      </dsp:nvSpPr>
      <dsp:spPr>
        <a:xfrm>
          <a:off x="5383259" y="865791"/>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Eat well</a:t>
          </a:r>
        </a:p>
      </dsp:txBody>
      <dsp:txXfrm>
        <a:off x="5383259" y="865791"/>
        <a:ext cx="1629797" cy="604654"/>
      </dsp:txXfrm>
    </dsp:sp>
    <dsp:sp modelId="{70A2C06A-4264-48BC-8DC4-5F4D43A0FC12}">
      <dsp:nvSpPr>
        <dsp:cNvPr id="0" name=""/>
        <dsp:cNvSpPr/>
      </dsp:nvSpPr>
      <dsp:spPr>
        <a:xfrm>
          <a:off x="7249681" y="97056"/>
          <a:ext cx="1482642" cy="648660"/>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FA905B-B57A-4DC6-8638-69FF90D5FC74}">
      <dsp:nvSpPr>
        <dsp:cNvPr id="0" name=""/>
        <dsp:cNvSpPr/>
      </dsp:nvSpPr>
      <dsp:spPr>
        <a:xfrm>
          <a:off x="7176104" y="865791"/>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Get sleep</a:t>
          </a:r>
        </a:p>
      </dsp:txBody>
      <dsp:txXfrm>
        <a:off x="7176104" y="865791"/>
        <a:ext cx="1629797" cy="604654"/>
      </dsp:txXfrm>
    </dsp:sp>
    <dsp:sp modelId="{944FAC24-92DD-49F8-9D1F-D59628040746}">
      <dsp:nvSpPr>
        <dsp:cNvPr id="0" name=""/>
        <dsp:cNvSpPr/>
      </dsp:nvSpPr>
      <dsp:spPr>
        <a:xfrm>
          <a:off x="78300" y="1705715"/>
          <a:ext cx="1482642" cy="648660"/>
        </a:xfrm>
        <a:prstGeom prst="round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A7740F-7CD8-403E-833D-BB94FD188486}">
      <dsp:nvSpPr>
        <dsp:cNvPr id="0" name=""/>
        <dsp:cNvSpPr/>
      </dsp:nvSpPr>
      <dsp:spPr>
        <a:xfrm>
          <a:off x="0" y="2591452"/>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Talk to someone </a:t>
          </a:r>
        </a:p>
      </dsp:txBody>
      <dsp:txXfrm>
        <a:off x="0" y="2591452"/>
        <a:ext cx="1629797" cy="604654"/>
      </dsp:txXfrm>
    </dsp:sp>
    <dsp:sp modelId="{8E582B55-4C46-424A-88FE-CCDCC9A003F6}">
      <dsp:nvSpPr>
        <dsp:cNvPr id="0" name=""/>
        <dsp:cNvSpPr/>
      </dsp:nvSpPr>
      <dsp:spPr>
        <a:xfrm>
          <a:off x="1871145" y="1705715"/>
          <a:ext cx="1482642" cy="648660"/>
        </a:xfrm>
        <a:prstGeom prst="round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B9B177-E2EB-48D6-B287-B4FA13AC3332}">
      <dsp:nvSpPr>
        <dsp:cNvPr id="0" name=""/>
        <dsp:cNvSpPr/>
      </dsp:nvSpPr>
      <dsp:spPr>
        <a:xfrm>
          <a:off x="1769242" y="2591452"/>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Respect boundaries</a:t>
          </a:r>
        </a:p>
      </dsp:txBody>
      <dsp:txXfrm>
        <a:off x="1769242" y="2591452"/>
        <a:ext cx="1629797" cy="604654"/>
      </dsp:txXfrm>
    </dsp:sp>
    <dsp:sp modelId="{F16DCE6B-8D1E-4155-BDC7-E69B5F0ACEBA}">
      <dsp:nvSpPr>
        <dsp:cNvPr id="0" name=""/>
        <dsp:cNvSpPr/>
      </dsp:nvSpPr>
      <dsp:spPr>
        <a:xfrm>
          <a:off x="3663991" y="1705715"/>
          <a:ext cx="1482642" cy="648660"/>
        </a:xfrm>
        <a:prstGeom prst="round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18F1F5-684C-4A51-A981-E3E8ECC4AA58}">
      <dsp:nvSpPr>
        <dsp:cNvPr id="0" name=""/>
        <dsp:cNvSpPr/>
      </dsp:nvSpPr>
      <dsp:spPr>
        <a:xfrm>
          <a:off x="3562088" y="2591452"/>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Learn your triggers</a:t>
          </a:r>
        </a:p>
      </dsp:txBody>
      <dsp:txXfrm>
        <a:off x="3562088" y="2591452"/>
        <a:ext cx="1629797" cy="604654"/>
      </dsp:txXfrm>
    </dsp:sp>
    <dsp:sp modelId="{EB632DA2-4576-465F-83FE-071E70D5179B}">
      <dsp:nvSpPr>
        <dsp:cNvPr id="0" name=""/>
        <dsp:cNvSpPr/>
      </dsp:nvSpPr>
      <dsp:spPr>
        <a:xfrm>
          <a:off x="5528017" y="1705715"/>
          <a:ext cx="1340279" cy="648660"/>
        </a:xfrm>
        <a:prstGeom prst="roundRect">
          <a:avLst/>
        </a:prstGeom>
        <a:blipFill>
          <a:blip xmlns:r="http://schemas.openxmlformats.org/officeDocument/2006/relationships"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a:stretch>
            <a:fillRect l="-19000" r="-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2CB72F-B3CB-45A4-8F9F-4276ADDB60C3}">
      <dsp:nvSpPr>
        <dsp:cNvPr id="0" name=""/>
        <dsp:cNvSpPr/>
      </dsp:nvSpPr>
      <dsp:spPr>
        <a:xfrm>
          <a:off x="5354933" y="2591452"/>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Know your rechargers</a:t>
          </a:r>
        </a:p>
      </dsp:txBody>
      <dsp:txXfrm>
        <a:off x="5354933" y="2591452"/>
        <a:ext cx="1629797" cy="604654"/>
      </dsp:txXfrm>
    </dsp:sp>
    <dsp:sp modelId="{32FC2E37-E144-440B-9B33-8593DAE02B83}">
      <dsp:nvSpPr>
        <dsp:cNvPr id="0" name=""/>
        <dsp:cNvSpPr/>
      </dsp:nvSpPr>
      <dsp:spPr>
        <a:xfrm>
          <a:off x="7273134" y="1928642"/>
          <a:ext cx="1435737" cy="616264"/>
        </a:xfrm>
        <a:prstGeom prst="roundRect">
          <a:avLst/>
        </a:prstGeom>
        <a:blipFill>
          <a:blip xmlns:r="http://schemas.openxmlformats.org/officeDocument/2006/relationships"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a:stretch>
            <a:fillRect t="-82000" b="-8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4DC95D-67F5-413B-95CB-16F9EBB32235}">
      <dsp:nvSpPr>
        <dsp:cNvPr id="0" name=""/>
        <dsp:cNvSpPr/>
      </dsp:nvSpPr>
      <dsp:spPr>
        <a:xfrm>
          <a:off x="7147778" y="2642361"/>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Manage your time</a:t>
          </a:r>
        </a:p>
      </dsp:txBody>
      <dsp:txXfrm>
        <a:off x="7147778" y="2642361"/>
        <a:ext cx="1629797" cy="604654"/>
      </dsp:txXfrm>
    </dsp:sp>
    <dsp:sp modelId="{9A42FAAF-B447-4792-9FB2-AA134CD22B1C}">
      <dsp:nvSpPr>
        <dsp:cNvPr id="0" name=""/>
        <dsp:cNvSpPr/>
      </dsp:nvSpPr>
      <dsp:spPr>
        <a:xfrm>
          <a:off x="1775713" y="3573972"/>
          <a:ext cx="1435737" cy="616264"/>
        </a:xfrm>
        <a:prstGeom prst="roundRect">
          <a:avLst/>
        </a:prstGeom>
        <a:blipFill>
          <a:blip xmlns:r="http://schemas.openxmlformats.org/officeDocument/2006/relationships"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a:stretch>
            <a:fillRect t="-71000" b="-7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EC569F-D8B4-46B1-BA4E-B526A7843F1F}">
      <dsp:nvSpPr>
        <dsp:cNvPr id="0" name=""/>
        <dsp:cNvSpPr/>
      </dsp:nvSpPr>
      <dsp:spPr>
        <a:xfrm>
          <a:off x="1650357" y="4287692"/>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Organize and plan ahead</a:t>
          </a:r>
        </a:p>
      </dsp:txBody>
      <dsp:txXfrm>
        <a:off x="1650357" y="4287692"/>
        <a:ext cx="1629797" cy="604654"/>
      </dsp:txXfrm>
    </dsp:sp>
    <dsp:sp modelId="{7F0A4CBF-E147-45AC-AC6B-D240B3BF9DE6}">
      <dsp:nvSpPr>
        <dsp:cNvPr id="0" name=""/>
        <dsp:cNvSpPr/>
      </dsp:nvSpPr>
      <dsp:spPr>
        <a:xfrm>
          <a:off x="3568558" y="3573972"/>
          <a:ext cx="1435737" cy="616264"/>
        </a:xfrm>
        <a:prstGeom prst="roundRect">
          <a:avLst/>
        </a:prstGeom>
        <a:blipFill>
          <a:blip xmlns:r="http://schemas.openxmlformats.org/officeDocument/2006/relationships"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rcRect/>
          <a:stretch>
            <a:fillRect t="-37000" b="-3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D3DD63-0A5D-4063-A9BE-42F255EB21A2}">
      <dsp:nvSpPr>
        <dsp:cNvPr id="0" name=""/>
        <dsp:cNvSpPr/>
      </dsp:nvSpPr>
      <dsp:spPr>
        <a:xfrm>
          <a:off x="3443202" y="4287692"/>
          <a:ext cx="1629797"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Delegate tasks </a:t>
          </a:r>
        </a:p>
      </dsp:txBody>
      <dsp:txXfrm>
        <a:off x="3443202" y="4287692"/>
        <a:ext cx="1629797" cy="604654"/>
      </dsp:txXfrm>
    </dsp:sp>
    <dsp:sp modelId="{981F05E7-26E0-4C1C-B675-D91869D58027}">
      <dsp:nvSpPr>
        <dsp:cNvPr id="0" name=""/>
        <dsp:cNvSpPr/>
      </dsp:nvSpPr>
      <dsp:spPr>
        <a:xfrm>
          <a:off x="5480289" y="3573972"/>
          <a:ext cx="1435737" cy="616264"/>
        </a:xfrm>
        <a:prstGeom prst="roundRect">
          <a:avLst/>
        </a:prstGeom>
        <a:blipFill>
          <a:blip xmlns:r="http://schemas.openxmlformats.org/officeDocument/2006/relationships"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rcRect/>
          <a:stretch>
            <a:fillRect t="-45000" b="-4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AF936-844C-4207-B764-5F6DFCC760E1}">
      <dsp:nvSpPr>
        <dsp:cNvPr id="0" name=""/>
        <dsp:cNvSpPr/>
      </dsp:nvSpPr>
      <dsp:spPr>
        <a:xfrm>
          <a:off x="5236047" y="4287692"/>
          <a:ext cx="1867568" cy="60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latin typeface="Muli" pitchFamily="2" charset="0"/>
              <a:ea typeface="Verdana" panose="020B0604030504040204" pitchFamily="34" charset="0"/>
            </a:rPr>
            <a:t>Don’t procrastinate </a:t>
          </a:r>
        </a:p>
      </dsp:txBody>
      <dsp:txXfrm>
        <a:off x="5236047" y="4287692"/>
        <a:ext cx="1867568" cy="604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590B5-FDAD-432C-AE84-343C5E0600D5}">
      <dsp:nvSpPr>
        <dsp:cNvPr id="0" name=""/>
        <dsp:cNvSpPr/>
      </dsp:nvSpPr>
      <dsp:spPr>
        <a:xfrm>
          <a:off x="2444982" y="2268"/>
          <a:ext cx="4481309" cy="202682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uli" pitchFamily="2" charset="0"/>
              <a:ea typeface="Verdana" panose="020B0604030504040204" pitchFamily="34" charset="0"/>
            </a:rPr>
            <a:t>Self-regulation and managing stressful situations are valuable tools for helping to navigate emotional and physiological well-being.</a:t>
          </a:r>
        </a:p>
      </dsp:txBody>
      <dsp:txXfrm>
        <a:off x="2444982" y="2268"/>
        <a:ext cx="4481309" cy="2026824"/>
      </dsp:txXfrm>
    </dsp:sp>
    <dsp:sp modelId="{22A5734B-2905-46F8-A12E-2C3163133AF5}">
      <dsp:nvSpPr>
        <dsp:cNvPr id="0" name=""/>
        <dsp:cNvSpPr/>
      </dsp:nvSpPr>
      <dsp:spPr>
        <a:xfrm>
          <a:off x="550832" y="2268"/>
          <a:ext cx="1380430" cy="2026824"/>
        </a:xfrm>
        <a:prstGeom prst="rect">
          <a:avLst/>
        </a:prstGeom>
        <a:blipFill>
          <a:blip xmlns:r="http://schemas.openxmlformats.org/officeDocument/2006/relationships" r:embed="rId1" cstate="email">
            <a:duotone>
              <a:schemeClr val="accent4">
                <a:shade val="45000"/>
                <a:satMod val="135000"/>
              </a:schemeClr>
              <a:prstClr val="white"/>
            </a:duotone>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ED80A7-D50F-4AFB-8323-94F366C24B75}">
      <dsp:nvSpPr>
        <dsp:cNvPr id="0" name=""/>
        <dsp:cNvSpPr/>
      </dsp:nvSpPr>
      <dsp:spPr>
        <a:xfrm>
          <a:off x="550832" y="2363519"/>
          <a:ext cx="4481309" cy="202682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uli" pitchFamily="2" charset="0"/>
              <a:ea typeface="Verdana" panose="020B0604030504040204" pitchFamily="34" charset="0"/>
            </a:rPr>
            <a:t>Creating a personal plan can be an effective and rewarding way to start the process.</a:t>
          </a:r>
        </a:p>
      </dsp:txBody>
      <dsp:txXfrm>
        <a:off x="550832" y="2363519"/>
        <a:ext cx="4481309" cy="2026824"/>
      </dsp:txXfrm>
    </dsp:sp>
    <dsp:sp modelId="{3FF85910-068C-4FE1-8AE2-12FEAAA7C249}">
      <dsp:nvSpPr>
        <dsp:cNvPr id="0" name=""/>
        <dsp:cNvSpPr/>
      </dsp:nvSpPr>
      <dsp:spPr>
        <a:xfrm>
          <a:off x="5545861" y="2363519"/>
          <a:ext cx="1380430" cy="2026824"/>
        </a:xfrm>
        <a:prstGeom prst="rect">
          <a:avLst/>
        </a:prstGeom>
        <a:blipFill>
          <a:blip xmlns:r="http://schemas.openxmlformats.org/officeDocument/2006/relationships" r:embed="rId3" cstate="email">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22F7FE-FE2B-4C85-9674-5620BD310FCA}" type="datetimeFigureOut">
              <a:rPr lang="en-US" smtClean="0"/>
              <a:t>9/6/2022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E49E0-69F1-49AC-847A-EC370242768D}" type="slidenum">
              <a:rPr lang="en-US" smtClean="0"/>
              <a:t>‹#›</a:t>
            </a:fld>
            <a:endParaRPr lang="en-US"/>
          </a:p>
        </p:txBody>
      </p:sp>
    </p:spTree>
    <p:extLst>
      <p:ext uri="{BB962C8B-B14F-4D97-AF65-F5344CB8AC3E}">
        <p14:creationId xmlns:p14="http://schemas.microsoft.com/office/powerpoint/2010/main" val="137438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1A034-2FFA-47E6-B150-879617EC7B8B}" type="slidenum">
              <a:rPr lang="en-US" smtClean="0"/>
              <a:t>1</a:t>
            </a:fld>
            <a:endParaRPr lang="en-US"/>
          </a:p>
        </p:txBody>
      </p:sp>
    </p:spTree>
    <p:extLst>
      <p:ext uri="{BB962C8B-B14F-4D97-AF65-F5344CB8AC3E}">
        <p14:creationId xmlns:p14="http://schemas.microsoft.com/office/powerpoint/2010/main" val="3265226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A73CA082-9C65-4C78-BD2F-82A753364975}" type="slidenum">
              <a:rPr lang="en-US" smtClean="0"/>
              <a:t>11</a:t>
            </a:fld>
            <a:endParaRPr lang="en-US"/>
          </a:p>
        </p:txBody>
      </p:sp>
    </p:spTree>
    <p:extLst>
      <p:ext uri="{BB962C8B-B14F-4D97-AF65-F5344CB8AC3E}">
        <p14:creationId xmlns:p14="http://schemas.microsoft.com/office/powerpoint/2010/main" val="3935485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A73CA082-9C65-4C78-BD2F-82A753364975}" type="slidenum">
              <a:rPr lang="en-US" smtClean="0"/>
              <a:t>13</a:t>
            </a:fld>
            <a:endParaRPr lang="en-US"/>
          </a:p>
        </p:txBody>
      </p:sp>
    </p:spTree>
    <p:extLst>
      <p:ext uri="{BB962C8B-B14F-4D97-AF65-F5344CB8AC3E}">
        <p14:creationId xmlns:p14="http://schemas.microsoft.com/office/powerpoint/2010/main" val="3280621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571500" lvl="0" indent="-342900"/>
            <a:r>
              <a:rPr lang="en-US" sz="2000" i="1"/>
              <a:t>In-house</a:t>
            </a:r>
            <a:r>
              <a:rPr lang="en-US" sz="2000"/>
              <a:t> examples include Massachusetts’ Stress Unit, Multnomah County’s Peer Support Program, New York State’s Post-Incident Stress Debriefing Program, Texas’ Post Trauma Staff Support Program.</a:t>
            </a:r>
          </a:p>
          <a:p>
            <a:pPr marL="571500" lvl="0" indent="-342900"/>
            <a:endParaRPr lang="en-US" sz="2000"/>
          </a:p>
          <a:p>
            <a:pPr marL="571500" lvl="0" indent="-342900"/>
            <a:r>
              <a:rPr lang="en-US" sz="2000" i="1"/>
              <a:t>External</a:t>
            </a:r>
            <a:r>
              <a:rPr lang="en-US" sz="2000"/>
              <a:t> arrangements examples South Carolina’s Post Trauma Resources, California’s Counseling Team.</a:t>
            </a:r>
          </a:p>
          <a:p>
            <a:pPr marL="571500" lvl="0" indent="-342900"/>
            <a:endParaRPr lang="en-US" sz="2000"/>
          </a:p>
          <a:p>
            <a:pPr marL="571500" lvl="0" indent="-342900"/>
            <a:r>
              <a:rPr lang="en-US" sz="2000" i="1"/>
              <a:t>Hybrid</a:t>
            </a:r>
            <a:r>
              <a:rPr lang="en-US" sz="2000"/>
              <a:t> programs include (Rhode Island’s Stress Unit and Family Service Society.</a:t>
            </a:r>
          </a:p>
          <a:p>
            <a:pPr marL="571500" lvl="0" indent="-342900"/>
            <a:endParaRPr lang="en-US" sz="2000"/>
          </a:p>
          <a:p>
            <a:pPr marL="571500" lvl="0" indent="-342900"/>
            <a:endParaRPr lang="en-US" sz="2000"/>
          </a:p>
          <a:p>
            <a:pPr marL="571500" lvl="0" indent="-342900"/>
            <a:endParaRPr lang="en-US" sz="2000" i="1"/>
          </a:p>
          <a:p>
            <a:pPr marL="571500" lvl="0" indent="-342900"/>
            <a:endParaRPr lang="en-US" sz="2000"/>
          </a:p>
          <a:p>
            <a:endParaRPr lang="en-US"/>
          </a:p>
        </p:txBody>
      </p:sp>
      <p:sp>
        <p:nvSpPr>
          <p:cNvPr id="4" name="Slide Number Placeholder 3"/>
          <p:cNvSpPr>
            <a:spLocks noGrp="1"/>
          </p:cNvSpPr>
          <p:nvPr>
            <p:ph type="sldNum" sz="quarter" idx="5"/>
          </p:nvPr>
        </p:nvSpPr>
        <p:spPr/>
        <p:txBody>
          <a:bodyPr/>
          <a:lstStyle/>
          <a:p>
            <a:fld id="{694E49E0-69F1-49AC-847A-EC370242768D}" type="slidenum">
              <a:rPr lang="en-US" smtClean="0"/>
              <a:t>15</a:t>
            </a:fld>
            <a:endParaRPr lang="en-US"/>
          </a:p>
        </p:txBody>
      </p:sp>
    </p:spTree>
    <p:extLst>
      <p:ext uri="{BB962C8B-B14F-4D97-AF65-F5344CB8AC3E}">
        <p14:creationId xmlns:p14="http://schemas.microsoft.com/office/powerpoint/2010/main" val="2435347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 additional to agency policies on wellness, are there some things that we can do as supervisors to help staff with this? </a:t>
            </a:r>
          </a:p>
          <a:p>
            <a:endParaRPr lang="en-US"/>
          </a:p>
          <a:p>
            <a:pPr marL="171450" indent="-171450">
              <a:buFont typeface="Arial" panose="020B0604020202020204" pitchFamily="34" charset="0"/>
              <a:buChar char="•"/>
            </a:pPr>
            <a:r>
              <a:rPr lang="en-US"/>
              <a:t>(monitor PTO if someone isn’t using their vacation)</a:t>
            </a:r>
          </a:p>
          <a:p>
            <a:pPr marL="171450" indent="-171450">
              <a:buFont typeface="Arial" panose="020B0604020202020204" pitchFamily="34" charset="0"/>
              <a:buChar char="•"/>
            </a:pPr>
            <a:r>
              <a:rPr lang="en-US"/>
              <a:t>Regular check-ins with staff </a:t>
            </a:r>
          </a:p>
          <a:p>
            <a:pPr marL="171450" indent="-171450">
              <a:buFont typeface="Arial" panose="020B0604020202020204" pitchFamily="34" charset="0"/>
              <a:buChar char="•"/>
            </a:pPr>
            <a:r>
              <a:rPr lang="en-US"/>
              <a:t>Be organized and not wait until the last minute to post staff schedules, notify them of policy changes, etc. </a:t>
            </a:r>
          </a:p>
          <a:p>
            <a:pPr marL="171450" indent="-171450">
              <a:buFont typeface="Arial" panose="020B0604020202020204" pitchFamily="34" charset="0"/>
              <a:buChar char="•"/>
            </a:pPr>
            <a:r>
              <a:rPr lang="en-US"/>
              <a:t>Others?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CA082-9C65-4C78-BD2F-82A753364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405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What can we do for ourselves and for our employees to encourage and strengthen our responses to stress and burnout?</a:t>
            </a:r>
          </a:p>
          <a:p>
            <a:endParaRPr lang="en-US"/>
          </a:p>
          <a:p>
            <a:r>
              <a:rPr lang="en-US"/>
              <a:t>Develop resilience. </a:t>
            </a:r>
          </a:p>
        </p:txBody>
      </p:sp>
      <p:sp>
        <p:nvSpPr>
          <p:cNvPr id="4" name="Slide Number Placeholder 3"/>
          <p:cNvSpPr>
            <a:spLocks noGrp="1"/>
          </p:cNvSpPr>
          <p:nvPr>
            <p:ph type="sldNum" sz="quarter" idx="10"/>
          </p:nvPr>
        </p:nvSpPr>
        <p:spPr/>
        <p:txBody>
          <a:bodyPr/>
          <a:lstStyle/>
          <a:p>
            <a:pPr defTabSz="984894">
              <a:defRPr/>
            </a:pPr>
            <a:fld id="{D79B7D03-28DC-124A-AA7F-60DE22225E8E}" type="slidenum">
              <a:rPr lang="nl-NL">
                <a:solidFill>
                  <a:prstClr val="black"/>
                </a:solidFill>
                <a:latin typeface="Calibri"/>
              </a:rPr>
              <a:pPr defTabSz="984894">
                <a:defRPr/>
              </a:pPr>
              <a:t>17</a:t>
            </a:fld>
            <a:endParaRPr lang="nl-NL">
              <a:solidFill>
                <a:prstClr val="black"/>
              </a:solidFill>
              <a:latin typeface="Calibri"/>
            </a:endParaRPr>
          </a:p>
        </p:txBody>
      </p:sp>
    </p:spTree>
    <p:extLst>
      <p:ext uri="{BB962C8B-B14F-4D97-AF65-F5344CB8AC3E}">
        <p14:creationId xmlns:p14="http://schemas.microsoft.com/office/powerpoint/2010/main" val="284315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7163" cy="36607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83265">
              <a:defRPr/>
            </a:pPr>
            <a:fld id="{5BB0BF63-5F8E-4B17-8D72-1977424C5280}" type="slidenum">
              <a:rPr lang="en-US">
                <a:solidFill>
                  <a:prstClr val="black"/>
                </a:solidFill>
                <a:latin typeface="Calibri" panose="020F0502020204030204"/>
              </a:rPr>
              <a:pPr defTabSz="483265">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254423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CA082-9C65-4C78-BD2F-82A753364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60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CC9574-A819-4FE4-99A7-1E27AD09ADC2}" type="slidenum">
              <a:rPr lang="en-US" smtClean="0"/>
              <a:pPr/>
              <a:t>20</a:t>
            </a:fld>
            <a:endParaRPr lang="en-US"/>
          </a:p>
        </p:txBody>
      </p:sp>
    </p:spTree>
    <p:extLst>
      <p:ext uri="{BB962C8B-B14F-4D97-AF65-F5344CB8AC3E}">
        <p14:creationId xmlns:p14="http://schemas.microsoft.com/office/powerpoint/2010/main" val="1526582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4" name="Google Shape;7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1A034-2FFA-47E6-B150-879617EC7B8B}" type="slidenum">
              <a:rPr lang="en-US" smtClean="0"/>
              <a:t>2</a:t>
            </a:fld>
            <a:endParaRPr lang="en-US"/>
          </a:p>
        </p:txBody>
      </p:sp>
    </p:spTree>
    <p:extLst>
      <p:ext uri="{BB962C8B-B14F-4D97-AF65-F5344CB8AC3E}">
        <p14:creationId xmlns:p14="http://schemas.microsoft.com/office/powerpoint/2010/main" val="3544470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supervisors, you have an important role to monitor that the staff who you supervise are healthy and able to handle the responsibilities of the job. And, intervene when you notice that someone under your supervision is in not healthy (physically, mentally, etc.) enough to perform the functions of the position or is exhibiting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How can you help? How do you deal with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How does stress effect you, your coworkers, and those whom you supervise where you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694E49E0-69F1-49AC-847A-EC370242768D}" type="slidenum">
              <a:rPr lang="en-US" smtClean="0"/>
              <a:t>3</a:t>
            </a:fld>
            <a:endParaRPr lang="en-US"/>
          </a:p>
        </p:txBody>
      </p:sp>
    </p:spTree>
    <p:extLst>
      <p:ext uri="{BB962C8B-B14F-4D97-AF65-F5344CB8AC3E}">
        <p14:creationId xmlns:p14="http://schemas.microsoft.com/office/powerpoint/2010/main" val="3685270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buFontTx/>
              <a:buNone/>
            </a:pPr>
            <a:r>
              <a:rPr lang="en-US" dirty="0"/>
              <a:t>What are the four categories of stress correctional staff may experience?</a:t>
            </a:r>
          </a:p>
          <a:p>
            <a:pPr marL="285750" lvl="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Facility Population-related: threat of violence/threat of injury, gang activity, overcrowding, incarcerated person mental illness, substance abuse, suicide, other deviance (sex, contraband), etc.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Occupational (inherent to the profession): closed work environment, hyper-vigilance, role ambiguity (rehabilitation vs. punishment), physical demands of the job (standing, use of equipment), culture around asking for help, etc.</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Organizational/administrative: mismanagement, poor leadership, poor perceptions of trust/support and fairness, inadequate resources/pay, understaffing, mandatory overtime/shiftwork, lack of confidential services, etc.</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Psycho-social: fear, work/family conflict, media scrutiny, public misperceptions of profession, etc. </a:t>
            </a:r>
          </a:p>
          <a:p>
            <a:endParaRPr lang="en-US" dirty="0"/>
          </a:p>
        </p:txBody>
      </p:sp>
      <p:sp>
        <p:nvSpPr>
          <p:cNvPr id="4" name="Slide Number Placeholder 3"/>
          <p:cNvSpPr>
            <a:spLocks noGrp="1"/>
          </p:cNvSpPr>
          <p:nvPr>
            <p:ph type="sldNum" sz="quarter" idx="5"/>
          </p:nvPr>
        </p:nvSpPr>
        <p:spPr/>
        <p:txBody>
          <a:bodyPr/>
          <a:lstStyle/>
          <a:p>
            <a:fld id="{694E49E0-69F1-49AC-847A-EC370242768D}" type="slidenum">
              <a:rPr lang="en-US" smtClean="0"/>
              <a:t>4</a:t>
            </a:fld>
            <a:endParaRPr lang="en-US"/>
          </a:p>
        </p:txBody>
      </p:sp>
    </p:spTree>
    <p:extLst>
      <p:ext uri="{BB962C8B-B14F-4D97-AF65-F5344CB8AC3E}">
        <p14:creationId xmlns:p14="http://schemas.microsoft.com/office/powerpoint/2010/main" val="1404536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If not properly managed, stress increases the risk for COs to suffer from heart disease, hypertension, diabetes and a host of other physical ailments. </a:t>
            </a:r>
          </a:p>
          <a:p>
            <a:endParaRPr lang="en-US"/>
          </a:p>
          <a:p>
            <a:r>
              <a:rPr lang="en-US"/>
              <a:t>Stress also weighs heavily on COs’ mental health and can lead to serious psychological distress, emotional disorders, and an elevated risk of suicide. </a:t>
            </a:r>
          </a:p>
        </p:txBody>
      </p:sp>
      <p:sp>
        <p:nvSpPr>
          <p:cNvPr id="4" name="Slide Number Placeholder 3"/>
          <p:cNvSpPr>
            <a:spLocks noGrp="1"/>
          </p:cNvSpPr>
          <p:nvPr>
            <p:ph type="sldNum" sz="quarter" idx="5"/>
          </p:nvPr>
        </p:nvSpPr>
        <p:spPr/>
        <p:txBody>
          <a:bodyPr/>
          <a:lstStyle/>
          <a:p>
            <a:fld id="{694E49E0-69F1-49AC-847A-EC370242768D}" type="slidenum">
              <a:rPr lang="en-US" smtClean="0"/>
              <a:t>5</a:t>
            </a:fld>
            <a:endParaRPr lang="en-US"/>
          </a:p>
        </p:txBody>
      </p:sp>
    </p:spTree>
    <p:extLst>
      <p:ext uri="{BB962C8B-B14F-4D97-AF65-F5344CB8AC3E}">
        <p14:creationId xmlns:p14="http://schemas.microsoft.com/office/powerpoint/2010/main" val="934850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effects of stress also extend to the correctional agency through reduced work performance, absenteeism, employee turnover and replacement costs for new employees. Job stress can negatively affect employees’ commitment to the organization and profession and can damage the quality of officer-supervisor relationships. </a:t>
            </a:r>
          </a:p>
          <a:p>
            <a:endParaRPr lang="en-US" dirty="0"/>
          </a:p>
          <a:p>
            <a:r>
              <a:rPr lang="en-US" dirty="0"/>
              <a:t>Job burnout can cause- </a:t>
            </a:r>
          </a:p>
          <a:p>
            <a:pPr marL="171450" indent="-171450">
              <a:buFont typeface="Arial" panose="020B0604020202020204" pitchFamily="34" charset="0"/>
              <a:buChar char="•"/>
            </a:pPr>
            <a:r>
              <a:rPr lang="en-US" dirty="0"/>
              <a:t>officers to withdraw from the job</a:t>
            </a:r>
          </a:p>
          <a:p>
            <a:pPr marL="171450" indent="-171450">
              <a:buFont typeface="Arial" panose="020B0604020202020204" pitchFamily="34" charset="0"/>
              <a:buChar char="•"/>
            </a:pPr>
            <a:r>
              <a:rPr lang="en-US" dirty="0"/>
              <a:t>negatively impact their effectiveness at work/impaired work performance (i.e., such as carrying out careless searches and inmate counts, some staff keep a second phone number to avoid unwanted calls pertaining to overtime and other work matters, which can result in staffing shortages) </a:t>
            </a:r>
          </a:p>
          <a:p>
            <a:pPr marL="171450" indent="-171450">
              <a:buFont typeface="Arial" panose="020B0604020202020204" pitchFamily="34" charset="0"/>
              <a:buChar char="•"/>
            </a:pPr>
            <a:r>
              <a:rPr lang="en-US" dirty="0"/>
              <a:t>high absenteeism, correctional personnel use more sick leave than other state workers, high numbers of staff leave the profession voluntarily, or as a result of physical and psychological problems resulting from stress must then be replaced. </a:t>
            </a:r>
          </a:p>
          <a:p>
            <a:pPr marL="171450" indent="-171450">
              <a:buFont typeface="Arial" panose="020B0604020202020204" pitchFamily="34" charset="0"/>
              <a:buChar char="•"/>
            </a:pPr>
            <a:r>
              <a:rPr lang="en-US" dirty="0"/>
              <a:t>Increased costs of recruitment, selection and training of new staff</a:t>
            </a:r>
          </a:p>
        </p:txBody>
      </p:sp>
      <p:sp>
        <p:nvSpPr>
          <p:cNvPr id="4" name="Slide Number Placeholder 3"/>
          <p:cNvSpPr>
            <a:spLocks noGrp="1"/>
          </p:cNvSpPr>
          <p:nvPr>
            <p:ph type="sldNum" sz="quarter" idx="5"/>
          </p:nvPr>
        </p:nvSpPr>
        <p:spPr/>
        <p:txBody>
          <a:bodyPr/>
          <a:lstStyle/>
          <a:p>
            <a:fld id="{694E49E0-69F1-49AC-847A-EC370242768D}" type="slidenum">
              <a:rPr lang="en-US" smtClean="0"/>
              <a:t>6</a:t>
            </a:fld>
            <a:endParaRPr lang="en-US"/>
          </a:p>
        </p:txBody>
      </p:sp>
    </p:spTree>
    <p:extLst>
      <p:ext uri="{BB962C8B-B14F-4D97-AF65-F5344CB8AC3E}">
        <p14:creationId xmlns:p14="http://schemas.microsoft.com/office/powerpoint/2010/main" val="133428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Supervisory stress can also include:</a:t>
            </a:r>
          </a:p>
          <a:p>
            <a:pPr marL="171450" indent="-171450">
              <a:buFont typeface="Arial" panose="020B0604020202020204" pitchFamily="34" charset="0"/>
              <a:buChar char="•"/>
            </a:pPr>
            <a:r>
              <a:rPr lang="en-US" sz="1200" dirty="0"/>
              <a:t>Handling relations with the officers’ union, staff hostility or mistrust, pressures from central administration, political scapegoating and media exposure (Finn, 2000). </a:t>
            </a:r>
          </a:p>
          <a:p>
            <a:pPr marL="171450" indent="-171450">
              <a:buFont typeface="Arial" panose="020B0604020202020204" pitchFamily="34" charset="0"/>
              <a:buChar char="•"/>
            </a:pPr>
            <a:r>
              <a:rPr lang="en-US" sz="1200" dirty="0"/>
              <a:t>Line-level supervisors must walk a fine line between being responsive to the agency leadership while also representing the interests of their subordinates. </a:t>
            </a:r>
          </a:p>
          <a:p>
            <a:pPr marL="171450" indent="-171450">
              <a:buFont typeface="Arial" panose="020B0604020202020204" pitchFamily="34" charset="0"/>
              <a:buChar char="•"/>
            </a:pPr>
            <a:r>
              <a:rPr lang="en-US" sz="1200" dirty="0"/>
              <a:t>Supervisors also may find themselves in the role of disciplinarian while attempting to provide support, positive feedback and rewards for exemplary work performance.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Research on female CO stress includes: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Men and women see corrections work differently, and training might address how to create a more centered and balanced role-approach that is neither wholly 'hack or human service.' Female correctional officers, more often than men, cited this as a weakness of their correctional agency (</a:t>
            </a:r>
            <a:r>
              <a:rPr lang="en-US" dirty="0"/>
              <a:t>Carlson, Anson, &amp; Thomas, 2003)</a:t>
            </a:r>
          </a:p>
          <a:p>
            <a:pPr marL="171450" indent="-171450">
              <a:buFont typeface="Arial" panose="020B0604020202020204" pitchFamily="34" charset="0"/>
              <a:buChar char="•"/>
            </a:pPr>
            <a:r>
              <a:rPr lang="en-US" sz="1200" dirty="0"/>
              <a:t>Women are more adept at verbal communication and this helps them work with incarcerated persons, as a problem population (Carlson et al. 2003). (Britton,1997) pointed out that, although women are better at verbal communications, this may not help them get raises or promotions since the physical work of controlling violent inmates is considered more valuable.</a:t>
            </a:r>
          </a:p>
          <a:p>
            <a:pPr marL="171450" indent="-171450">
              <a:buFont typeface="Arial" panose="020B0604020202020204" pitchFamily="34" charset="0"/>
              <a:buChar char="•"/>
            </a:pPr>
            <a:r>
              <a:rPr lang="en-US" sz="1200" dirty="0"/>
              <a:t>However the link between gender and stress is becoming less well defined as women are becoming more predominantly represented in the correctional staff population.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94E49E0-69F1-49AC-847A-EC370242768D}" type="slidenum">
              <a:rPr lang="en-US" smtClean="0"/>
              <a:t>7</a:t>
            </a:fld>
            <a:endParaRPr lang="en-US"/>
          </a:p>
        </p:txBody>
      </p:sp>
    </p:spTree>
    <p:extLst>
      <p:ext uri="{BB962C8B-B14F-4D97-AF65-F5344CB8AC3E}">
        <p14:creationId xmlns:p14="http://schemas.microsoft.com/office/powerpoint/2010/main" val="1602866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94E49E0-69F1-49AC-847A-EC370242768D}" type="slidenum">
              <a:rPr lang="en-US" smtClean="0"/>
              <a:t>8</a:t>
            </a:fld>
            <a:endParaRPr lang="en-US"/>
          </a:p>
        </p:txBody>
      </p:sp>
    </p:spTree>
    <p:extLst>
      <p:ext uri="{BB962C8B-B14F-4D97-AF65-F5344CB8AC3E}">
        <p14:creationId xmlns:p14="http://schemas.microsoft.com/office/powerpoint/2010/main" val="374924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supervisors, aren’t always sure where the boundary is… </a:t>
            </a:r>
          </a:p>
          <a:p>
            <a:endParaRPr lang="en-US" dirty="0"/>
          </a:p>
          <a:p>
            <a:r>
              <a:rPr lang="en-US" sz="1200" i="1" kern="1200" dirty="0">
                <a:solidFill>
                  <a:schemeClr val="tx1"/>
                </a:solidFill>
                <a:effectLst/>
                <a:latin typeface="+mn-lt"/>
                <a:ea typeface="+mn-ea"/>
                <a:cs typeface="+mn-cs"/>
              </a:rPr>
              <a:t>Often times growing up professionally, I didn’t realize the component of building the relationship with the staff that I worked with or that worked for me. So, one day, one of my mentors says to me, “how’s your staff, Aaron, doing?” I said that he was doing great and explained what he was working on. She asked, “well, how’s his kids?” And I didn’t know how his kids were. I didn’t know how many kids he had. And he had worked with me for a couple of years. It was her point to me that you have to know the personal things going on with the people who work for you. </a:t>
            </a:r>
            <a:r>
              <a:rPr lang="en-US" sz="1200" kern="1200" dirty="0">
                <a:solidFill>
                  <a:schemeClr val="tx1"/>
                </a:solidFill>
                <a:effectLst/>
                <a:latin typeface="+mn-lt"/>
                <a:ea typeface="+mn-ea"/>
                <a:cs typeface="+mn-cs"/>
              </a:rPr>
              <a:t>[Amy2 2:20 – 3: 03]</a:t>
            </a:r>
          </a:p>
          <a:p>
            <a:r>
              <a:rPr lang="en-US" sz="1200" i="1" kern="1200" dirty="0">
                <a:solidFill>
                  <a:schemeClr val="tx1"/>
                </a:solidFill>
                <a:effectLst/>
                <a:latin typeface="+mn-lt"/>
                <a:ea typeface="+mn-ea"/>
                <a:cs typeface="+mn-cs"/>
              </a:rPr>
              <a:t>I was always very strong about work and home are two different things. I don’t want to talk about personal things with employees and I don’t want employees to ask personal things about my personal life. I just want to do the work. So, she helped me understand the importance of building those relationships. And as I began to find out more about staff’s kids and the sports they play, or the staff members’ I have that took care of their parents who were elderly, and checked in about those things, my staff didn’t just do the good work that they had been doing, but they did it with much more purpose and conviction then they had previously because I had demonstrated this need to get to know them. </a:t>
            </a:r>
            <a:r>
              <a:rPr lang="en-US" sz="1200" kern="1200" dirty="0">
                <a:solidFill>
                  <a:schemeClr val="tx1"/>
                </a:solidFill>
                <a:effectLst/>
                <a:latin typeface="+mn-lt"/>
                <a:ea typeface="+mn-ea"/>
                <a:cs typeface="+mn-cs"/>
              </a:rPr>
              <a:t>[Amy2 3:04 – 3:45] </a:t>
            </a:r>
          </a:p>
          <a:p>
            <a:endParaRPr lang="en-US" dirty="0"/>
          </a:p>
          <a:p>
            <a:endParaRPr lang="en-US" dirty="0"/>
          </a:p>
          <a:p>
            <a:r>
              <a:rPr lang="en-US" dirty="0"/>
              <a:t>How do you approach staff stress? </a:t>
            </a:r>
          </a:p>
        </p:txBody>
      </p:sp>
      <p:sp>
        <p:nvSpPr>
          <p:cNvPr id="4" name="Slide Number Placeholder 3"/>
          <p:cNvSpPr>
            <a:spLocks noGrp="1"/>
          </p:cNvSpPr>
          <p:nvPr>
            <p:ph type="sldNum" sz="quarter" idx="5"/>
          </p:nvPr>
        </p:nvSpPr>
        <p:spPr/>
        <p:txBody>
          <a:bodyPr/>
          <a:lstStyle/>
          <a:p>
            <a:fld id="{694E49E0-69F1-49AC-847A-EC370242768D}" type="slidenum">
              <a:rPr lang="en-US" smtClean="0"/>
              <a:t>10</a:t>
            </a:fld>
            <a:endParaRPr lang="en-US"/>
          </a:p>
        </p:txBody>
      </p:sp>
    </p:spTree>
    <p:extLst>
      <p:ext uri="{BB962C8B-B14F-4D97-AF65-F5344CB8AC3E}">
        <p14:creationId xmlns:p14="http://schemas.microsoft.com/office/powerpoint/2010/main" val="18785687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mossgroup.us/" TargetMode="Externa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Option 2">
  <p:cSld name="Title Slide Option 2">
    <p:spTree>
      <p:nvGrpSpPr>
        <p:cNvPr id="1" name="Shape 13"/>
        <p:cNvGrpSpPr/>
        <p:nvPr/>
      </p:nvGrpSpPr>
      <p:grpSpPr>
        <a:xfrm>
          <a:off x="0" y="0"/>
          <a:ext cx="0" cy="0"/>
          <a:chOff x="0" y="0"/>
          <a:chExt cx="0" cy="0"/>
        </a:xfrm>
      </p:grpSpPr>
      <p:sp>
        <p:nvSpPr>
          <p:cNvPr id="14" name="Google Shape;14;p2"/>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 name="Google Shape;15;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000"/>
              <a:buFont typeface="Libre Baskerville"/>
              <a:buNone/>
              <a:defRPr sz="4000">
                <a:solidFill>
                  <a:schemeClr val="lt1"/>
                </a:solidFill>
                <a:latin typeface="Libre Baskerville"/>
                <a:ea typeface="Libre Baskerville"/>
                <a:cs typeface="Libre Baskerville"/>
                <a:sym typeface="Libre Baskervill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6" name="Google Shape;16;p2"/>
          <p:cNvSpPr txBox="1">
            <a:spLocks noGrp="1"/>
          </p:cNvSpPr>
          <p:nvPr>
            <p:ph type="subTitle" idx="1"/>
          </p:nvPr>
        </p:nvSpPr>
        <p:spPr>
          <a:xfrm>
            <a:off x="1524000" y="3839577"/>
            <a:ext cx="9144000" cy="9661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1000"/>
              </a:spcBef>
              <a:spcAft>
                <a:spcPts val="0"/>
              </a:spcAft>
              <a:buClr>
                <a:schemeClr val="dk1"/>
              </a:buClr>
              <a:buSzPts val="2000"/>
              <a:buNone/>
              <a:defRPr sz="2000"/>
            </a:lvl2pPr>
            <a:lvl3pPr lvl="2" algn="ctr">
              <a:lnSpc>
                <a:spcPct val="90000"/>
              </a:lnSpc>
              <a:spcBef>
                <a:spcPts val="1000"/>
              </a:spcBef>
              <a:spcAft>
                <a:spcPts val="0"/>
              </a:spcAft>
              <a:buClr>
                <a:schemeClr val="dk1"/>
              </a:buClr>
              <a:buSzPts val="1800"/>
              <a:buNone/>
              <a:defRPr sz="1800"/>
            </a:lvl3pPr>
            <a:lvl4pPr lvl="3" algn="ctr">
              <a:lnSpc>
                <a:spcPct val="90000"/>
              </a:lnSpc>
              <a:spcBef>
                <a:spcPts val="1000"/>
              </a:spcBef>
              <a:spcAft>
                <a:spcPts val="0"/>
              </a:spcAft>
              <a:buClr>
                <a:schemeClr val="dk1"/>
              </a:buClr>
              <a:buSzPts val="1600"/>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7" name="Google Shape;17;p2"/>
          <p:cNvSpPr/>
          <p:nvPr/>
        </p:nvSpPr>
        <p:spPr>
          <a:xfrm>
            <a:off x="1524000" y="3628493"/>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 name="Google Shape;18;p2"/>
          <p:cNvSpPr txBox="1">
            <a:spLocks noGrp="1"/>
          </p:cNvSpPr>
          <p:nvPr>
            <p:ph type="body" idx="2"/>
          </p:nvPr>
        </p:nvSpPr>
        <p:spPr>
          <a:xfrm>
            <a:off x="1524000" y="5581641"/>
            <a:ext cx="4432300" cy="6873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400"/>
              <a:buNone/>
              <a:defRPr>
                <a:solidFill>
                  <a:schemeClr val="lt1"/>
                </a:solidFill>
              </a:defRPr>
            </a:lvl1pPr>
            <a:lvl2pPr marL="914400" lvl="1" indent="-228600" algn="l">
              <a:lnSpc>
                <a:spcPct val="90000"/>
              </a:lnSpc>
              <a:spcBef>
                <a:spcPts val="1000"/>
              </a:spcBef>
              <a:spcAft>
                <a:spcPts val="0"/>
              </a:spcAft>
              <a:buClr>
                <a:schemeClr val="lt1"/>
              </a:buClr>
              <a:buSzPts val="2400"/>
              <a:buNone/>
              <a:defRPr>
                <a:solidFill>
                  <a:schemeClr val="lt1"/>
                </a:solidFill>
              </a:defRPr>
            </a:lvl2pPr>
            <a:lvl3pPr marL="1371600" lvl="2" indent="-228600" algn="l">
              <a:lnSpc>
                <a:spcPct val="90000"/>
              </a:lnSpc>
              <a:spcBef>
                <a:spcPts val="1000"/>
              </a:spcBef>
              <a:spcAft>
                <a:spcPts val="0"/>
              </a:spcAft>
              <a:buClr>
                <a:schemeClr val="lt1"/>
              </a:buClr>
              <a:buSzPts val="2000"/>
              <a:buNone/>
              <a:defRPr>
                <a:solidFill>
                  <a:schemeClr val="lt1"/>
                </a:solidFill>
              </a:defRPr>
            </a:lvl3pPr>
            <a:lvl4pPr marL="1828800" lvl="3" indent="-228600" algn="l">
              <a:lnSpc>
                <a:spcPct val="90000"/>
              </a:lnSpc>
              <a:spcBef>
                <a:spcPts val="1000"/>
              </a:spcBef>
              <a:spcAft>
                <a:spcPts val="0"/>
              </a:spcAft>
              <a:buClr>
                <a:schemeClr val="lt1"/>
              </a:buClr>
              <a:buSzPts val="2000"/>
              <a:buNone/>
              <a:defRPr>
                <a:solidFill>
                  <a:schemeClr val="lt1"/>
                </a:solidFill>
              </a:defRPr>
            </a:lvl4pPr>
            <a:lvl5pPr marL="2286000" lvl="4" indent="-228600" algn="l">
              <a:lnSpc>
                <a:spcPct val="90000"/>
              </a:lnSpc>
              <a:spcBef>
                <a:spcPts val="1000"/>
              </a:spcBef>
              <a:spcAft>
                <a:spcPts val="0"/>
              </a:spcAft>
              <a:buClr>
                <a:schemeClr val="lt1"/>
              </a:buClr>
              <a:buSzPts val="1800"/>
              <a:buNone/>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9" name="Google Shape;19;p2" descr="A close up of a logo&#10;&#10;Description automatically generated"/>
          <p:cNvPicPr preferRelativeResize="0"/>
          <p:nvPr/>
        </p:nvPicPr>
        <p:blipFill rotWithShape="1">
          <a:blip r:embed="rId2">
            <a:alphaModFix/>
          </a:blip>
          <a:srcRect/>
          <a:stretch/>
        </p:blipFill>
        <p:spPr>
          <a:xfrm>
            <a:off x="10580915" y="5231197"/>
            <a:ext cx="1356178" cy="1388277"/>
          </a:xfrm>
          <a:prstGeom prst="rect">
            <a:avLst/>
          </a:prstGeom>
          <a:noFill/>
          <a:ln>
            <a:noFill/>
          </a:ln>
        </p:spPr>
      </p:pic>
      <p:pic>
        <p:nvPicPr>
          <p:cNvPr id="20" name="Google Shape;20;p2" descr="A picture containing meter&#10;&#10;Description automatically generated"/>
          <p:cNvPicPr preferRelativeResize="0"/>
          <p:nvPr/>
        </p:nvPicPr>
        <p:blipFill rotWithShape="1">
          <a:blip r:embed="rId3">
            <a:alphaModFix/>
          </a:blip>
          <a:srcRect/>
          <a:stretch/>
        </p:blipFill>
        <p:spPr>
          <a:xfrm>
            <a:off x="7391400" y="5680290"/>
            <a:ext cx="2667000" cy="490090"/>
          </a:xfrm>
          <a:prstGeom prst="rect">
            <a:avLst/>
          </a:prstGeom>
          <a:noFill/>
          <a:ln>
            <a:noFill/>
          </a:ln>
        </p:spPr>
      </p:pic>
      <p:cxnSp>
        <p:nvCxnSpPr>
          <p:cNvPr id="21" name="Google Shape;21;p2"/>
          <p:cNvCxnSpPr/>
          <p:nvPr/>
        </p:nvCxnSpPr>
        <p:spPr>
          <a:xfrm>
            <a:off x="10319656" y="5326620"/>
            <a:ext cx="0" cy="1041523"/>
          </a:xfrm>
          <a:prstGeom prst="straightConnector1">
            <a:avLst/>
          </a:prstGeom>
          <a:noFill/>
          <a:ln w="1905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112644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tandard Highlight">
  <p:cSld name="Standard Highlight">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838200" y="1521340"/>
            <a:ext cx="10515600" cy="449988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9" name="Google Shape;79;p11"/>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80" name="Google Shape;80;p11"/>
          <p:cNvSpPr/>
          <p:nvPr/>
        </p:nvSpPr>
        <p:spPr>
          <a:xfrm>
            <a:off x="222218" y="-1"/>
            <a:ext cx="2452402" cy="1219199"/>
          </a:xfrm>
          <a:prstGeom prst="parallelogram">
            <a:avLst>
              <a:gd name="adj" fmla="val 47122"/>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al"/>
              <a:ea typeface="Arial"/>
              <a:cs typeface="Arial"/>
              <a:sym typeface="Arial"/>
            </a:endParaRPr>
          </a:p>
        </p:txBody>
      </p:sp>
      <p:sp>
        <p:nvSpPr>
          <p:cNvPr id="81" name="Google Shape;81;p11"/>
          <p:cNvSpPr txBox="1">
            <a:spLocks noGrp="1"/>
          </p:cNvSpPr>
          <p:nvPr>
            <p:ph type="body" idx="2"/>
          </p:nvPr>
        </p:nvSpPr>
        <p:spPr>
          <a:xfrm>
            <a:off x="683206" y="358142"/>
            <a:ext cx="1613427" cy="612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i="0">
                <a:solidFill>
                  <a:schemeClr val="lt1"/>
                </a:solidFill>
                <a:latin typeface="Arial"/>
                <a:ea typeface="Arial"/>
                <a:cs typeface="Arial"/>
                <a:sym typeface="Aria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2" name="Google Shape;82;p11"/>
          <p:cNvSpPr txBox="1">
            <a:spLocks noGrp="1"/>
          </p:cNvSpPr>
          <p:nvPr>
            <p:ph type="title"/>
          </p:nvPr>
        </p:nvSpPr>
        <p:spPr>
          <a:xfrm>
            <a:off x="2674620" y="130792"/>
            <a:ext cx="867918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Arial"/>
              <a:buNone/>
              <a:defRPr sz="24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3" name="Google Shape;83;p11"/>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84" name="Google Shape;84;p11"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994204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andard Highlight Subheading">
  <p:cSld name="Standard Highlight Subheading">
    <p:spTree>
      <p:nvGrpSpPr>
        <p:cNvPr id="1" name="Shape 85"/>
        <p:cNvGrpSpPr/>
        <p:nvPr/>
      </p:nvGrpSpPr>
      <p:grpSpPr>
        <a:xfrm>
          <a:off x="0" y="0"/>
          <a:ext cx="0" cy="0"/>
          <a:chOff x="0" y="0"/>
          <a:chExt cx="0" cy="0"/>
        </a:xfrm>
      </p:grpSpPr>
      <p:sp>
        <p:nvSpPr>
          <p:cNvPr id="86" name="Google Shape;86;p12"/>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87" name="Google Shape;87;p12"/>
          <p:cNvSpPr/>
          <p:nvPr/>
        </p:nvSpPr>
        <p:spPr>
          <a:xfrm>
            <a:off x="222218" y="-1"/>
            <a:ext cx="2452402" cy="1219199"/>
          </a:xfrm>
          <a:prstGeom prst="parallelogram">
            <a:avLst>
              <a:gd name="adj" fmla="val 47122"/>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al"/>
              <a:ea typeface="Arial"/>
              <a:cs typeface="Arial"/>
              <a:sym typeface="Arial"/>
            </a:endParaRPr>
          </a:p>
        </p:txBody>
      </p:sp>
      <p:sp>
        <p:nvSpPr>
          <p:cNvPr id="88" name="Google Shape;88;p12"/>
          <p:cNvSpPr txBox="1">
            <a:spLocks noGrp="1"/>
          </p:cNvSpPr>
          <p:nvPr>
            <p:ph type="body" idx="1"/>
          </p:nvPr>
        </p:nvSpPr>
        <p:spPr>
          <a:xfrm>
            <a:off x="683206" y="358142"/>
            <a:ext cx="1613427" cy="612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i="0">
                <a:solidFill>
                  <a:schemeClr val="lt1"/>
                </a:solidFill>
                <a:latin typeface="Arial"/>
                <a:ea typeface="Arial"/>
                <a:cs typeface="Arial"/>
                <a:sym typeface="Aria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9" name="Google Shape;89;p12"/>
          <p:cNvSpPr txBox="1">
            <a:spLocks noGrp="1"/>
          </p:cNvSpPr>
          <p:nvPr>
            <p:ph type="body" idx="2"/>
          </p:nvPr>
        </p:nvSpPr>
        <p:spPr>
          <a:xfrm>
            <a:off x="838200" y="2188315"/>
            <a:ext cx="10515600" cy="383291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0" name="Google Shape;90;p12"/>
          <p:cNvSpPr txBox="1">
            <a:spLocks noGrp="1"/>
          </p:cNvSpPr>
          <p:nvPr>
            <p:ph type="body" idx="3"/>
          </p:nvPr>
        </p:nvSpPr>
        <p:spPr>
          <a:xfrm>
            <a:off x="838200" y="1521340"/>
            <a:ext cx="10515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800"/>
              <a:buNone/>
              <a:defRPr sz="28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1" name="Google Shape;91;p12"/>
          <p:cNvSpPr txBox="1">
            <a:spLocks noGrp="1"/>
          </p:cNvSpPr>
          <p:nvPr>
            <p:ph type="title"/>
          </p:nvPr>
        </p:nvSpPr>
        <p:spPr>
          <a:xfrm>
            <a:off x="2674620" y="130792"/>
            <a:ext cx="867918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Arial"/>
              <a:buNone/>
              <a:defRPr sz="24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92" name="Google Shape;92;p12"/>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93" name="Google Shape;93;p12"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441228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Two Column">
  <p:cSld name="Content Two Column">
    <p:spTree>
      <p:nvGrpSpPr>
        <p:cNvPr id="1" name="Shape 94"/>
        <p:cNvGrpSpPr/>
        <p:nvPr/>
      </p:nvGrpSpPr>
      <p:grpSpPr>
        <a:xfrm>
          <a:off x="0" y="0"/>
          <a:ext cx="0" cy="0"/>
          <a:chOff x="0" y="0"/>
          <a:chExt cx="0" cy="0"/>
        </a:xfrm>
      </p:grpSpPr>
      <p:sp>
        <p:nvSpPr>
          <p:cNvPr id="95" name="Google Shape;95;p13"/>
          <p:cNvSpPr txBox="1">
            <a:spLocks noGrp="1"/>
          </p:cNvSpPr>
          <p:nvPr>
            <p:ph type="body" idx="1"/>
          </p:nvPr>
        </p:nvSpPr>
        <p:spPr>
          <a:xfrm>
            <a:off x="838200" y="1555020"/>
            <a:ext cx="51816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6" name="Google Shape;96;p13"/>
          <p:cNvSpPr txBox="1">
            <a:spLocks noGrp="1"/>
          </p:cNvSpPr>
          <p:nvPr>
            <p:ph type="body" idx="2"/>
          </p:nvPr>
        </p:nvSpPr>
        <p:spPr>
          <a:xfrm>
            <a:off x="6172200" y="1555020"/>
            <a:ext cx="51816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7" name="Google Shape;97;p13"/>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98" name="Google Shape;98;p13"/>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99" name="Google Shape;99;p13"/>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100" name="Google Shape;100;p13"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924580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Callout Box">
  <p:cSld name="Content Callout Box">
    <p:spTree>
      <p:nvGrpSpPr>
        <p:cNvPr id="1" name="Shape 101"/>
        <p:cNvGrpSpPr/>
        <p:nvPr/>
      </p:nvGrpSpPr>
      <p:grpSpPr>
        <a:xfrm>
          <a:off x="0" y="0"/>
          <a:ext cx="0" cy="0"/>
          <a:chOff x="0" y="0"/>
          <a:chExt cx="0" cy="0"/>
        </a:xfrm>
      </p:grpSpPr>
      <p:sp>
        <p:nvSpPr>
          <p:cNvPr id="102" name="Google Shape;102;p14"/>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3" name="Google Shape;103;p14"/>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04" name="Google Shape;104;p14"/>
          <p:cNvSpPr txBox="1">
            <a:spLocks noGrp="1"/>
          </p:cNvSpPr>
          <p:nvPr>
            <p:ph type="body" idx="1"/>
          </p:nvPr>
        </p:nvSpPr>
        <p:spPr>
          <a:xfrm>
            <a:off x="838200" y="1555020"/>
            <a:ext cx="10515600" cy="315244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55600" algn="l">
              <a:lnSpc>
                <a:spcPct val="90000"/>
              </a:lnSpc>
              <a:spcBef>
                <a:spcPts val="1200"/>
              </a:spcBef>
              <a:spcAft>
                <a:spcPts val="0"/>
              </a:spcAft>
              <a:buClr>
                <a:schemeClr val="dk1"/>
              </a:buClr>
              <a:buSzPts val="2000"/>
              <a:buChar char="•"/>
              <a:defRPr sz="2000">
                <a:solidFill>
                  <a:schemeClr val="dk1"/>
                </a:solidFill>
              </a:defRPr>
            </a:lvl2pPr>
            <a:lvl3pPr marL="1371600" lvl="2" indent="-342900" algn="l">
              <a:lnSpc>
                <a:spcPct val="90000"/>
              </a:lnSpc>
              <a:spcBef>
                <a:spcPts val="1200"/>
              </a:spcBef>
              <a:spcAft>
                <a:spcPts val="0"/>
              </a:spcAft>
              <a:buClr>
                <a:schemeClr val="dk1"/>
              </a:buClr>
              <a:buSzPts val="1800"/>
              <a:buChar char="•"/>
              <a:defRPr sz="1800">
                <a:solidFill>
                  <a:schemeClr val="dk1"/>
                </a:solidFill>
              </a:defRPr>
            </a:lvl3pPr>
            <a:lvl4pPr marL="1828800" lvl="3" indent="-342900" algn="l">
              <a:lnSpc>
                <a:spcPct val="90000"/>
              </a:lnSpc>
              <a:spcBef>
                <a:spcPts val="1200"/>
              </a:spcBef>
              <a:spcAft>
                <a:spcPts val="0"/>
              </a:spcAft>
              <a:buClr>
                <a:schemeClr val="dk1"/>
              </a:buClr>
              <a:buSzPts val="1800"/>
              <a:buChar char="•"/>
              <a:defRPr sz="1800">
                <a:solidFill>
                  <a:schemeClr val="dk1"/>
                </a:solidFill>
              </a:defRPr>
            </a:lvl4pPr>
            <a:lvl5pPr marL="2286000" lvl="4" indent="-342900" algn="l">
              <a:lnSpc>
                <a:spcPct val="90000"/>
              </a:lnSpc>
              <a:spcBef>
                <a:spcPts val="1200"/>
              </a:spcBef>
              <a:spcAft>
                <a:spcPts val="0"/>
              </a:spcAft>
              <a:buClr>
                <a:schemeClr val="dk1"/>
              </a:buClr>
              <a:buSzPts val="1800"/>
              <a:buChar char="•"/>
              <a:defRPr sz="18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05" name="Google Shape;105;p14"/>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106" name="Google Shape;106;p14"/>
          <p:cNvSpPr txBox="1">
            <a:spLocks noGrp="1"/>
          </p:cNvSpPr>
          <p:nvPr>
            <p:ph type="body" idx="2"/>
          </p:nvPr>
        </p:nvSpPr>
        <p:spPr>
          <a:xfrm>
            <a:off x="2048933" y="5189511"/>
            <a:ext cx="8094134" cy="701731"/>
          </a:xfrm>
          <a:prstGeom prst="rect">
            <a:avLst/>
          </a:prstGeom>
          <a:noFill/>
          <a:ln w="63500" cap="flat" cmpd="sng">
            <a:solidFill>
              <a:schemeClr val="accent1"/>
            </a:solidFill>
            <a:prstDash val="solid"/>
            <a:miter lim="800000"/>
            <a:headEnd type="none" w="sm" len="sm"/>
            <a:tailEnd type="none" w="sm" len="sm"/>
          </a:ln>
        </p:spPr>
        <p:txBody>
          <a:bodyPr spcFirstLastPara="1" wrap="square" lIns="182875" tIns="182875" rIns="182875" bIns="182875" anchor="ctr" anchorCtr="0">
            <a:spAutoFit/>
          </a:bodyPr>
          <a:lstStyle>
            <a:lvl1pPr marL="457200" lvl="0" indent="-228600" algn="l">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1000"/>
              </a:spcBef>
              <a:spcAft>
                <a:spcPts val="0"/>
              </a:spcAft>
              <a:buClr>
                <a:schemeClr val="dk1"/>
              </a:buClr>
              <a:buSzPts val="2400"/>
              <a:buNone/>
              <a:defRPr/>
            </a:lvl2pPr>
            <a:lvl3pPr marL="1371600" lvl="2" indent="-228600" algn="l">
              <a:lnSpc>
                <a:spcPct val="90000"/>
              </a:lnSpc>
              <a:spcBef>
                <a:spcPts val="1000"/>
              </a:spcBef>
              <a:spcAft>
                <a:spcPts val="0"/>
              </a:spcAft>
              <a:buClr>
                <a:schemeClr val="dk1"/>
              </a:buClr>
              <a:buSzPts val="2000"/>
              <a:buNone/>
              <a:defRPr/>
            </a:lvl3pPr>
            <a:lvl4pPr marL="1828800" lvl="3" indent="-228600" algn="l">
              <a:lnSpc>
                <a:spcPct val="90000"/>
              </a:lnSpc>
              <a:spcBef>
                <a:spcPts val="1000"/>
              </a:spcBef>
              <a:spcAft>
                <a:spcPts val="0"/>
              </a:spcAft>
              <a:buClr>
                <a:schemeClr val="dk1"/>
              </a:buClr>
              <a:buSzPts val="2000"/>
              <a:buNone/>
              <a:defRPr/>
            </a:lvl4pPr>
            <a:lvl5pPr marL="2286000" lvl="4" indent="-228600" algn="l">
              <a:lnSpc>
                <a:spcPct val="90000"/>
              </a:lnSpc>
              <a:spcBef>
                <a:spcPts val="1000"/>
              </a:spcBef>
              <a:spcAft>
                <a:spcPts val="0"/>
              </a:spcAft>
              <a:buClr>
                <a:schemeClr val="dk1"/>
              </a:buClr>
              <a:buSzPts val="18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07" name="Google Shape;107;p14"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291181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Callout Box Subheading">
  <p:cSld name="Content Callout Box Subheading">
    <p:spTree>
      <p:nvGrpSpPr>
        <p:cNvPr id="1" name="Shape 108"/>
        <p:cNvGrpSpPr/>
        <p:nvPr/>
      </p:nvGrpSpPr>
      <p:grpSpPr>
        <a:xfrm>
          <a:off x="0" y="0"/>
          <a:ext cx="0" cy="0"/>
          <a:chOff x="0" y="0"/>
          <a:chExt cx="0" cy="0"/>
        </a:xfrm>
      </p:grpSpPr>
      <p:sp>
        <p:nvSpPr>
          <p:cNvPr id="109" name="Google Shape;109;p15"/>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0" name="Google Shape;110;p15"/>
          <p:cNvSpPr txBox="1">
            <a:spLocks noGrp="1"/>
          </p:cNvSpPr>
          <p:nvPr>
            <p:ph type="body" idx="1"/>
          </p:nvPr>
        </p:nvSpPr>
        <p:spPr>
          <a:xfrm>
            <a:off x="838200" y="2188315"/>
            <a:ext cx="10515600" cy="258054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55600" algn="l">
              <a:lnSpc>
                <a:spcPct val="90000"/>
              </a:lnSpc>
              <a:spcBef>
                <a:spcPts val="1000"/>
              </a:spcBef>
              <a:spcAft>
                <a:spcPts val="0"/>
              </a:spcAft>
              <a:buClr>
                <a:schemeClr val="dk1"/>
              </a:buClr>
              <a:buSzPts val="2000"/>
              <a:buChar char="•"/>
              <a:defRPr sz="2000">
                <a:solidFill>
                  <a:schemeClr val="dk1"/>
                </a:solidFill>
              </a:defRPr>
            </a:lvl2pPr>
            <a:lvl3pPr marL="1371600" lvl="2" indent="-342900" algn="l">
              <a:lnSpc>
                <a:spcPct val="90000"/>
              </a:lnSpc>
              <a:spcBef>
                <a:spcPts val="1000"/>
              </a:spcBef>
              <a:spcAft>
                <a:spcPts val="0"/>
              </a:spcAft>
              <a:buClr>
                <a:schemeClr val="dk1"/>
              </a:buClr>
              <a:buSzPts val="1800"/>
              <a:buChar char="•"/>
              <a:defRPr sz="1800">
                <a:solidFill>
                  <a:schemeClr val="dk1"/>
                </a:solidFill>
              </a:defRPr>
            </a:lvl3pPr>
            <a:lvl4pPr marL="1828800" lvl="3" indent="-342900" algn="l">
              <a:lnSpc>
                <a:spcPct val="90000"/>
              </a:lnSpc>
              <a:spcBef>
                <a:spcPts val="1000"/>
              </a:spcBef>
              <a:spcAft>
                <a:spcPts val="0"/>
              </a:spcAft>
              <a:buClr>
                <a:schemeClr val="dk1"/>
              </a:buClr>
              <a:buSzPts val="1800"/>
              <a:buChar char="•"/>
              <a:defRPr sz="18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1" name="Google Shape;111;p15"/>
          <p:cNvSpPr txBox="1">
            <a:spLocks noGrp="1"/>
          </p:cNvSpPr>
          <p:nvPr>
            <p:ph type="body" idx="2"/>
          </p:nvPr>
        </p:nvSpPr>
        <p:spPr>
          <a:xfrm>
            <a:off x="838200" y="1521340"/>
            <a:ext cx="10515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800"/>
              <a:buNone/>
              <a:defRPr sz="28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2" name="Google Shape;112;p15"/>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13" name="Google Shape;113;p15"/>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114" name="Google Shape;114;p15"/>
          <p:cNvSpPr txBox="1">
            <a:spLocks noGrp="1"/>
          </p:cNvSpPr>
          <p:nvPr>
            <p:ph type="body" idx="3"/>
          </p:nvPr>
        </p:nvSpPr>
        <p:spPr>
          <a:xfrm>
            <a:off x="2048933" y="5189511"/>
            <a:ext cx="8094134" cy="701731"/>
          </a:xfrm>
          <a:prstGeom prst="rect">
            <a:avLst/>
          </a:prstGeom>
          <a:solidFill>
            <a:schemeClr val="lt1"/>
          </a:solidFill>
          <a:ln w="63500" cap="flat" cmpd="sng">
            <a:solidFill>
              <a:schemeClr val="accent1"/>
            </a:solidFill>
            <a:prstDash val="solid"/>
            <a:miter lim="800000"/>
            <a:headEnd type="none" w="sm" len="sm"/>
            <a:tailEnd type="none" w="sm" len="sm"/>
          </a:ln>
        </p:spPr>
        <p:txBody>
          <a:bodyPr spcFirstLastPara="1" wrap="square" lIns="182875" tIns="182875" rIns="182875" bIns="182875" anchor="ctr" anchorCtr="0">
            <a:spAutoFit/>
          </a:bodyPr>
          <a:lstStyle>
            <a:lvl1pPr marL="457200" lvl="0" indent="-228600" algn="l">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1000"/>
              </a:spcBef>
              <a:spcAft>
                <a:spcPts val="0"/>
              </a:spcAft>
              <a:buClr>
                <a:schemeClr val="dk1"/>
              </a:buClr>
              <a:buSzPts val="2400"/>
              <a:buNone/>
              <a:defRPr/>
            </a:lvl2pPr>
            <a:lvl3pPr marL="1371600" lvl="2" indent="-228600" algn="l">
              <a:lnSpc>
                <a:spcPct val="90000"/>
              </a:lnSpc>
              <a:spcBef>
                <a:spcPts val="1000"/>
              </a:spcBef>
              <a:spcAft>
                <a:spcPts val="0"/>
              </a:spcAft>
              <a:buClr>
                <a:schemeClr val="dk1"/>
              </a:buClr>
              <a:buSzPts val="2000"/>
              <a:buNone/>
              <a:defRPr/>
            </a:lvl3pPr>
            <a:lvl4pPr marL="1828800" lvl="3" indent="-228600" algn="l">
              <a:lnSpc>
                <a:spcPct val="90000"/>
              </a:lnSpc>
              <a:spcBef>
                <a:spcPts val="1000"/>
              </a:spcBef>
              <a:spcAft>
                <a:spcPts val="0"/>
              </a:spcAft>
              <a:buClr>
                <a:schemeClr val="dk1"/>
              </a:buClr>
              <a:buSzPts val="2000"/>
              <a:buNone/>
              <a:defRPr/>
            </a:lvl4pPr>
            <a:lvl5pPr marL="2286000" lvl="4" indent="-228600" algn="l">
              <a:lnSpc>
                <a:spcPct val="90000"/>
              </a:lnSpc>
              <a:spcBef>
                <a:spcPts val="1000"/>
              </a:spcBef>
              <a:spcAft>
                <a:spcPts val="0"/>
              </a:spcAft>
              <a:buClr>
                <a:schemeClr val="dk1"/>
              </a:buClr>
              <a:buSzPts val="18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15" name="Google Shape;115;p15"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3371603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Large Callout Box">
  <p:cSld name="Content Large Callout Box">
    <p:spTree>
      <p:nvGrpSpPr>
        <p:cNvPr id="1" name="Shape 116"/>
        <p:cNvGrpSpPr/>
        <p:nvPr/>
      </p:nvGrpSpPr>
      <p:grpSpPr>
        <a:xfrm>
          <a:off x="0" y="0"/>
          <a:ext cx="0" cy="0"/>
          <a:chOff x="0" y="0"/>
          <a:chExt cx="0" cy="0"/>
        </a:xfrm>
      </p:grpSpPr>
      <p:sp>
        <p:nvSpPr>
          <p:cNvPr id="117" name="Google Shape;117;p16"/>
          <p:cNvSpPr txBox="1">
            <a:spLocks noGrp="1"/>
          </p:cNvSpPr>
          <p:nvPr>
            <p:ph type="body" idx="1"/>
          </p:nvPr>
        </p:nvSpPr>
        <p:spPr>
          <a:xfrm>
            <a:off x="838200" y="1555020"/>
            <a:ext cx="51816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18" name="Google Shape;118;p16"/>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9" name="Google Shape;119;p16"/>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20" name="Google Shape;120;p16"/>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121" name="Google Shape;121;p16"/>
          <p:cNvSpPr txBox="1">
            <a:spLocks noGrp="1"/>
          </p:cNvSpPr>
          <p:nvPr>
            <p:ph type="body" idx="2"/>
          </p:nvPr>
        </p:nvSpPr>
        <p:spPr>
          <a:xfrm>
            <a:off x="6314910" y="3118390"/>
            <a:ext cx="5181600" cy="701731"/>
          </a:xfrm>
          <a:prstGeom prst="rect">
            <a:avLst/>
          </a:prstGeom>
          <a:solidFill>
            <a:schemeClr val="lt1"/>
          </a:solidFill>
          <a:ln w="63500" cap="flat" cmpd="sng">
            <a:solidFill>
              <a:schemeClr val="accent1"/>
            </a:solidFill>
            <a:prstDash val="solid"/>
            <a:miter lim="800000"/>
            <a:headEnd type="none" w="sm" len="sm"/>
            <a:tailEnd type="none" w="sm" len="sm"/>
          </a:ln>
        </p:spPr>
        <p:txBody>
          <a:bodyPr spcFirstLastPara="1" wrap="square" lIns="182875" tIns="182875" rIns="182875" bIns="182875" anchor="ctr" anchorCtr="0">
            <a:sp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1000"/>
              </a:spcBef>
              <a:spcAft>
                <a:spcPts val="0"/>
              </a:spcAft>
              <a:buClr>
                <a:schemeClr val="dk1"/>
              </a:buClr>
              <a:buSzPts val="2400"/>
              <a:buNone/>
              <a:defRPr/>
            </a:lvl2pPr>
            <a:lvl3pPr marL="1371600" lvl="2" indent="-228600" algn="l">
              <a:lnSpc>
                <a:spcPct val="90000"/>
              </a:lnSpc>
              <a:spcBef>
                <a:spcPts val="1000"/>
              </a:spcBef>
              <a:spcAft>
                <a:spcPts val="0"/>
              </a:spcAft>
              <a:buClr>
                <a:schemeClr val="dk1"/>
              </a:buClr>
              <a:buSzPts val="2000"/>
              <a:buNone/>
              <a:defRPr/>
            </a:lvl3pPr>
            <a:lvl4pPr marL="1828800" lvl="3" indent="-228600" algn="l">
              <a:lnSpc>
                <a:spcPct val="90000"/>
              </a:lnSpc>
              <a:spcBef>
                <a:spcPts val="1000"/>
              </a:spcBef>
              <a:spcAft>
                <a:spcPts val="0"/>
              </a:spcAft>
              <a:buClr>
                <a:schemeClr val="dk1"/>
              </a:buClr>
              <a:buSzPts val="2000"/>
              <a:buNone/>
              <a:defRPr/>
            </a:lvl4pPr>
            <a:lvl5pPr marL="2286000" lvl="4" indent="-228600" algn="l">
              <a:lnSpc>
                <a:spcPct val="90000"/>
              </a:lnSpc>
              <a:spcBef>
                <a:spcPts val="1000"/>
              </a:spcBef>
              <a:spcAft>
                <a:spcPts val="0"/>
              </a:spcAft>
              <a:buClr>
                <a:schemeClr val="dk1"/>
              </a:buClr>
              <a:buSzPts val="18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22" name="Google Shape;122;p16"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326675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Large Callout Box Subhead">
  <p:cSld name="Content Large Callout Box Subhead">
    <p:spTree>
      <p:nvGrpSpPr>
        <p:cNvPr id="1" name="Shape 123"/>
        <p:cNvGrpSpPr/>
        <p:nvPr/>
      </p:nvGrpSpPr>
      <p:grpSpPr>
        <a:xfrm>
          <a:off x="0" y="0"/>
          <a:ext cx="0" cy="0"/>
          <a:chOff x="0" y="0"/>
          <a:chExt cx="0" cy="0"/>
        </a:xfrm>
      </p:grpSpPr>
      <p:sp>
        <p:nvSpPr>
          <p:cNvPr id="124" name="Google Shape;124;p17"/>
          <p:cNvSpPr txBox="1">
            <a:spLocks noGrp="1"/>
          </p:cNvSpPr>
          <p:nvPr>
            <p:ph type="body" idx="1"/>
          </p:nvPr>
        </p:nvSpPr>
        <p:spPr>
          <a:xfrm>
            <a:off x="838200" y="2188315"/>
            <a:ext cx="5181600" cy="398864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606060"/>
              </a:buClr>
              <a:buSzPts val="2400"/>
              <a:buChar char="•"/>
              <a:defRPr>
                <a:solidFill>
                  <a:srgbClr val="606060"/>
                </a:solidFill>
              </a:defRPr>
            </a:lvl1pPr>
            <a:lvl2pPr marL="914400" lvl="1" indent="-381000" algn="l">
              <a:lnSpc>
                <a:spcPct val="90000"/>
              </a:lnSpc>
              <a:spcBef>
                <a:spcPts val="1000"/>
              </a:spcBef>
              <a:spcAft>
                <a:spcPts val="0"/>
              </a:spcAft>
              <a:buClr>
                <a:srgbClr val="606060"/>
              </a:buClr>
              <a:buSzPts val="2400"/>
              <a:buChar char="•"/>
              <a:defRPr>
                <a:solidFill>
                  <a:srgbClr val="606060"/>
                </a:solidFill>
              </a:defRPr>
            </a:lvl2pPr>
            <a:lvl3pPr marL="1371600" lvl="2" indent="-355600" algn="l">
              <a:lnSpc>
                <a:spcPct val="90000"/>
              </a:lnSpc>
              <a:spcBef>
                <a:spcPts val="1000"/>
              </a:spcBef>
              <a:spcAft>
                <a:spcPts val="0"/>
              </a:spcAft>
              <a:buClr>
                <a:srgbClr val="606060"/>
              </a:buClr>
              <a:buSzPts val="2000"/>
              <a:buChar char="•"/>
              <a:defRPr>
                <a:solidFill>
                  <a:srgbClr val="606060"/>
                </a:solidFill>
              </a:defRPr>
            </a:lvl3pPr>
            <a:lvl4pPr marL="1828800" lvl="3" indent="-355600" algn="l">
              <a:lnSpc>
                <a:spcPct val="90000"/>
              </a:lnSpc>
              <a:spcBef>
                <a:spcPts val="1000"/>
              </a:spcBef>
              <a:spcAft>
                <a:spcPts val="0"/>
              </a:spcAft>
              <a:buClr>
                <a:srgbClr val="606060"/>
              </a:buClr>
              <a:buSzPts val="2000"/>
              <a:buChar char="•"/>
              <a:defRPr>
                <a:solidFill>
                  <a:srgbClr val="606060"/>
                </a:solidFill>
              </a:defRPr>
            </a:lvl4pPr>
            <a:lvl5pPr marL="2286000" lvl="4" indent="-342900" algn="l">
              <a:lnSpc>
                <a:spcPct val="90000"/>
              </a:lnSpc>
              <a:spcBef>
                <a:spcPts val="1000"/>
              </a:spcBef>
              <a:spcAft>
                <a:spcPts val="0"/>
              </a:spcAft>
              <a:buClr>
                <a:srgbClr val="606060"/>
              </a:buClr>
              <a:buSzPts val="1800"/>
              <a:buChar char="•"/>
              <a:defRPr>
                <a:solidFill>
                  <a:srgbClr val="606060"/>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25" name="Google Shape;125;p17"/>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6" name="Google Shape;126;p17"/>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27" name="Google Shape;127;p17"/>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128" name="Google Shape;128;p17"/>
          <p:cNvSpPr txBox="1">
            <a:spLocks noGrp="1"/>
          </p:cNvSpPr>
          <p:nvPr>
            <p:ph type="body" idx="2"/>
          </p:nvPr>
        </p:nvSpPr>
        <p:spPr>
          <a:xfrm>
            <a:off x="838200" y="1521340"/>
            <a:ext cx="5181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29" name="Google Shape;129;p17"/>
          <p:cNvSpPr txBox="1">
            <a:spLocks noGrp="1"/>
          </p:cNvSpPr>
          <p:nvPr>
            <p:ph type="body" idx="3"/>
          </p:nvPr>
        </p:nvSpPr>
        <p:spPr>
          <a:xfrm>
            <a:off x="6314910" y="3118390"/>
            <a:ext cx="5181600" cy="701731"/>
          </a:xfrm>
          <a:prstGeom prst="rect">
            <a:avLst/>
          </a:prstGeom>
          <a:solidFill>
            <a:schemeClr val="lt1"/>
          </a:solidFill>
          <a:ln w="63500" cap="flat" cmpd="sng">
            <a:solidFill>
              <a:schemeClr val="accent1"/>
            </a:solidFill>
            <a:prstDash val="solid"/>
            <a:miter lim="800000"/>
            <a:headEnd type="none" w="sm" len="sm"/>
            <a:tailEnd type="none" w="sm" len="sm"/>
          </a:ln>
        </p:spPr>
        <p:txBody>
          <a:bodyPr spcFirstLastPara="1" wrap="square" lIns="182875" tIns="182875" rIns="182875" bIns="182875" anchor="ctr" anchorCtr="0">
            <a:sp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1000"/>
              </a:spcBef>
              <a:spcAft>
                <a:spcPts val="0"/>
              </a:spcAft>
              <a:buClr>
                <a:schemeClr val="dk1"/>
              </a:buClr>
              <a:buSzPts val="2400"/>
              <a:buNone/>
              <a:defRPr/>
            </a:lvl2pPr>
            <a:lvl3pPr marL="1371600" lvl="2" indent="-228600" algn="l">
              <a:lnSpc>
                <a:spcPct val="90000"/>
              </a:lnSpc>
              <a:spcBef>
                <a:spcPts val="1000"/>
              </a:spcBef>
              <a:spcAft>
                <a:spcPts val="0"/>
              </a:spcAft>
              <a:buClr>
                <a:schemeClr val="dk1"/>
              </a:buClr>
              <a:buSzPts val="2000"/>
              <a:buNone/>
              <a:defRPr/>
            </a:lvl3pPr>
            <a:lvl4pPr marL="1828800" lvl="3" indent="-228600" algn="l">
              <a:lnSpc>
                <a:spcPct val="90000"/>
              </a:lnSpc>
              <a:spcBef>
                <a:spcPts val="1000"/>
              </a:spcBef>
              <a:spcAft>
                <a:spcPts val="0"/>
              </a:spcAft>
              <a:buClr>
                <a:schemeClr val="dk1"/>
              </a:buClr>
              <a:buSzPts val="2000"/>
              <a:buNone/>
              <a:defRPr/>
            </a:lvl4pPr>
            <a:lvl5pPr marL="2286000" lvl="4" indent="-228600" algn="l">
              <a:lnSpc>
                <a:spcPct val="90000"/>
              </a:lnSpc>
              <a:spcBef>
                <a:spcPts val="1000"/>
              </a:spcBef>
              <a:spcAft>
                <a:spcPts val="0"/>
              </a:spcAft>
              <a:buClr>
                <a:schemeClr val="dk1"/>
              </a:buClr>
              <a:buSzPts val="18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30" name="Google Shape;130;p17"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80045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Subheading Light">
  <p:cSld name="Content Subheading Light">
    <p:spTree>
      <p:nvGrpSpPr>
        <p:cNvPr id="1" name="Shape 131"/>
        <p:cNvGrpSpPr/>
        <p:nvPr/>
      </p:nvGrpSpPr>
      <p:grpSpPr>
        <a:xfrm>
          <a:off x="0" y="0"/>
          <a:ext cx="0" cy="0"/>
          <a:chOff x="0" y="0"/>
          <a:chExt cx="0" cy="0"/>
        </a:xfrm>
      </p:grpSpPr>
      <p:sp>
        <p:nvSpPr>
          <p:cNvPr id="132" name="Google Shape;132;p18"/>
          <p:cNvSpPr txBox="1">
            <a:spLocks noGrp="1"/>
          </p:cNvSpPr>
          <p:nvPr>
            <p:ph type="body" idx="1"/>
          </p:nvPr>
        </p:nvSpPr>
        <p:spPr>
          <a:xfrm>
            <a:off x="838200" y="2188315"/>
            <a:ext cx="10515600" cy="383291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33" name="Google Shape;133;p18"/>
          <p:cNvSpPr txBox="1">
            <a:spLocks noGrp="1"/>
          </p:cNvSpPr>
          <p:nvPr>
            <p:ph type="body" idx="2"/>
          </p:nvPr>
        </p:nvSpPr>
        <p:spPr>
          <a:xfrm>
            <a:off x="838200" y="1521340"/>
            <a:ext cx="10515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2800"/>
              <a:buNone/>
              <a:defRPr sz="2800" b="1">
                <a:solidFill>
                  <a:schemeClr val="dk2"/>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34" name="Google Shape;134;p18"/>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135" name="Google Shape;135;p18"/>
          <p:cNvSpPr txBox="1">
            <a:spLocks noGrp="1"/>
          </p:cNvSpPr>
          <p:nvPr>
            <p:ph type="title"/>
          </p:nvPr>
        </p:nvSpPr>
        <p:spPr>
          <a:xfrm>
            <a:off x="838200" y="425315"/>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pic>
        <p:nvPicPr>
          <p:cNvPr id="136" name="Google Shape;136;p18"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178617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Right Light">
  <p:cSld name="Content Right Light">
    <p:spTree>
      <p:nvGrpSpPr>
        <p:cNvPr id="1" name="Shape 137"/>
        <p:cNvGrpSpPr/>
        <p:nvPr/>
      </p:nvGrpSpPr>
      <p:grpSpPr>
        <a:xfrm>
          <a:off x="0" y="0"/>
          <a:ext cx="0" cy="0"/>
          <a:chOff x="0" y="0"/>
          <a:chExt cx="0" cy="0"/>
        </a:xfrm>
      </p:grpSpPr>
      <p:sp>
        <p:nvSpPr>
          <p:cNvPr id="138" name="Google Shape;138;p19"/>
          <p:cNvSpPr/>
          <p:nvPr/>
        </p:nvSpPr>
        <p:spPr>
          <a:xfrm>
            <a:off x="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accent4"/>
              </a:solidFill>
              <a:latin typeface="Arial"/>
              <a:ea typeface="Arial"/>
              <a:cs typeface="Arial"/>
              <a:sym typeface="Arial"/>
            </a:endParaRPr>
          </a:p>
        </p:txBody>
      </p:sp>
      <p:sp>
        <p:nvSpPr>
          <p:cNvPr id="139" name="Google Shape;139;p19"/>
          <p:cNvSpPr txBox="1">
            <a:spLocks noGrp="1"/>
          </p:cNvSpPr>
          <p:nvPr>
            <p:ph type="body" idx="1"/>
          </p:nvPr>
        </p:nvSpPr>
        <p:spPr>
          <a:xfrm>
            <a:off x="6329680" y="807244"/>
            <a:ext cx="5029200" cy="536971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1200"/>
              </a:spcBef>
              <a:spcAft>
                <a:spcPts val="0"/>
              </a:spcAft>
              <a:buClr>
                <a:srgbClr val="606060"/>
              </a:buClr>
              <a:buSzPts val="2400"/>
              <a:buNone/>
              <a:defRPr sz="2400">
                <a:solidFill>
                  <a:srgbClr val="606060"/>
                </a:solidFill>
              </a:defRPr>
            </a:lvl2pPr>
            <a:lvl3pPr marL="1371600" lvl="2" indent="-228600" algn="l">
              <a:lnSpc>
                <a:spcPct val="90000"/>
              </a:lnSpc>
              <a:spcBef>
                <a:spcPts val="1200"/>
              </a:spcBef>
              <a:spcAft>
                <a:spcPts val="0"/>
              </a:spcAft>
              <a:buClr>
                <a:srgbClr val="606060"/>
              </a:buClr>
              <a:buSzPts val="2000"/>
              <a:buNone/>
              <a:defRPr sz="2000">
                <a:solidFill>
                  <a:srgbClr val="606060"/>
                </a:solidFill>
              </a:defRPr>
            </a:lvl3pPr>
            <a:lvl4pPr marL="1828800" lvl="3" indent="-228600" algn="l">
              <a:lnSpc>
                <a:spcPct val="90000"/>
              </a:lnSpc>
              <a:spcBef>
                <a:spcPts val="1200"/>
              </a:spcBef>
              <a:spcAft>
                <a:spcPts val="0"/>
              </a:spcAft>
              <a:buClr>
                <a:srgbClr val="606060"/>
              </a:buClr>
              <a:buSzPts val="2000"/>
              <a:buNone/>
              <a:defRPr sz="2000">
                <a:solidFill>
                  <a:srgbClr val="606060"/>
                </a:solidFill>
              </a:defRPr>
            </a:lvl4pPr>
            <a:lvl5pPr marL="2286000" lvl="4" indent="-228600" algn="l">
              <a:lnSpc>
                <a:spcPct val="90000"/>
              </a:lnSpc>
              <a:spcBef>
                <a:spcPts val="1200"/>
              </a:spcBef>
              <a:spcAft>
                <a:spcPts val="0"/>
              </a:spcAft>
              <a:buClr>
                <a:srgbClr val="606060"/>
              </a:buClr>
              <a:buSzPts val="1800"/>
              <a:buNone/>
              <a:defRPr sz="1800">
                <a:solidFill>
                  <a:srgbClr val="606060"/>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0" name="Google Shape;140;p19"/>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141" name="Google Shape;141;p19"/>
          <p:cNvSpPr txBox="1">
            <a:spLocks noGrp="1"/>
          </p:cNvSpPr>
          <p:nvPr>
            <p:ph type="title"/>
          </p:nvPr>
        </p:nvSpPr>
        <p:spPr>
          <a:xfrm>
            <a:off x="533400" y="2950191"/>
            <a:ext cx="50292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pic>
        <p:nvPicPr>
          <p:cNvPr id="142" name="Google Shape;142;p19"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842491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Right Light Emphasis 2">
  <p:cSld name="Content Right Light Emphasis 2">
    <p:spTree>
      <p:nvGrpSpPr>
        <p:cNvPr id="1" name="Shape 143"/>
        <p:cNvGrpSpPr/>
        <p:nvPr/>
      </p:nvGrpSpPr>
      <p:grpSpPr>
        <a:xfrm>
          <a:off x="0" y="0"/>
          <a:ext cx="0" cy="0"/>
          <a:chOff x="0" y="0"/>
          <a:chExt cx="0" cy="0"/>
        </a:xfrm>
      </p:grpSpPr>
      <p:sp>
        <p:nvSpPr>
          <p:cNvPr id="144" name="Google Shape;144;p20"/>
          <p:cNvSpPr/>
          <p:nvPr/>
        </p:nvSpPr>
        <p:spPr>
          <a:xfrm>
            <a:off x="609600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accent4"/>
              </a:solidFill>
              <a:latin typeface="Arial"/>
              <a:ea typeface="Arial"/>
              <a:cs typeface="Arial"/>
              <a:sym typeface="Arial"/>
            </a:endParaRPr>
          </a:p>
        </p:txBody>
      </p:sp>
      <p:sp>
        <p:nvSpPr>
          <p:cNvPr id="145" name="Google Shape;145;p20"/>
          <p:cNvSpPr txBox="1">
            <a:spLocks noGrp="1"/>
          </p:cNvSpPr>
          <p:nvPr>
            <p:ph type="title"/>
          </p:nvPr>
        </p:nvSpPr>
        <p:spPr>
          <a:xfrm>
            <a:off x="533400" y="2950191"/>
            <a:ext cx="50292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6" name="Google Shape;146;p20"/>
          <p:cNvSpPr txBox="1">
            <a:spLocks noGrp="1"/>
          </p:cNvSpPr>
          <p:nvPr>
            <p:ph type="body" idx="1"/>
          </p:nvPr>
        </p:nvSpPr>
        <p:spPr>
          <a:xfrm>
            <a:off x="6629400" y="1118028"/>
            <a:ext cx="50292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200"/>
              </a:spcBef>
              <a:spcAft>
                <a:spcPts val="0"/>
              </a:spcAft>
              <a:buClr>
                <a:schemeClr val="dk1"/>
              </a:buClr>
              <a:buSzPts val="2400"/>
              <a:buChar char="•"/>
              <a:defRPr sz="2400">
                <a:solidFill>
                  <a:schemeClr val="dk1"/>
                </a:solidFill>
              </a:defRPr>
            </a:lvl2pPr>
            <a:lvl3pPr marL="1371600" lvl="2" indent="-355600" algn="l">
              <a:lnSpc>
                <a:spcPct val="90000"/>
              </a:lnSpc>
              <a:spcBef>
                <a:spcPts val="1200"/>
              </a:spcBef>
              <a:spcAft>
                <a:spcPts val="0"/>
              </a:spcAft>
              <a:buClr>
                <a:schemeClr val="dk1"/>
              </a:buClr>
              <a:buSzPts val="2000"/>
              <a:buChar char="•"/>
              <a:defRPr sz="2000">
                <a:solidFill>
                  <a:schemeClr val="dk1"/>
                </a:solidFill>
              </a:defRPr>
            </a:lvl3pPr>
            <a:lvl4pPr marL="1828800" lvl="3" indent="-355600" algn="l">
              <a:lnSpc>
                <a:spcPct val="90000"/>
              </a:lnSpc>
              <a:spcBef>
                <a:spcPts val="1200"/>
              </a:spcBef>
              <a:spcAft>
                <a:spcPts val="0"/>
              </a:spcAft>
              <a:buClr>
                <a:schemeClr val="dk1"/>
              </a:buClr>
              <a:buSzPts val="2000"/>
              <a:buChar char="•"/>
              <a:defRPr sz="2000">
                <a:solidFill>
                  <a:schemeClr val="dk1"/>
                </a:solidFill>
              </a:defRPr>
            </a:lvl4pPr>
            <a:lvl5pPr marL="2286000" lvl="4" indent="-342900" algn="l">
              <a:lnSpc>
                <a:spcPct val="90000"/>
              </a:lnSpc>
              <a:spcBef>
                <a:spcPts val="1200"/>
              </a:spcBef>
              <a:spcAft>
                <a:spcPts val="0"/>
              </a:spcAft>
              <a:buClr>
                <a:schemeClr val="dk1"/>
              </a:buClr>
              <a:buSzPts val="1800"/>
              <a:buChar char="•"/>
              <a:defRPr sz="18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47" name="Google Shape;147;p20"/>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148" name="Google Shape;148;p20"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201601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Option 2">
  <p:cSld name="1_Title Slide Option 2">
    <p:bg>
      <p:bgPr>
        <a:solidFill>
          <a:schemeClr val="lt2"/>
        </a:solidFill>
        <a:effectLst/>
      </p:bgPr>
    </p:bg>
    <p:spTree>
      <p:nvGrpSpPr>
        <p:cNvPr id="1" name="Shape 22"/>
        <p:cNvGrpSpPr/>
        <p:nvPr/>
      </p:nvGrpSpPr>
      <p:grpSpPr>
        <a:xfrm>
          <a:off x="0" y="0"/>
          <a:ext cx="0" cy="0"/>
          <a:chOff x="0" y="0"/>
          <a:chExt cx="0" cy="0"/>
        </a:xfrm>
      </p:grpSpPr>
      <p:sp>
        <p:nvSpPr>
          <p:cNvPr id="23" name="Google Shape;23;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4000"/>
              <a:buFont typeface="Libre Baskerville"/>
              <a:buNone/>
              <a:defRPr sz="4000">
                <a:solidFill>
                  <a:schemeClr val="dk2"/>
                </a:solidFill>
                <a:latin typeface="Libre Baskerville"/>
                <a:ea typeface="Libre Baskerville"/>
                <a:cs typeface="Libre Baskerville"/>
                <a:sym typeface="Libre Baskervill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4" name="Google Shape;24;p3"/>
          <p:cNvSpPr txBox="1">
            <a:spLocks noGrp="1"/>
          </p:cNvSpPr>
          <p:nvPr>
            <p:ph type="subTitle" idx="1"/>
          </p:nvPr>
        </p:nvSpPr>
        <p:spPr>
          <a:xfrm>
            <a:off x="1524000" y="3788777"/>
            <a:ext cx="9144000" cy="9661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Clr>
                <a:schemeClr val="dk1"/>
              </a:buClr>
              <a:buSzPts val="2000"/>
              <a:buNone/>
              <a:defRPr sz="2000"/>
            </a:lvl2pPr>
            <a:lvl3pPr lvl="2" algn="ctr">
              <a:lnSpc>
                <a:spcPct val="90000"/>
              </a:lnSpc>
              <a:spcBef>
                <a:spcPts val="1000"/>
              </a:spcBef>
              <a:spcAft>
                <a:spcPts val="0"/>
              </a:spcAft>
              <a:buClr>
                <a:schemeClr val="dk1"/>
              </a:buClr>
              <a:buSzPts val="1800"/>
              <a:buNone/>
              <a:defRPr sz="1800"/>
            </a:lvl3pPr>
            <a:lvl4pPr lvl="3" algn="ctr">
              <a:lnSpc>
                <a:spcPct val="90000"/>
              </a:lnSpc>
              <a:spcBef>
                <a:spcPts val="1000"/>
              </a:spcBef>
              <a:spcAft>
                <a:spcPts val="0"/>
              </a:spcAft>
              <a:buClr>
                <a:schemeClr val="dk1"/>
              </a:buClr>
              <a:buSzPts val="1600"/>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5" name="Google Shape;25;p3"/>
          <p:cNvSpPr/>
          <p:nvPr/>
        </p:nvSpPr>
        <p:spPr>
          <a:xfrm>
            <a:off x="1524000" y="3628493"/>
            <a:ext cx="9144000" cy="731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 name="Google Shape;26;p3"/>
          <p:cNvSpPr txBox="1">
            <a:spLocks noGrp="1"/>
          </p:cNvSpPr>
          <p:nvPr>
            <p:ph type="body" idx="2"/>
          </p:nvPr>
        </p:nvSpPr>
        <p:spPr>
          <a:xfrm>
            <a:off x="1524000" y="5581641"/>
            <a:ext cx="4432300" cy="6873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2400"/>
              <a:buNone/>
              <a:defRPr>
                <a:solidFill>
                  <a:schemeClr val="dk2"/>
                </a:solidFill>
              </a:defRPr>
            </a:lvl1pPr>
            <a:lvl2pPr marL="914400" lvl="1" indent="-228600" algn="l">
              <a:lnSpc>
                <a:spcPct val="90000"/>
              </a:lnSpc>
              <a:spcBef>
                <a:spcPts val="1000"/>
              </a:spcBef>
              <a:spcAft>
                <a:spcPts val="0"/>
              </a:spcAft>
              <a:buClr>
                <a:schemeClr val="lt1"/>
              </a:buClr>
              <a:buSzPts val="2400"/>
              <a:buNone/>
              <a:defRPr>
                <a:solidFill>
                  <a:schemeClr val="lt1"/>
                </a:solidFill>
              </a:defRPr>
            </a:lvl2pPr>
            <a:lvl3pPr marL="1371600" lvl="2" indent="-228600" algn="l">
              <a:lnSpc>
                <a:spcPct val="90000"/>
              </a:lnSpc>
              <a:spcBef>
                <a:spcPts val="1000"/>
              </a:spcBef>
              <a:spcAft>
                <a:spcPts val="0"/>
              </a:spcAft>
              <a:buClr>
                <a:schemeClr val="lt1"/>
              </a:buClr>
              <a:buSzPts val="2000"/>
              <a:buNone/>
              <a:defRPr>
                <a:solidFill>
                  <a:schemeClr val="lt1"/>
                </a:solidFill>
              </a:defRPr>
            </a:lvl3pPr>
            <a:lvl4pPr marL="1828800" lvl="3" indent="-228600" algn="l">
              <a:lnSpc>
                <a:spcPct val="90000"/>
              </a:lnSpc>
              <a:spcBef>
                <a:spcPts val="1000"/>
              </a:spcBef>
              <a:spcAft>
                <a:spcPts val="0"/>
              </a:spcAft>
              <a:buClr>
                <a:schemeClr val="lt1"/>
              </a:buClr>
              <a:buSzPts val="2000"/>
              <a:buNone/>
              <a:defRPr>
                <a:solidFill>
                  <a:schemeClr val="lt1"/>
                </a:solidFill>
              </a:defRPr>
            </a:lvl4pPr>
            <a:lvl5pPr marL="2286000" lvl="4" indent="-228600" algn="l">
              <a:lnSpc>
                <a:spcPct val="90000"/>
              </a:lnSpc>
              <a:spcBef>
                <a:spcPts val="1000"/>
              </a:spcBef>
              <a:spcAft>
                <a:spcPts val="0"/>
              </a:spcAft>
              <a:buClr>
                <a:schemeClr val="lt1"/>
              </a:buClr>
              <a:buSzPts val="1800"/>
              <a:buNone/>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27" name="Google Shape;27;p3" descr="A close up of a sign&#10;&#10;Description automatically generated"/>
          <p:cNvPicPr preferRelativeResize="0"/>
          <p:nvPr/>
        </p:nvPicPr>
        <p:blipFill rotWithShape="1">
          <a:blip r:embed="rId2">
            <a:alphaModFix/>
          </a:blip>
          <a:srcRect/>
          <a:stretch/>
        </p:blipFill>
        <p:spPr>
          <a:xfrm>
            <a:off x="7391403" y="5688651"/>
            <a:ext cx="2666997" cy="490089"/>
          </a:xfrm>
          <a:prstGeom prst="rect">
            <a:avLst/>
          </a:prstGeom>
          <a:noFill/>
          <a:ln>
            <a:noFill/>
          </a:ln>
        </p:spPr>
      </p:pic>
      <p:pic>
        <p:nvPicPr>
          <p:cNvPr id="28" name="Google Shape;28;p3" descr="A close up of text on a black background&#10;&#10;Description automatically generated"/>
          <p:cNvPicPr preferRelativeResize="0"/>
          <p:nvPr/>
        </p:nvPicPr>
        <p:blipFill rotWithShape="1">
          <a:blip r:embed="rId3">
            <a:alphaModFix/>
          </a:blip>
          <a:srcRect/>
          <a:stretch/>
        </p:blipFill>
        <p:spPr>
          <a:xfrm>
            <a:off x="10580913" y="5231197"/>
            <a:ext cx="1356178" cy="1388277"/>
          </a:xfrm>
          <a:prstGeom prst="rect">
            <a:avLst/>
          </a:prstGeom>
          <a:noFill/>
          <a:ln>
            <a:noFill/>
          </a:ln>
        </p:spPr>
      </p:pic>
      <p:cxnSp>
        <p:nvCxnSpPr>
          <p:cNvPr id="29" name="Google Shape;29;p3"/>
          <p:cNvCxnSpPr/>
          <p:nvPr/>
        </p:nvCxnSpPr>
        <p:spPr>
          <a:xfrm>
            <a:off x="10319656" y="5379628"/>
            <a:ext cx="0" cy="1041523"/>
          </a:xfrm>
          <a:prstGeom prst="straightConnector1">
            <a:avLst/>
          </a:prstGeom>
          <a:noFill/>
          <a:ln w="25400" cap="flat" cmpd="sng">
            <a:solidFill>
              <a:srgbClr val="D8D8D8"/>
            </a:solidFill>
            <a:prstDash val="solid"/>
            <a:miter lim="800000"/>
            <a:headEnd type="none" w="sm" len="sm"/>
            <a:tailEnd type="none" w="sm" len="sm"/>
          </a:ln>
        </p:spPr>
      </p:cxnSp>
    </p:spTree>
    <p:extLst>
      <p:ext uri="{BB962C8B-B14F-4D97-AF65-F5344CB8AC3E}">
        <p14:creationId xmlns:p14="http://schemas.microsoft.com/office/powerpoint/2010/main" val="4166309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Left Callout">
  <p:cSld name="Content Left Callout">
    <p:spTree>
      <p:nvGrpSpPr>
        <p:cNvPr id="1" name="Shape 149"/>
        <p:cNvGrpSpPr/>
        <p:nvPr/>
      </p:nvGrpSpPr>
      <p:grpSpPr>
        <a:xfrm>
          <a:off x="0" y="0"/>
          <a:ext cx="0" cy="0"/>
          <a:chOff x="0" y="0"/>
          <a:chExt cx="0" cy="0"/>
        </a:xfrm>
      </p:grpSpPr>
      <p:sp>
        <p:nvSpPr>
          <p:cNvPr id="150" name="Google Shape;150;p21"/>
          <p:cNvSpPr/>
          <p:nvPr/>
        </p:nvSpPr>
        <p:spPr>
          <a:xfrm>
            <a:off x="609600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accent4"/>
              </a:solidFill>
              <a:latin typeface="Arial"/>
              <a:ea typeface="Arial"/>
              <a:cs typeface="Arial"/>
              <a:sym typeface="Arial"/>
            </a:endParaRPr>
          </a:p>
        </p:txBody>
      </p:sp>
      <p:sp>
        <p:nvSpPr>
          <p:cNvPr id="151" name="Google Shape;151;p21"/>
          <p:cNvSpPr txBox="1">
            <a:spLocks noGrp="1"/>
          </p:cNvSpPr>
          <p:nvPr>
            <p:ph type="title"/>
          </p:nvPr>
        </p:nvSpPr>
        <p:spPr>
          <a:xfrm>
            <a:off x="838200" y="425315"/>
            <a:ext cx="50292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52" name="Google Shape;152;p21"/>
          <p:cNvSpPr txBox="1">
            <a:spLocks noGrp="1"/>
          </p:cNvSpPr>
          <p:nvPr>
            <p:ph type="body" idx="1"/>
          </p:nvPr>
        </p:nvSpPr>
        <p:spPr>
          <a:xfrm>
            <a:off x="838200" y="1555020"/>
            <a:ext cx="50292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200"/>
              </a:spcBef>
              <a:spcAft>
                <a:spcPts val="0"/>
              </a:spcAft>
              <a:buClr>
                <a:schemeClr val="dk1"/>
              </a:buClr>
              <a:buSzPts val="2400"/>
              <a:buChar char="•"/>
              <a:defRPr sz="2400">
                <a:solidFill>
                  <a:schemeClr val="dk1"/>
                </a:solidFill>
              </a:defRPr>
            </a:lvl2pPr>
            <a:lvl3pPr marL="1371600" lvl="2" indent="-355600" algn="l">
              <a:lnSpc>
                <a:spcPct val="90000"/>
              </a:lnSpc>
              <a:spcBef>
                <a:spcPts val="1200"/>
              </a:spcBef>
              <a:spcAft>
                <a:spcPts val="0"/>
              </a:spcAft>
              <a:buClr>
                <a:schemeClr val="dk1"/>
              </a:buClr>
              <a:buSzPts val="2000"/>
              <a:buChar char="•"/>
              <a:defRPr sz="2000">
                <a:solidFill>
                  <a:schemeClr val="dk1"/>
                </a:solidFill>
              </a:defRPr>
            </a:lvl3pPr>
            <a:lvl4pPr marL="1828800" lvl="3" indent="-355600" algn="l">
              <a:lnSpc>
                <a:spcPct val="90000"/>
              </a:lnSpc>
              <a:spcBef>
                <a:spcPts val="1200"/>
              </a:spcBef>
              <a:spcAft>
                <a:spcPts val="0"/>
              </a:spcAft>
              <a:buClr>
                <a:schemeClr val="dk1"/>
              </a:buClr>
              <a:buSzPts val="2000"/>
              <a:buChar char="•"/>
              <a:defRPr sz="2000">
                <a:solidFill>
                  <a:schemeClr val="dk1"/>
                </a:solidFill>
              </a:defRPr>
            </a:lvl4pPr>
            <a:lvl5pPr marL="2286000" lvl="4" indent="-342900" algn="l">
              <a:lnSpc>
                <a:spcPct val="90000"/>
              </a:lnSpc>
              <a:spcBef>
                <a:spcPts val="1200"/>
              </a:spcBef>
              <a:spcAft>
                <a:spcPts val="0"/>
              </a:spcAft>
              <a:buClr>
                <a:schemeClr val="dk1"/>
              </a:buClr>
              <a:buSzPts val="1800"/>
              <a:buChar char="•"/>
              <a:defRPr sz="18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3" name="Google Shape;153;p21"/>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154" name="Google Shape;154;p21"/>
          <p:cNvSpPr txBox="1">
            <a:spLocks noGrp="1"/>
          </p:cNvSpPr>
          <p:nvPr>
            <p:ph type="body" idx="2"/>
          </p:nvPr>
        </p:nvSpPr>
        <p:spPr>
          <a:xfrm>
            <a:off x="6324600" y="2841392"/>
            <a:ext cx="5029200" cy="1255728"/>
          </a:xfrm>
          <a:prstGeom prst="rect">
            <a:avLst/>
          </a:prstGeom>
          <a:solidFill>
            <a:schemeClr val="lt1"/>
          </a:solidFill>
          <a:ln w="63500" cap="flat" cmpd="sng">
            <a:solidFill>
              <a:schemeClr val="accent1"/>
            </a:solidFill>
            <a:prstDash val="solid"/>
            <a:miter lim="800000"/>
            <a:headEnd type="none" w="sm" len="sm"/>
            <a:tailEnd type="none" w="sm" len="sm"/>
          </a:ln>
        </p:spPr>
        <p:txBody>
          <a:bodyPr spcFirstLastPara="1" wrap="square" lIns="182875" tIns="182875" rIns="182875" bIns="182875" anchor="ctr" anchorCtr="0">
            <a:spAutoFit/>
          </a:bodyPr>
          <a:lstStyle>
            <a:lvl1pPr marL="457200" lvl="0" indent="-228600" algn="l">
              <a:lnSpc>
                <a:spcPct val="90000"/>
              </a:lnSpc>
              <a:spcBef>
                <a:spcPts val="1000"/>
              </a:spcBef>
              <a:spcAft>
                <a:spcPts val="0"/>
              </a:spcAft>
              <a:buClr>
                <a:schemeClr val="accent1"/>
              </a:buClr>
              <a:buSzPts val="3200"/>
              <a:buNone/>
              <a:defRPr sz="3200" b="1">
                <a:solidFill>
                  <a:schemeClr val="accent1"/>
                </a:solidFill>
              </a:defRPr>
            </a:lvl1pPr>
            <a:lvl2pPr marL="914400" lvl="1" indent="-228600" algn="l">
              <a:lnSpc>
                <a:spcPct val="90000"/>
              </a:lnSpc>
              <a:spcBef>
                <a:spcPts val="1000"/>
              </a:spcBef>
              <a:spcAft>
                <a:spcPts val="0"/>
              </a:spcAft>
              <a:buClr>
                <a:schemeClr val="dk1"/>
              </a:buClr>
              <a:buSzPts val="2400"/>
              <a:buNone/>
              <a:defRPr/>
            </a:lvl2pPr>
            <a:lvl3pPr marL="1371600" lvl="2" indent="-228600" algn="l">
              <a:lnSpc>
                <a:spcPct val="90000"/>
              </a:lnSpc>
              <a:spcBef>
                <a:spcPts val="1000"/>
              </a:spcBef>
              <a:spcAft>
                <a:spcPts val="0"/>
              </a:spcAft>
              <a:buClr>
                <a:schemeClr val="dk1"/>
              </a:buClr>
              <a:buSzPts val="2000"/>
              <a:buNone/>
              <a:defRPr/>
            </a:lvl3pPr>
            <a:lvl4pPr marL="1828800" lvl="3" indent="-228600" algn="l">
              <a:lnSpc>
                <a:spcPct val="90000"/>
              </a:lnSpc>
              <a:spcBef>
                <a:spcPts val="1000"/>
              </a:spcBef>
              <a:spcAft>
                <a:spcPts val="0"/>
              </a:spcAft>
              <a:buClr>
                <a:schemeClr val="dk1"/>
              </a:buClr>
              <a:buSzPts val="2000"/>
              <a:buNone/>
              <a:defRPr/>
            </a:lvl4pPr>
            <a:lvl5pPr marL="2286000" lvl="4" indent="-228600" algn="l">
              <a:lnSpc>
                <a:spcPct val="90000"/>
              </a:lnSpc>
              <a:spcBef>
                <a:spcPts val="1000"/>
              </a:spcBef>
              <a:spcAft>
                <a:spcPts val="0"/>
              </a:spcAft>
              <a:buClr>
                <a:schemeClr val="dk1"/>
              </a:buClr>
              <a:buSzPts val="18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55" name="Google Shape;155;p21"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214894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Left Light">
  <p:cSld name="Content Left Light">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838200" y="425315"/>
            <a:ext cx="50292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2800"/>
              <a:buFont typeface="Arial"/>
              <a:buNone/>
              <a:defRPr sz="28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58" name="Google Shape;158;p22"/>
          <p:cNvSpPr txBox="1">
            <a:spLocks noGrp="1"/>
          </p:cNvSpPr>
          <p:nvPr>
            <p:ph type="body" idx="1"/>
          </p:nvPr>
        </p:nvSpPr>
        <p:spPr>
          <a:xfrm>
            <a:off x="838200" y="1555020"/>
            <a:ext cx="5029200" cy="46556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9" name="Google Shape;159;p22"/>
          <p:cNvSpPr/>
          <p:nvPr/>
        </p:nvSpPr>
        <p:spPr>
          <a:xfrm>
            <a:off x="609600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accent4"/>
              </a:solidFill>
              <a:latin typeface="Arial"/>
              <a:ea typeface="Arial"/>
              <a:cs typeface="Arial"/>
              <a:sym typeface="Arial"/>
            </a:endParaRPr>
          </a:p>
        </p:txBody>
      </p:sp>
      <p:sp>
        <p:nvSpPr>
          <p:cNvPr id="160" name="Google Shape;160;p22"/>
          <p:cNvSpPr txBox="1">
            <a:spLocks noGrp="1"/>
          </p:cNvSpPr>
          <p:nvPr>
            <p:ph type="body" idx="2"/>
          </p:nvPr>
        </p:nvSpPr>
        <p:spPr>
          <a:xfrm>
            <a:off x="6324600" y="1555020"/>
            <a:ext cx="50292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1" name="Google Shape;161;p22"/>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162" name="Google Shape;162;p22"/>
          <p:cNvSpPr txBox="1">
            <a:spLocks noGrp="1"/>
          </p:cNvSpPr>
          <p:nvPr>
            <p:ph type="body" idx="3"/>
          </p:nvPr>
        </p:nvSpPr>
        <p:spPr>
          <a:xfrm>
            <a:off x="6324600" y="425315"/>
            <a:ext cx="5029200" cy="957616"/>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accent1"/>
              </a:buClr>
              <a:buSzPts val="2800"/>
              <a:buNone/>
              <a:defRPr sz="28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63" name="Google Shape;163;p22"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80331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ontent Left Light">
  <p:cSld name="1_Content Left Light">
    <p:spTree>
      <p:nvGrpSpPr>
        <p:cNvPr id="1" name="Shape 164"/>
        <p:cNvGrpSpPr/>
        <p:nvPr/>
      </p:nvGrpSpPr>
      <p:grpSpPr>
        <a:xfrm>
          <a:off x="0" y="0"/>
          <a:ext cx="0" cy="0"/>
          <a:chOff x="0" y="0"/>
          <a:chExt cx="0" cy="0"/>
        </a:xfrm>
      </p:grpSpPr>
      <p:sp>
        <p:nvSpPr>
          <p:cNvPr id="165" name="Google Shape;165;p23"/>
          <p:cNvSpPr txBox="1">
            <a:spLocks noGrp="1"/>
          </p:cNvSpPr>
          <p:nvPr>
            <p:ph type="body" idx="1"/>
          </p:nvPr>
        </p:nvSpPr>
        <p:spPr>
          <a:xfrm>
            <a:off x="838200" y="1555020"/>
            <a:ext cx="5029200" cy="46556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6" name="Google Shape;166;p23"/>
          <p:cNvSpPr/>
          <p:nvPr/>
        </p:nvSpPr>
        <p:spPr>
          <a:xfrm>
            <a:off x="609600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accent4"/>
              </a:solidFill>
              <a:latin typeface="Arial"/>
              <a:ea typeface="Arial"/>
              <a:cs typeface="Arial"/>
              <a:sym typeface="Arial"/>
            </a:endParaRPr>
          </a:p>
        </p:txBody>
      </p:sp>
      <p:sp>
        <p:nvSpPr>
          <p:cNvPr id="167" name="Google Shape;167;p23"/>
          <p:cNvSpPr txBox="1">
            <a:spLocks noGrp="1"/>
          </p:cNvSpPr>
          <p:nvPr>
            <p:ph type="body" idx="2"/>
          </p:nvPr>
        </p:nvSpPr>
        <p:spPr>
          <a:xfrm>
            <a:off x="6324600" y="1555020"/>
            <a:ext cx="50292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8" name="Google Shape;168;p23"/>
          <p:cNvSpPr txBox="1">
            <a:spLocks noGrp="1"/>
          </p:cNvSpPr>
          <p:nvPr>
            <p:ph type="title"/>
          </p:nvPr>
        </p:nvSpPr>
        <p:spPr>
          <a:xfrm>
            <a:off x="838200" y="425315"/>
            <a:ext cx="50292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69" name="Google Shape;169;p23"/>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170" name="Google Shape;170;p23"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915587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Citation Box">
  <p:cSld name="Content Citation Box">
    <p:spTree>
      <p:nvGrpSpPr>
        <p:cNvPr id="1" name="Shape 171"/>
        <p:cNvGrpSpPr/>
        <p:nvPr/>
      </p:nvGrpSpPr>
      <p:grpSpPr>
        <a:xfrm>
          <a:off x="0" y="0"/>
          <a:ext cx="0" cy="0"/>
          <a:chOff x="0" y="0"/>
          <a:chExt cx="0" cy="0"/>
        </a:xfrm>
      </p:grpSpPr>
      <p:sp>
        <p:nvSpPr>
          <p:cNvPr id="172" name="Google Shape;172;p24"/>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 name="Google Shape;173;p24"/>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74" name="Google Shape;174;p24"/>
          <p:cNvSpPr txBox="1">
            <a:spLocks noGrp="1"/>
          </p:cNvSpPr>
          <p:nvPr>
            <p:ph type="body" idx="1"/>
          </p:nvPr>
        </p:nvSpPr>
        <p:spPr>
          <a:xfrm>
            <a:off x="838200" y="1555020"/>
            <a:ext cx="10515600" cy="40227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200"/>
              </a:spcBef>
              <a:spcAft>
                <a:spcPts val="0"/>
              </a:spcAft>
              <a:buClr>
                <a:schemeClr val="dk1"/>
              </a:buClr>
              <a:buSzPts val="2400"/>
              <a:buChar char="•"/>
              <a:defRPr sz="2400">
                <a:solidFill>
                  <a:schemeClr val="dk1"/>
                </a:solidFill>
              </a:defRPr>
            </a:lvl2pPr>
            <a:lvl3pPr marL="1371600" lvl="2" indent="-355600" algn="l">
              <a:lnSpc>
                <a:spcPct val="90000"/>
              </a:lnSpc>
              <a:spcBef>
                <a:spcPts val="1200"/>
              </a:spcBef>
              <a:spcAft>
                <a:spcPts val="0"/>
              </a:spcAft>
              <a:buClr>
                <a:schemeClr val="dk1"/>
              </a:buClr>
              <a:buSzPts val="2000"/>
              <a:buChar char="•"/>
              <a:defRPr sz="2000">
                <a:solidFill>
                  <a:schemeClr val="dk1"/>
                </a:solidFill>
              </a:defRPr>
            </a:lvl3pPr>
            <a:lvl4pPr marL="1828800" lvl="3" indent="-355600" algn="l">
              <a:lnSpc>
                <a:spcPct val="90000"/>
              </a:lnSpc>
              <a:spcBef>
                <a:spcPts val="1200"/>
              </a:spcBef>
              <a:spcAft>
                <a:spcPts val="0"/>
              </a:spcAft>
              <a:buClr>
                <a:schemeClr val="dk1"/>
              </a:buClr>
              <a:buSzPts val="2000"/>
              <a:buChar char="•"/>
              <a:defRPr sz="2000">
                <a:solidFill>
                  <a:schemeClr val="dk1"/>
                </a:solidFill>
              </a:defRPr>
            </a:lvl4pPr>
            <a:lvl5pPr marL="2286000" lvl="4" indent="-342900" algn="l">
              <a:lnSpc>
                <a:spcPct val="90000"/>
              </a:lnSpc>
              <a:spcBef>
                <a:spcPts val="1200"/>
              </a:spcBef>
              <a:spcAft>
                <a:spcPts val="0"/>
              </a:spcAft>
              <a:buClr>
                <a:schemeClr val="dk1"/>
              </a:buClr>
              <a:buSzPts val="1800"/>
              <a:buChar char="•"/>
              <a:defRPr sz="18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75" name="Google Shape;175;p24"/>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176" name="Google Shape;176;p24"/>
          <p:cNvSpPr txBox="1">
            <a:spLocks noGrp="1"/>
          </p:cNvSpPr>
          <p:nvPr>
            <p:ph type="body" idx="2"/>
          </p:nvPr>
        </p:nvSpPr>
        <p:spPr>
          <a:xfrm>
            <a:off x="1832383" y="5862545"/>
            <a:ext cx="8936012" cy="8144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606060"/>
              </a:buClr>
              <a:buSzPts val="1200"/>
              <a:buFont typeface="Arial"/>
              <a:buNone/>
              <a:defRPr sz="1200" i="0">
                <a:solidFill>
                  <a:srgbClr val="606060"/>
                </a:solidFill>
              </a:defRPr>
            </a:lvl1pPr>
            <a:lvl2pPr marL="914400" lvl="1" indent="-228600" algn="l">
              <a:lnSpc>
                <a:spcPct val="90000"/>
              </a:lnSpc>
              <a:spcBef>
                <a:spcPts val="1000"/>
              </a:spcBef>
              <a:spcAft>
                <a:spcPts val="0"/>
              </a:spcAft>
              <a:buClr>
                <a:srgbClr val="606060"/>
              </a:buClr>
              <a:buSzPts val="1200"/>
              <a:buNone/>
              <a:defRPr sz="1200">
                <a:solidFill>
                  <a:srgbClr val="606060"/>
                </a:solidFill>
              </a:defRPr>
            </a:lvl2pPr>
            <a:lvl3pPr marL="1371600" lvl="2" indent="-228600" algn="l">
              <a:lnSpc>
                <a:spcPct val="90000"/>
              </a:lnSpc>
              <a:spcBef>
                <a:spcPts val="1000"/>
              </a:spcBef>
              <a:spcAft>
                <a:spcPts val="0"/>
              </a:spcAft>
              <a:buClr>
                <a:srgbClr val="606060"/>
              </a:buClr>
              <a:buSzPts val="1100"/>
              <a:buNone/>
              <a:defRPr sz="1100">
                <a:solidFill>
                  <a:srgbClr val="606060"/>
                </a:solidFill>
              </a:defRPr>
            </a:lvl3pPr>
            <a:lvl4pPr marL="1828800" lvl="3" indent="-228600" algn="l">
              <a:lnSpc>
                <a:spcPct val="90000"/>
              </a:lnSpc>
              <a:spcBef>
                <a:spcPts val="1000"/>
              </a:spcBef>
              <a:spcAft>
                <a:spcPts val="0"/>
              </a:spcAft>
              <a:buClr>
                <a:srgbClr val="606060"/>
              </a:buClr>
              <a:buSzPts val="1100"/>
              <a:buNone/>
              <a:defRPr sz="1100">
                <a:solidFill>
                  <a:srgbClr val="606060"/>
                </a:solidFill>
              </a:defRPr>
            </a:lvl4pPr>
            <a:lvl5pPr marL="2286000" lvl="4" indent="-228600" algn="l">
              <a:lnSpc>
                <a:spcPct val="90000"/>
              </a:lnSpc>
              <a:spcBef>
                <a:spcPts val="1000"/>
              </a:spcBef>
              <a:spcAft>
                <a:spcPts val="0"/>
              </a:spcAft>
              <a:buClr>
                <a:srgbClr val="606060"/>
              </a:buClr>
              <a:buSzPts val="1050"/>
              <a:buNone/>
              <a:defRPr sz="1050">
                <a:solidFill>
                  <a:srgbClr val="60606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77" name="Google Shape;177;p24"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970969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Subheading Citation Box">
  <p:cSld name="Content Subheading Citation Box">
    <p:spTree>
      <p:nvGrpSpPr>
        <p:cNvPr id="1" name="Shape 178"/>
        <p:cNvGrpSpPr/>
        <p:nvPr/>
      </p:nvGrpSpPr>
      <p:grpSpPr>
        <a:xfrm>
          <a:off x="0" y="0"/>
          <a:ext cx="0" cy="0"/>
          <a:chOff x="0" y="0"/>
          <a:chExt cx="0" cy="0"/>
        </a:xfrm>
      </p:grpSpPr>
      <p:sp>
        <p:nvSpPr>
          <p:cNvPr id="179" name="Google Shape;179;p25"/>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 name="Google Shape;180;p25"/>
          <p:cNvSpPr txBox="1">
            <a:spLocks noGrp="1"/>
          </p:cNvSpPr>
          <p:nvPr>
            <p:ph type="body" idx="1"/>
          </p:nvPr>
        </p:nvSpPr>
        <p:spPr>
          <a:xfrm>
            <a:off x="838200" y="2188314"/>
            <a:ext cx="10515600" cy="340020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1" name="Google Shape;181;p25"/>
          <p:cNvSpPr txBox="1">
            <a:spLocks noGrp="1"/>
          </p:cNvSpPr>
          <p:nvPr>
            <p:ph type="body" idx="2"/>
          </p:nvPr>
        </p:nvSpPr>
        <p:spPr>
          <a:xfrm>
            <a:off x="838200" y="1521340"/>
            <a:ext cx="10515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800"/>
              <a:buNone/>
              <a:defRPr sz="28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2" name="Google Shape;182;p25"/>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83" name="Google Shape;183;p25"/>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184" name="Google Shape;184;p25"/>
          <p:cNvSpPr txBox="1">
            <a:spLocks noGrp="1"/>
          </p:cNvSpPr>
          <p:nvPr>
            <p:ph type="body" idx="3"/>
          </p:nvPr>
        </p:nvSpPr>
        <p:spPr>
          <a:xfrm>
            <a:off x="1832383" y="5862545"/>
            <a:ext cx="8936012" cy="8144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606060"/>
              </a:buClr>
              <a:buSzPts val="1200"/>
              <a:buFont typeface="Arial"/>
              <a:buNone/>
              <a:defRPr sz="1200" i="0">
                <a:solidFill>
                  <a:srgbClr val="606060"/>
                </a:solidFill>
              </a:defRPr>
            </a:lvl1pPr>
            <a:lvl2pPr marL="914400" lvl="1" indent="-228600" algn="l">
              <a:lnSpc>
                <a:spcPct val="90000"/>
              </a:lnSpc>
              <a:spcBef>
                <a:spcPts val="1000"/>
              </a:spcBef>
              <a:spcAft>
                <a:spcPts val="0"/>
              </a:spcAft>
              <a:buClr>
                <a:srgbClr val="606060"/>
              </a:buClr>
              <a:buSzPts val="1200"/>
              <a:buNone/>
              <a:defRPr sz="1200">
                <a:solidFill>
                  <a:srgbClr val="606060"/>
                </a:solidFill>
              </a:defRPr>
            </a:lvl2pPr>
            <a:lvl3pPr marL="1371600" lvl="2" indent="-228600" algn="l">
              <a:lnSpc>
                <a:spcPct val="90000"/>
              </a:lnSpc>
              <a:spcBef>
                <a:spcPts val="1000"/>
              </a:spcBef>
              <a:spcAft>
                <a:spcPts val="0"/>
              </a:spcAft>
              <a:buClr>
                <a:srgbClr val="606060"/>
              </a:buClr>
              <a:buSzPts val="1100"/>
              <a:buNone/>
              <a:defRPr sz="1100">
                <a:solidFill>
                  <a:srgbClr val="606060"/>
                </a:solidFill>
              </a:defRPr>
            </a:lvl3pPr>
            <a:lvl4pPr marL="1828800" lvl="3" indent="-228600" algn="l">
              <a:lnSpc>
                <a:spcPct val="90000"/>
              </a:lnSpc>
              <a:spcBef>
                <a:spcPts val="1000"/>
              </a:spcBef>
              <a:spcAft>
                <a:spcPts val="0"/>
              </a:spcAft>
              <a:buClr>
                <a:srgbClr val="606060"/>
              </a:buClr>
              <a:buSzPts val="1100"/>
              <a:buNone/>
              <a:defRPr sz="1100">
                <a:solidFill>
                  <a:srgbClr val="606060"/>
                </a:solidFill>
              </a:defRPr>
            </a:lvl4pPr>
            <a:lvl5pPr marL="2286000" lvl="4" indent="-228600" algn="l">
              <a:lnSpc>
                <a:spcPct val="90000"/>
              </a:lnSpc>
              <a:spcBef>
                <a:spcPts val="1000"/>
              </a:spcBef>
              <a:spcAft>
                <a:spcPts val="0"/>
              </a:spcAft>
              <a:buClr>
                <a:srgbClr val="606060"/>
              </a:buClr>
              <a:buSzPts val="1050"/>
              <a:buNone/>
              <a:defRPr sz="1050">
                <a:solidFill>
                  <a:srgbClr val="60606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185" name="Google Shape;185;p25"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482325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Dark Heading">
  <p:cSld name="Blank Dark Heading">
    <p:spTree>
      <p:nvGrpSpPr>
        <p:cNvPr id="1" name="Shape 186"/>
        <p:cNvGrpSpPr/>
        <p:nvPr/>
      </p:nvGrpSpPr>
      <p:grpSpPr>
        <a:xfrm>
          <a:off x="0" y="0"/>
          <a:ext cx="0" cy="0"/>
          <a:chOff x="0" y="0"/>
          <a:chExt cx="0" cy="0"/>
        </a:xfrm>
      </p:grpSpPr>
      <p:sp>
        <p:nvSpPr>
          <p:cNvPr id="187" name="Google Shape;187;p26"/>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88" name="Google Shape;188;p26"/>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89" name="Google Shape;189;p26"/>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190" name="Google Shape;190;p26"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777781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 Light Heading">
  <p:cSld name="Blank - Light Heading">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838200" y="425315"/>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3" name="Google Shape;193;p27"/>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194" name="Google Shape;194;p27"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635542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95"/>
        <p:cNvGrpSpPr/>
        <p:nvPr/>
      </p:nvGrpSpPr>
      <p:grpSpPr>
        <a:xfrm>
          <a:off x="0" y="0"/>
          <a:ext cx="0" cy="0"/>
          <a:chOff x="0" y="0"/>
          <a:chExt cx="0" cy="0"/>
        </a:xfrm>
      </p:grpSpPr>
      <p:sp>
        <p:nvSpPr>
          <p:cNvPr id="196" name="Google Shape;196;p28"/>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197" name="Google Shape;197;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pic>
        <p:nvPicPr>
          <p:cNvPr id="198" name="Google Shape;198;p28"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803366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Logo" type="blank">
  <p:cSld name="BLANK Logo">
    <p:spTree>
      <p:nvGrpSpPr>
        <p:cNvPr id="1" name="Shape 199"/>
        <p:cNvGrpSpPr/>
        <p:nvPr/>
      </p:nvGrpSpPr>
      <p:grpSpPr>
        <a:xfrm>
          <a:off x="0" y="0"/>
          <a:ext cx="0" cy="0"/>
          <a:chOff x="0" y="0"/>
          <a:chExt cx="0" cy="0"/>
        </a:xfrm>
      </p:grpSpPr>
      <p:sp>
        <p:nvSpPr>
          <p:cNvPr id="200" name="Google Shape;200;p29"/>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201" name="Google Shape;201;p29"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358185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02"/>
        <p:cNvGrpSpPr/>
        <p:nvPr/>
      </p:nvGrpSpPr>
      <p:grpSpPr>
        <a:xfrm>
          <a:off x="0" y="0"/>
          <a:ext cx="0" cy="0"/>
          <a:chOff x="0" y="0"/>
          <a:chExt cx="0" cy="0"/>
        </a:xfrm>
      </p:grpSpPr>
      <p:pic>
        <p:nvPicPr>
          <p:cNvPr id="203" name="Google Shape;203;p30"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717252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ubheading">
  <p:cSld name="Content Subheading">
    <p:spTree>
      <p:nvGrpSpPr>
        <p:cNvPr id="1" name="Shape 30"/>
        <p:cNvGrpSpPr/>
        <p:nvPr/>
      </p:nvGrpSpPr>
      <p:grpSpPr>
        <a:xfrm>
          <a:off x="0" y="0"/>
          <a:ext cx="0" cy="0"/>
          <a:chOff x="0" y="0"/>
          <a:chExt cx="0" cy="0"/>
        </a:xfrm>
      </p:grpSpPr>
      <p:sp>
        <p:nvSpPr>
          <p:cNvPr id="31" name="Google Shape;31;p4"/>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32" name="Google Shape;32;p4"/>
          <p:cNvSpPr txBox="1">
            <a:spLocks noGrp="1"/>
          </p:cNvSpPr>
          <p:nvPr>
            <p:ph type="body" idx="1"/>
          </p:nvPr>
        </p:nvSpPr>
        <p:spPr>
          <a:xfrm>
            <a:off x="838200" y="2188315"/>
            <a:ext cx="10515600" cy="383291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3" name="Google Shape;33;p4"/>
          <p:cNvSpPr txBox="1">
            <a:spLocks noGrp="1"/>
          </p:cNvSpPr>
          <p:nvPr>
            <p:ph type="body" idx="2"/>
          </p:nvPr>
        </p:nvSpPr>
        <p:spPr>
          <a:xfrm>
            <a:off x="838200" y="1521340"/>
            <a:ext cx="10515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800"/>
              <a:buNone/>
              <a:defRPr sz="28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4" name="Google Shape;34;p4"/>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5" name="Google Shape;35;p4"/>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36" name="Google Shape;36;p4"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110055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Gray - Custom Title Slide">
  <p:cSld name="Blank Gray - Custom Title Slide">
    <p:bg>
      <p:bgPr>
        <a:solidFill>
          <a:schemeClr val="lt2"/>
        </a:solidFill>
        <a:effectLst/>
      </p:bgPr>
    </p:bg>
    <p:spTree>
      <p:nvGrpSpPr>
        <p:cNvPr id="1" name="Shape 204"/>
        <p:cNvGrpSpPr/>
        <p:nvPr/>
      </p:nvGrpSpPr>
      <p:grpSpPr>
        <a:xfrm>
          <a:off x="0" y="0"/>
          <a:ext cx="0" cy="0"/>
          <a:chOff x="0" y="0"/>
          <a:chExt cx="0" cy="0"/>
        </a:xfrm>
      </p:grpSpPr>
      <p:cxnSp>
        <p:nvCxnSpPr>
          <p:cNvPr id="205" name="Google Shape;205;p31"/>
          <p:cNvCxnSpPr/>
          <p:nvPr/>
        </p:nvCxnSpPr>
        <p:spPr>
          <a:xfrm>
            <a:off x="10783330" y="5877003"/>
            <a:ext cx="0" cy="586639"/>
          </a:xfrm>
          <a:prstGeom prst="straightConnector1">
            <a:avLst/>
          </a:prstGeom>
          <a:noFill/>
          <a:ln w="19050" cap="flat" cmpd="sng">
            <a:solidFill>
              <a:srgbClr val="D8D8D8"/>
            </a:solidFill>
            <a:prstDash val="solid"/>
            <a:miter lim="800000"/>
            <a:headEnd type="none" w="sm" len="sm"/>
            <a:tailEnd type="none" w="sm" len="sm"/>
          </a:ln>
        </p:spPr>
      </p:cxnSp>
      <p:pic>
        <p:nvPicPr>
          <p:cNvPr id="206" name="Google Shape;206;p31"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pic>
        <p:nvPicPr>
          <p:cNvPr id="207" name="Google Shape;207;p31" descr="A close up of a sign&#10;&#10;Description automatically generated"/>
          <p:cNvPicPr preferRelativeResize="0"/>
          <p:nvPr/>
        </p:nvPicPr>
        <p:blipFill rotWithShape="1">
          <a:blip r:embed="rId3">
            <a:alphaModFix/>
          </a:blip>
          <a:srcRect/>
          <a:stretch/>
        </p:blipFill>
        <p:spPr>
          <a:xfrm>
            <a:off x="8291319" y="5935192"/>
            <a:ext cx="2219415" cy="407841"/>
          </a:xfrm>
          <a:prstGeom prst="rect">
            <a:avLst/>
          </a:prstGeom>
          <a:noFill/>
          <a:ln>
            <a:noFill/>
          </a:ln>
        </p:spPr>
      </p:pic>
    </p:spTree>
    <p:extLst>
      <p:ext uri="{BB962C8B-B14F-4D97-AF65-F5344CB8AC3E}">
        <p14:creationId xmlns:p14="http://schemas.microsoft.com/office/powerpoint/2010/main" val="3563579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p:cSld name="Picture">
    <p:spTree>
      <p:nvGrpSpPr>
        <p:cNvPr id="1" name="Shape 208"/>
        <p:cNvGrpSpPr/>
        <p:nvPr/>
      </p:nvGrpSpPr>
      <p:grpSpPr>
        <a:xfrm>
          <a:off x="0" y="0"/>
          <a:ext cx="0" cy="0"/>
          <a:chOff x="0" y="0"/>
          <a:chExt cx="0" cy="0"/>
        </a:xfrm>
      </p:grpSpPr>
      <p:sp>
        <p:nvSpPr>
          <p:cNvPr id="209" name="Google Shape;209;p32"/>
          <p:cNvSpPr txBox="1"/>
          <p:nvPr/>
        </p:nvSpPr>
        <p:spPr>
          <a:xfrm>
            <a:off x="0" y="0"/>
            <a:ext cx="12192000" cy="1219200"/>
          </a:xfrm>
          <a:prstGeom prst="rect">
            <a:avLst/>
          </a:prstGeom>
          <a:solidFill>
            <a:srgbClr val="CA7700"/>
          </a:solid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FFFF"/>
              </a:buClr>
              <a:buSzPts val="2700"/>
              <a:buFont typeface="Verdana"/>
              <a:buNone/>
            </a:pPr>
            <a:r>
              <a:rPr lang="en-US" sz="2700" b="0" i="0" u="none" strike="noStrike" cap="none">
                <a:solidFill>
                  <a:srgbClr val="FFFFFF"/>
                </a:solidFill>
                <a:latin typeface="Verdana"/>
                <a:ea typeface="Verdana"/>
                <a:cs typeface="Verdana"/>
                <a:sym typeface="Verdana"/>
              </a:rPr>
              <a:t>   </a:t>
            </a:r>
            <a:endParaRPr sz="1400" b="0" i="0" u="none" strike="noStrike" cap="none">
              <a:solidFill>
                <a:srgbClr val="000000"/>
              </a:solidFill>
              <a:latin typeface="Arial"/>
              <a:ea typeface="Arial"/>
              <a:cs typeface="Arial"/>
              <a:sym typeface="Arial"/>
            </a:endParaRPr>
          </a:p>
        </p:txBody>
      </p:sp>
      <p:sp>
        <p:nvSpPr>
          <p:cNvPr id="210" name="Google Shape;210;p32"/>
          <p:cNvSpPr txBox="1">
            <a:spLocks noGrp="1"/>
          </p:cNvSpPr>
          <p:nvPr>
            <p:ph type="title"/>
          </p:nvPr>
        </p:nvSpPr>
        <p:spPr>
          <a:xfrm>
            <a:off x="609600" y="81311"/>
            <a:ext cx="10972800" cy="888834"/>
          </a:xfrm>
          <a:prstGeom prst="rect">
            <a:avLst/>
          </a:prstGeom>
          <a:noFill/>
          <a:ln>
            <a:noFill/>
          </a:ln>
        </p:spPr>
        <p:txBody>
          <a:bodyPr spcFirstLastPara="1" wrap="square" lIns="91425" tIns="45700" rIns="91425" bIns="45700" anchor="ctr" anchorCtr="0">
            <a:noAutofit/>
          </a:bodyPr>
          <a:lstStyle>
            <a:lvl1pPr lvl="0" algn="l">
              <a:lnSpc>
                <a:spcPct val="92592"/>
              </a:lnSpc>
              <a:spcBef>
                <a:spcPts val="0"/>
              </a:spcBef>
              <a:spcAft>
                <a:spcPts val="0"/>
              </a:spcAft>
              <a:buClr>
                <a:srgbClr val="FFFFFF"/>
              </a:buClr>
              <a:buSzPts val="2700"/>
              <a:buFont typeface="Verdana"/>
              <a:buNone/>
              <a:defRPr sz="2700">
                <a:solidFill>
                  <a:srgbClr val="FFFFFF"/>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11" name="Google Shape;211;p32"/>
          <p:cNvSpPr txBox="1">
            <a:spLocks noGrp="1"/>
          </p:cNvSpPr>
          <p:nvPr>
            <p:ph type="body" idx="1"/>
          </p:nvPr>
        </p:nvSpPr>
        <p:spPr>
          <a:xfrm>
            <a:off x="1528777" y="1219201"/>
            <a:ext cx="9031548" cy="49069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5F574F"/>
              </a:buClr>
              <a:buSzPts val="1800"/>
              <a:buFont typeface="Verdana"/>
              <a:buNone/>
              <a:defRPr sz="1800">
                <a:solidFill>
                  <a:srgbClr val="5F574F"/>
                </a:solidFill>
                <a:latin typeface="Verdana"/>
                <a:ea typeface="Verdana"/>
                <a:cs typeface="Verdana"/>
                <a:sym typeface="Verdana"/>
              </a:defRPr>
            </a:lvl1pPr>
            <a:lvl2pPr marL="914400" lvl="1" indent="-342900" algn="l">
              <a:lnSpc>
                <a:spcPct val="100000"/>
              </a:lnSpc>
              <a:spcBef>
                <a:spcPts val="0"/>
              </a:spcBef>
              <a:spcAft>
                <a:spcPts val="0"/>
              </a:spcAft>
              <a:buClr>
                <a:srgbClr val="5F574F"/>
              </a:buClr>
              <a:buSzPts val="1800"/>
              <a:buChar char="•"/>
              <a:defRPr sz="1800">
                <a:solidFill>
                  <a:srgbClr val="5F574F"/>
                </a:solidFill>
                <a:latin typeface="Verdana"/>
                <a:ea typeface="Verdana"/>
                <a:cs typeface="Verdana"/>
                <a:sym typeface="Verdana"/>
              </a:defRPr>
            </a:lvl2pPr>
            <a:lvl3pPr marL="1371600" lvl="2" indent="-342900" algn="l">
              <a:lnSpc>
                <a:spcPct val="100000"/>
              </a:lnSpc>
              <a:spcBef>
                <a:spcPts val="0"/>
              </a:spcBef>
              <a:spcAft>
                <a:spcPts val="0"/>
              </a:spcAft>
              <a:buClr>
                <a:srgbClr val="5F574F"/>
              </a:buClr>
              <a:buSzPts val="1800"/>
              <a:buChar char="•"/>
              <a:defRPr sz="1800">
                <a:solidFill>
                  <a:srgbClr val="5F574F"/>
                </a:solidFill>
                <a:latin typeface="Verdana"/>
                <a:ea typeface="Verdana"/>
                <a:cs typeface="Verdana"/>
                <a:sym typeface="Verdana"/>
              </a:defRPr>
            </a:lvl3pPr>
            <a:lvl4pPr marL="1828800" lvl="3" indent="-342900" algn="l">
              <a:lnSpc>
                <a:spcPct val="100000"/>
              </a:lnSpc>
              <a:spcBef>
                <a:spcPts val="0"/>
              </a:spcBef>
              <a:spcAft>
                <a:spcPts val="0"/>
              </a:spcAft>
              <a:buClr>
                <a:srgbClr val="5F574F"/>
              </a:buClr>
              <a:buSzPts val="1800"/>
              <a:buChar char="•"/>
              <a:defRPr sz="1800">
                <a:solidFill>
                  <a:srgbClr val="5F574F"/>
                </a:solidFill>
                <a:latin typeface="Verdana"/>
                <a:ea typeface="Verdana"/>
                <a:cs typeface="Verdana"/>
                <a:sym typeface="Verdana"/>
              </a:defRPr>
            </a:lvl4pPr>
            <a:lvl5pPr marL="2286000" lvl="4" indent="-342900" algn="l">
              <a:lnSpc>
                <a:spcPct val="100000"/>
              </a:lnSpc>
              <a:spcBef>
                <a:spcPts val="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pPr lvl="0"/>
            <a:r>
              <a:rPr lang="en-US"/>
              <a:t>Click to edit Master text styles</a:t>
            </a:r>
          </a:p>
        </p:txBody>
      </p:sp>
      <p:pic>
        <p:nvPicPr>
          <p:cNvPr id="212" name="Google Shape;212;p32" descr="C:\Users\mikel\Desktop\logo.png"/>
          <p:cNvPicPr preferRelativeResize="0"/>
          <p:nvPr/>
        </p:nvPicPr>
        <p:blipFill rotWithShape="1">
          <a:blip r:embed="rId2">
            <a:alphaModFix/>
          </a:blip>
          <a:srcRect/>
          <a:stretch/>
        </p:blipFill>
        <p:spPr>
          <a:xfrm>
            <a:off x="10668000" y="5638800"/>
            <a:ext cx="1305984" cy="979488"/>
          </a:xfrm>
          <a:prstGeom prst="rect">
            <a:avLst/>
          </a:prstGeom>
          <a:noFill/>
          <a:ln>
            <a:noFill/>
          </a:ln>
        </p:spPr>
      </p:pic>
      <p:sp>
        <p:nvSpPr>
          <p:cNvPr id="213" name="Google Shape;213;p32"/>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fld id="{F8AE7C32-6A71-47F5-8726-ADC4763093C7}" type="slidenum">
              <a:rPr lang="en-US" smtClean="0"/>
              <a:t>‹#›</a:t>
            </a:fld>
            <a:endParaRPr lang="en-US"/>
          </a:p>
        </p:txBody>
      </p:sp>
    </p:spTree>
    <p:extLst>
      <p:ext uri="{BB962C8B-B14F-4D97-AF65-F5344CB8AC3E}">
        <p14:creationId xmlns:p14="http://schemas.microsoft.com/office/powerpoint/2010/main" val="2899897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Left Light 1">
  <p:cSld name="Content Left Light 1">
    <p:spTree>
      <p:nvGrpSpPr>
        <p:cNvPr id="1" name="Shape 214"/>
        <p:cNvGrpSpPr/>
        <p:nvPr/>
      </p:nvGrpSpPr>
      <p:grpSpPr>
        <a:xfrm>
          <a:off x="0" y="0"/>
          <a:ext cx="0" cy="0"/>
          <a:chOff x="0" y="0"/>
          <a:chExt cx="0" cy="0"/>
        </a:xfrm>
      </p:grpSpPr>
      <p:sp>
        <p:nvSpPr>
          <p:cNvPr id="215" name="Google Shape;215;p33"/>
          <p:cNvSpPr/>
          <p:nvPr/>
        </p:nvSpPr>
        <p:spPr>
          <a:xfrm>
            <a:off x="6096000" y="0"/>
            <a:ext cx="6096000" cy="6858000"/>
          </a:xfrm>
          <a:prstGeom prst="rect">
            <a:avLst/>
          </a:prstGeom>
          <a:solidFill>
            <a:schemeClr val="lt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accent4"/>
              </a:solidFill>
              <a:latin typeface="Arial"/>
              <a:ea typeface="Arial"/>
              <a:cs typeface="Arial"/>
              <a:sym typeface="Arial"/>
            </a:endParaRPr>
          </a:p>
        </p:txBody>
      </p:sp>
      <p:pic>
        <p:nvPicPr>
          <p:cNvPr id="216" name="Google Shape;216;p33" descr="A close up of a logo&#10;&#10;Description automatically generated"/>
          <p:cNvPicPr preferRelativeResize="0"/>
          <p:nvPr/>
        </p:nvPicPr>
        <p:blipFill rotWithShape="1">
          <a:blip r:embed="rId2">
            <a:alphaModFix/>
          </a:blip>
          <a:srcRect/>
          <a:stretch/>
        </p:blipFill>
        <p:spPr>
          <a:xfrm>
            <a:off x="11055927" y="5719314"/>
            <a:ext cx="881167" cy="902021"/>
          </a:xfrm>
          <a:prstGeom prst="rect">
            <a:avLst/>
          </a:prstGeom>
          <a:noFill/>
          <a:ln>
            <a:noFill/>
          </a:ln>
        </p:spPr>
      </p:pic>
      <p:sp>
        <p:nvSpPr>
          <p:cNvPr id="217" name="Google Shape;217;p33"/>
          <p:cNvSpPr txBox="1">
            <a:spLocks noGrp="1"/>
          </p:cNvSpPr>
          <p:nvPr>
            <p:ph type="sldNum" idx="12"/>
          </p:nvPr>
        </p:nvSpPr>
        <p:spPr>
          <a:xfrm>
            <a:off x="838201" y="6311902"/>
            <a:ext cx="477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218" name="Google Shape;218;p33"/>
          <p:cNvSpPr txBox="1">
            <a:spLocks noGrp="1"/>
          </p:cNvSpPr>
          <p:nvPr>
            <p:ph type="title"/>
          </p:nvPr>
        </p:nvSpPr>
        <p:spPr>
          <a:xfrm>
            <a:off x="6629400" y="425315"/>
            <a:ext cx="5029200" cy="9576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accent2"/>
              </a:buClr>
              <a:buSzPts val="3200"/>
              <a:buFont typeface="Arial"/>
              <a:buNone/>
              <a:defRPr sz="2400" b="1">
                <a:solidFill>
                  <a:schemeClr val="accent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219" name="Google Shape;219;p33"/>
          <p:cNvSpPr txBox="1">
            <a:spLocks noGrp="1"/>
          </p:cNvSpPr>
          <p:nvPr>
            <p:ph type="body" idx="1"/>
          </p:nvPr>
        </p:nvSpPr>
        <p:spPr>
          <a:xfrm>
            <a:off x="6629400" y="1689958"/>
            <a:ext cx="5029200" cy="46218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750"/>
              </a:spcBef>
              <a:spcAft>
                <a:spcPts val="0"/>
              </a:spcAft>
              <a:buClr>
                <a:srgbClr val="3F3F3F"/>
              </a:buClr>
              <a:buSzPts val="2400"/>
              <a:buChar char="•"/>
              <a:defRPr sz="1800">
                <a:solidFill>
                  <a:srgbClr val="3F3F3F"/>
                </a:solidFill>
              </a:defRPr>
            </a:lvl1pPr>
            <a:lvl2pPr marL="914400" lvl="1" indent="-381000" algn="l" rtl="0">
              <a:lnSpc>
                <a:spcPct val="90000"/>
              </a:lnSpc>
              <a:spcBef>
                <a:spcPts val="900"/>
              </a:spcBef>
              <a:spcAft>
                <a:spcPts val="0"/>
              </a:spcAft>
              <a:buClr>
                <a:srgbClr val="3F3F3F"/>
              </a:buClr>
              <a:buSzPts val="2400"/>
              <a:buChar char="•"/>
              <a:defRPr sz="1800">
                <a:solidFill>
                  <a:srgbClr val="3F3F3F"/>
                </a:solidFill>
              </a:defRPr>
            </a:lvl2pPr>
            <a:lvl3pPr marL="1371600" lvl="2" indent="-355600" algn="l" rtl="0">
              <a:lnSpc>
                <a:spcPct val="90000"/>
              </a:lnSpc>
              <a:spcBef>
                <a:spcPts val="900"/>
              </a:spcBef>
              <a:spcAft>
                <a:spcPts val="0"/>
              </a:spcAft>
              <a:buClr>
                <a:srgbClr val="3F3F3F"/>
              </a:buClr>
              <a:buSzPts val="2000"/>
              <a:buChar char="•"/>
              <a:defRPr sz="1500">
                <a:solidFill>
                  <a:srgbClr val="3F3F3F"/>
                </a:solidFill>
              </a:defRPr>
            </a:lvl3pPr>
            <a:lvl4pPr marL="1828800" lvl="3" indent="-355600" algn="l" rtl="0">
              <a:lnSpc>
                <a:spcPct val="90000"/>
              </a:lnSpc>
              <a:spcBef>
                <a:spcPts val="900"/>
              </a:spcBef>
              <a:spcAft>
                <a:spcPts val="0"/>
              </a:spcAft>
              <a:buClr>
                <a:srgbClr val="3F3F3F"/>
              </a:buClr>
              <a:buSzPts val="2000"/>
              <a:buChar char="•"/>
              <a:defRPr sz="1500">
                <a:solidFill>
                  <a:srgbClr val="3F3F3F"/>
                </a:solidFill>
              </a:defRPr>
            </a:lvl4pPr>
            <a:lvl5pPr marL="2286000" lvl="4" indent="-342900" algn="l" rtl="0">
              <a:lnSpc>
                <a:spcPct val="90000"/>
              </a:lnSpc>
              <a:spcBef>
                <a:spcPts val="900"/>
              </a:spcBef>
              <a:spcAft>
                <a:spcPts val="0"/>
              </a:spcAft>
              <a:buClr>
                <a:srgbClr val="3F3F3F"/>
              </a:buClr>
              <a:buSzPts val="1800"/>
              <a:buChar char="•"/>
              <a:defRPr sz="1350">
                <a:solidFill>
                  <a:srgbClr val="3F3F3F"/>
                </a:solidFill>
              </a:defRPr>
            </a:lvl5pPr>
            <a:lvl6pPr marL="2743200" lvl="5" indent="-342900" algn="l" rtl="0">
              <a:lnSpc>
                <a:spcPct val="90000"/>
              </a:lnSpc>
              <a:spcBef>
                <a:spcPts val="900"/>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5532713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ontent Right Light Emphasis 2">
  <p:cSld name="1_Content Right Light Emphasis 2">
    <p:spTree>
      <p:nvGrpSpPr>
        <p:cNvPr id="1" name="Shape 220"/>
        <p:cNvGrpSpPr/>
        <p:nvPr/>
      </p:nvGrpSpPr>
      <p:grpSpPr>
        <a:xfrm>
          <a:off x="0" y="0"/>
          <a:ext cx="0" cy="0"/>
          <a:chOff x="0" y="0"/>
          <a:chExt cx="0" cy="0"/>
        </a:xfrm>
      </p:grpSpPr>
      <p:sp>
        <p:nvSpPr>
          <p:cNvPr id="221" name="Google Shape;221;p34"/>
          <p:cNvSpPr/>
          <p:nvPr/>
        </p:nvSpPr>
        <p:spPr>
          <a:xfrm>
            <a:off x="609600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accent4"/>
              </a:solidFill>
              <a:latin typeface="Arial"/>
              <a:ea typeface="Arial"/>
              <a:cs typeface="Arial"/>
              <a:sym typeface="Arial"/>
            </a:endParaRPr>
          </a:p>
        </p:txBody>
      </p:sp>
      <p:sp>
        <p:nvSpPr>
          <p:cNvPr id="222" name="Google Shape;222;p34"/>
          <p:cNvSpPr txBox="1">
            <a:spLocks noGrp="1"/>
          </p:cNvSpPr>
          <p:nvPr>
            <p:ph type="title"/>
          </p:nvPr>
        </p:nvSpPr>
        <p:spPr>
          <a:xfrm>
            <a:off x="533400" y="2950191"/>
            <a:ext cx="5029200" cy="9576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SzPts val="4400"/>
              <a:buNone/>
              <a:defRPr sz="2400" b="1">
                <a:solidFill>
                  <a:schemeClr val="accen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r>
              <a:rPr lang="en-US"/>
              <a:t>Click to edit Master title style</a:t>
            </a:r>
            <a:endParaRPr/>
          </a:p>
        </p:txBody>
      </p:sp>
      <p:sp>
        <p:nvSpPr>
          <p:cNvPr id="223" name="Google Shape;223;p34"/>
          <p:cNvSpPr txBox="1">
            <a:spLocks noGrp="1"/>
          </p:cNvSpPr>
          <p:nvPr>
            <p:ph type="body" idx="1"/>
          </p:nvPr>
        </p:nvSpPr>
        <p:spPr>
          <a:xfrm>
            <a:off x="6629400" y="1118030"/>
            <a:ext cx="5029200" cy="46218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SzPts val="2400"/>
              <a:buChar char="•"/>
              <a:defRPr sz="1800">
                <a:solidFill>
                  <a:schemeClr val="dk1"/>
                </a:solidFill>
              </a:defRPr>
            </a:lvl1pPr>
            <a:lvl2pPr marL="914400" lvl="1" indent="-381000" algn="l" rtl="0">
              <a:lnSpc>
                <a:spcPct val="90000"/>
              </a:lnSpc>
              <a:spcBef>
                <a:spcPts val="1000"/>
              </a:spcBef>
              <a:spcAft>
                <a:spcPts val="0"/>
              </a:spcAft>
              <a:buSzPts val="2400"/>
              <a:buChar char="•"/>
              <a:defRPr sz="1800">
                <a:solidFill>
                  <a:schemeClr val="dk1"/>
                </a:solidFill>
              </a:defRPr>
            </a:lvl2pPr>
            <a:lvl3pPr marL="1371600" lvl="2" indent="-355600" algn="l" rtl="0">
              <a:lnSpc>
                <a:spcPct val="90000"/>
              </a:lnSpc>
              <a:spcBef>
                <a:spcPts val="1000"/>
              </a:spcBef>
              <a:spcAft>
                <a:spcPts val="0"/>
              </a:spcAft>
              <a:buSzPts val="2000"/>
              <a:buChar char="•"/>
              <a:defRPr sz="1500">
                <a:solidFill>
                  <a:schemeClr val="dk1"/>
                </a:solidFill>
              </a:defRPr>
            </a:lvl3pPr>
            <a:lvl4pPr marL="1828800" lvl="3" indent="-355600" algn="l" rtl="0">
              <a:lnSpc>
                <a:spcPct val="90000"/>
              </a:lnSpc>
              <a:spcBef>
                <a:spcPts val="1000"/>
              </a:spcBef>
              <a:spcAft>
                <a:spcPts val="0"/>
              </a:spcAft>
              <a:buSzPts val="2000"/>
              <a:buChar char="•"/>
              <a:defRPr sz="1500">
                <a:solidFill>
                  <a:schemeClr val="dk1"/>
                </a:solidFill>
              </a:defRPr>
            </a:lvl4pPr>
            <a:lvl5pPr marL="2286000" lvl="4" indent="-342900" algn="l" rtl="0">
              <a:lnSpc>
                <a:spcPct val="90000"/>
              </a:lnSpc>
              <a:spcBef>
                <a:spcPts val="1000"/>
              </a:spcBef>
              <a:spcAft>
                <a:spcPts val="0"/>
              </a:spcAft>
              <a:buSzPts val="1800"/>
              <a:buChar char="•"/>
              <a:defRPr sz="1350">
                <a:solidFill>
                  <a:schemeClr val="dk1"/>
                </a:solidFill>
              </a:defRPr>
            </a:lvl5pPr>
            <a:lvl6pPr marL="2743200" lvl="5" indent="-342900" algn="l" rtl="0">
              <a:lnSpc>
                <a:spcPct val="90000"/>
              </a:lnSpc>
              <a:spcBef>
                <a:spcPts val="10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pPr lvl="0"/>
            <a:r>
              <a:rPr lang="en-US"/>
              <a:t>Click to edit Master text styles</a:t>
            </a:r>
          </a:p>
        </p:txBody>
      </p:sp>
      <p:sp>
        <p:nvSpPr>
          <p:cNvPr id="224" name="Google Shape;224;p34"/>
          <p:cNvSpPr txBox="1">
            <a:spLocks noGrp="1"/>
          </p:cNvSpPr>
          <p:nvPr>
            <p:ph type="sldNum" idx="12"/>
          </p:nvPr>
        </p:nvSpPr>
        <p:spPr>
          <a:xfrm>
            <a:off x="838200" y="6311900"/>
            <a:ext cx="477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225" name="Google Shape;225;p34" descr="A close up of a logo&#10;&#10;Description automatically generated"/>
          <p:cNvPicPr preferRelativeResize="0"/>
          <p:nvPr/>
        </p:nvPicPr>
        <p:blipFill rotWithShape="1">
          <a:blip r:embed="rId2">
            <a:alphaModFix/>
          </a:blip>
          <a:srcRect/>
          <a:stretch/>
        </p:blipFill>
        <p:spPr>
          <a:xfrm>
            <a:off x="11055927" y="5719314"/>
            <a:ext cx="881167" cy="902021"/>
          </a:xfrm>
          <a:prstGeom prst="rect">
            <a:avLst/>
          </a:prstGeom>
          <a:noFill/>
          <a:ln>
            <a:noFill/>
          </a:ln>
        </p:spPr>
      </p:pic>
    </p:spTree>
    <p:extLst>
      <p:ext uri="{BB962C8B-B14F-4D97-AF65-F5344CB8AC3E}">
        <p14:creationId xmlns:p14="http://schemas.microsoft.com/office/powerpoint/2010/main" val="1183833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4" descr="C:\Users\mikel\Desktop\PREA-logoRGBhirez-02031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0600" y="438152"/>
            <a:ext cx="2260600" cy="1695449"/>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5"/>
          <p:cNvSpPr txBox="1">
            <a:spLocks/>
          </p:cNvSpPr>
          <p:nvPr userDrawn="1"/>
        </p:nvSpPr>
        <p:spPr>
          <a:xfrm>
            <a:off x="1828800" y="3886200"/>
            <a:ext cx="8534400" cy="1676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500"/>
              </a:spcBef>
              <a:buNone/>
            </a:pPr>
            <a:endParaRPr lang="en-US" sz="3200">
              <a:latin typeface="Verdana" pitchFamily="34" charset="0"/>
              <a:ea typeface="Verdana" pitchFamily="34" charset="0"/>
              <a:cs typeface="Verdana" pitchFamily="34" charset="0"/>
            </a:endParaRPr>
          </a:p>
        </p:txBody>
      </p:sp>
      <p:sp>
        <p:nvSpPr>
          <p:cNvPr id="16" name="Title 1"/>
          <p:cNvSpPr txBox="1">
            <a:spLocks/>
          </p:cNvSpPr>
          <p:nvPr userDrawn="1"/>
        </p:nvSpPr>
        <p:spPr>
          <a:xfrm>
            <a:off x="0" y="2743200"/>
            <a:ext cx="12192000" cy="4114800"/>
          </a:xfrm>
          <a:prstGeom prst="rect">
            <a:avLst/>
          </a:prstGeom>
          <a:solidFill>
            <a:srgbClr val="CA7700"/>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700">
                <a:solidFill>
                  <a:schemeClr val="bg1"/>
                </a:solidFill>
                <a:effectLst>
                  <a:outerShdw blurRad="50800" dist="50800" dir="5400000" algn="ctr" rotWithShape="0">
                    <a:srgbClr val="CA7700"/>
                  </a:outerShdw>
                </a:effectLst>
                <a:latin typeface="Verdana" pitchFamily="34" charset="0"/>
                <a:ea typeface="Verdana" pitchFamily="34" charset="0"/>
                <a:cs typeface="Verdana" pitchFamily="34" charset="0"/>
              </a:rPr>
              <a:t>   </a:t>
            </a:r>
          </a:p>
        </p:txBody>
      </p:sp>
      <p:sp>
        <p:nvSpPr>
          <p:cNvPr id="20" name="Title 1"/>
          <p:cNvSpPr>
            <a:spLocks noGrp="1"/>
          </p:cNvSpPr>
          <p:nvPr>
            <p:ph type="ctrTitle"/>
          </p:nvPr>
        </p:nvSpPr>
        <p:spPr>
          <a:xfrm>
            <a:off x="2235200" y="3657600"/>
            <a:ext cx="8466667" cy="2133600"/>
          </a:xfrm>
        </p:spPr>
        <p:txBody>
          <a:bodyPr>
            <a:normAutofit fontScale="90000"/>
          </a:bodyPr>
          <a:lstStyle>
            <a:lvl1pPr>
              <a:defRPr sz="3000">
                <a:solidFill>
                  <a:schemeClr val="bg1"/>
                </a:solidFill>
                <a:latin typeface="Verdana" pitchFamily="34" charset="0"/>
                <a:ea typeface="Verdana" pitchFamily="34" charset="0"/>
                <a:cs typeface="Verdana" pitchFamily="34" charset="0"/>
              </a:defRPr>
            </a:lvl1pPr>
          </a:lstStyle>
          <a:p>
            <a:r>
              <a:rPr lang="en-US"/>
              <a:t>Click to edit Master title style</a:t>
            </a:r>
          </a:p>
        </p:txBody>
      </p:sp>
      <p:pic>
        <p:nvPicPr>
          <p:cNvPr id="7" name="Picture 6">
            <a:extLst>
              <a:ext uri="{FF2B5EF4-FFF2-40B4-BE49-F238E27FC236}">
                <a16:creationId xmlns:a16="http://schemas.microsoft.com/office/drawing/2014/main" id="{6BFC07DA-F9A9-4234-8CD4-3DB09C4C21D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5762171" y="1505904"/>
            <a:ext cx="3291840" cy="748665"/>
          </a:xfrm>
          <a:prstGeom prst="rect">
            <a:avLst/>
          </a:prstGeom>
        </p:spPr>
      </p:pic>
    </p:spTree>
    <p:extLst>
      <p:ext uri="{BB962C8B-B14F-4D97-AF65-F5344CB8AC3E}">
        <p14:creationId xmlns:p14="http://schemas.microsoft.com/office/powerpoint/2010/main" val="615622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txBox="1">
            <a:spLocks/>
          </p:cNvSpPr>
          <p:nvPr userDrawn="1"/>
        </p:nvSpPr>
        <p:spPr>
          <a:xfrm>
            <a:off x="0" y="0"/>
            <a:ext cx="12192000" cy="1219200"/>
          </a:xfrm>
          <a:prstGeom prst="rect">
            <a:avLst/>
          </a:prstGeom>
          <a:solidFill>
            <a:srgbClr val="CA7700"/>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700">
                <a:solidFill>
                  <a:schemeClr val="bg1"/>
                </a:solidFill>
                <a:effectLst>
                  <a:outerShdw blurRad="50800" dist="50800" dir="5400000" algn="ctr" rotWithShape="0">
                    <a:srgbClr val="CA7700"/>
                  </a:outerShdw>
                </a:effectLst>
                <a:latin typeface="Verdana" pitchFamily="34" charset="0"/>
                <a:ea typeface="Verdana" pitchFamily="34" charset="0"/>
                <a:cs typeface="Verdana" pitchFamily="34" charset="0"/>
              </a:rPr>
              <a:t>   </a:t>
            </a:r>
          </a:p>
        </p:txBody>
      </p:sp>
      <p:sp>
        <p:nvSpPr>
          <p:cNvPr id="8" name="Title 1"/>
          <p:cNvSpPr>
            <a:spLocks noGrp="1"/>
          </p:cNvSpPr>
          <p:nvPr>
            <p:ph type="title" hasCustomPrompt="1"/>
          </p:nvPr>
        </p:nvSpPr>
        <p:spPr>
          <a:xfrm>
            <a:off x="609600" y="81311"/>
            <a:ext cx="10972800" cy="888834"/>
          </a:xfrm>
        </p:spPr>
        <p:txBody>
          <a:bodyPr>
            <a:noAutofit/>
          </a:bodyPr>
          <a:lstStyle>
            <a:lvl1pPr algn="l">
              <a:lnSpc>
                <a:spcPts val="2500"/>
              </a:lnSpc>
              <a:defRPr sz="2700">
                <a:solidFill>
                  <a:srgbClr val="FFFFFF"/>
                </a:solidFill>
                <a:latin typeface="Verdana" pitchFamily="34" charset="0"/>
                <a:ea typeface="Verdana" pitchFamily="34" charset="0"/>
                <a:cs typeface="Verdana" pitchFamily="34" charset="0"/>
              </a:defRPr>
            </a:lvl1pPr>
          </a:lstStyle>
          <a:p>
            <a:r>
              <a:rPr lang="en-US"/>
              <a:t>Slide master</a:t>
            </a:r>
          </a:p>
        </p:txBody>
      </p:sp>
      <p:sp>
        <p:nvSpPr>
          <p:cNvPr id="9" name="Text Placeholder 4"/>
          <p:cNvSpPr>
            <a:spLocks noGrp="1"/>
          </p:cNvSpPr>
          <p:nvPr>
            <p:ph type="body" sz="quarter" idx="3"/>
          </p:nvPr>
        </p:nvSpPr>
        <p:spPr>
          <a:xfrm>
            <a:off x="1528777" y="1729854"/>
            <a:ext cx="9031547" cy="430840"/>
          </a:xfrm>
        </p:spPr>
        <p:txBody>
          <a:bodyPr anchor="b">
            <a:noAutofit/>
          </a:bodyPr>
          <a:lstStyle>
            <a:lvl1pPr marL="0" indent="0">
              <a:buNone/>
              <a:defRPr sz="2000" b="1">
                <a:solidFill>
                  <a:srgbClr val="CA7700"/>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5"/>
          <p:cNvSpPr>
            <a:spLocks noGrp="1"/>
          </p:cNvSpPr>
          <p:nvPr>
            <p:ph sz="quarter" idx="4"/>
          </p:nvPr>
        </p:nvSpPr>
        <p:spPr>
          <a:xfrm>
            <a:off x="1528777" y="2160695"/>
            <a:ext cx="9031548" cy="3965469"/>
          </a:xfrm>
        </p:spPr>
        <p:txBody>
          <a:bodyPr>
            <a:noAutofit/>
          </a:bodyPr>
          <a:lstStyle>
            <a:lvl1pPr marL="0" indent="0">
              <a:lnSpc>
                <a:spcPct val="100000"/>
              </a:lnSpc>
              <a:spcBef>
                <a:spcPts val="0"/>
              </a:spcBef>
              <a:spcAft>
                <a:spcPts val="0"/>
              </a:spcAft>
              <a:buFontTx/>
              <a:buNone/>
              <a:defRPr sz="1800">
                <a:solidFill>
                  <a:srgbClr val="5F574F"/>
                </a:solidFill>
                <a:latin typeface="Verdana" pitchFamily="34" charset="0"/>
                <a:ea typeface="Verdana" pitchFamily="34" charset="0"/>
                <a:cs typeface="Verdana" pitchFamily="34" charset="0"/>
              </a:defRPr>
            </a:lvl1pPr>
            <a:lvl2pPr>
              <a:lnSpc>
                <a:spcPct val="100000"/>
              </a:lnSpc>
              <a:spcBef>
                <a:spcPts val="0"/>
              </a:spcBef>
              <a:spcAft>
                <a:spcPts val="0"/>
              </a:spcAft>
              <a:defRPr sz="1800">
                <a:solidFill>
                  <a:srgbClr val="5F574F"/>
                </a:solidFill>
                <a:latin typeface="Verdana" pitchFamily="34" charset="0"/>
                <a:ea typeface="Verdana" pitchFamily="34" charset="0"/>
                <a:cs typeface="Verdana" pitchFamily="34" charset="0"/>
              </a:defRPr>
            </a:lvl2pPr>
            <a:lvl3pPr marL="914400" indent="-457200">
              <a:lnSpc>
                <a:spcPct val="100000"/>
              </a:lnSpc>
              <a:spcBef>
                <a:spcPts val="0"/>
              </a:spcBef>
              <a:spcAft>
                <a:spcPts val="0"/>
              </a:spcAft>
              <a:defRPr sz="1800">
                <a:solidFill>
                  <a:srgbClr val="5F574F"/>
                </a:solidFill>
                <a:latin typeface="Verdana" pitchFamily="34" charset="0"/>
                <a:ea typeface="Verdana" pitchFamily="34" charset="0"/>
                <a:cs typeface="Verdana" pitchFamily="34" charset="0"/>
              </a:defRPr>
            </a:lvl3pPr>
            <a:lvl4pPr marL="1371600" indent="-457200">
              <a:lnSpc>
                <a:spcPct val="100000"/>
              </a:lnSpc>
              <a:spcBef>
                <a:spcPts val="0"/>
              </a:spcBef>
              <a:spcAft>
                <a:spcPts val="0"/>
              </a:spcAft>
              <a:defRPr sz="1800">
                <a:solidFill>
                  <a:srgbClr val="5F574F"/>
                </a:solidFill>
                <a:latin typeface="Verdana" pitchFamily="34" charset="0"/>
                <a:ea typeface="Verdana" pitchFamily="34" charset="0"/>
                <a:cs typeface="Verdana" pitchFamily="34" charset="0"/>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6" descr="C:\Users\mikel\Desktop\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68000" y="5638800"/>
            <a:ext cx="1305984"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778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fInal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8133" y="1917700"/>
            <a:ext cx="10752667" cy="850900"/>
          </a:xfrm>
        </p:spPr>
        <p:txBody>
          <a:bodyPr>
            <a:noAutofit/>
          </a:bodyPr>
          <a:lstStyle>
            <a:lvl1pPr algn="ctr">
              <a:defRPr sz="6300"/>
            </a:lvl1pPr>
          </a:lstStyle>
          <a:p>
            <a:r>
              <a:rPr lang="en-US"/>
              <a:t>Thank You.</a:t>
            </a:r>
          </a:p>
        </p:txBody>
      </p:sp>
      <p:sp>
        <p:nvSpPr>
          <p:cNvPr id="12" name="TextBox 11"/>
          <p:cNvSpPr txBox="1"/>
          <p:nvPr userDrawn="1"/>
        </p:nvSpPr>
        <p:spPr>
          <a:xfrm>
            <a:off x="2845950" y="3124200"/>
            <a:ext cx="6512937" cy="1097736"/>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30000">
                <a:solidFill>
                  <a:schemeClr val="tx1">
                    <a:lumMod val="75000"/>
                    <a:lumOff val="25000"/>
                  </a:schemeClr>
                </a:solidFill>
                <a:latin typeface="Cambria"/>
                <a:ea typeface="+mn-ea"/>
                <a:cs typeface="Cambria"/>
              </a:rPr>
              <a:t>Have questions, comments, or concerns? Please reach out to</a:t>
            </a:r>
            <a:br>
              <a:rPr lang="en-US" sz="2800" b="0" i="0" u="none" strike="noStrike" kern="1200" baseline="30000">
                <a:solidFill>
                  <a:schemeClr val="tx1">
                    <a:lumMod val="75000"/>
                    <a:lumOff val="25000"/>
                  </a:schemeClr>
                </a:solidFill>
                <a:latin typeface="Cambria"/>
                <a:ea typeface="+mn-ea"/>
                <a:cs typeface="Cambria"/>
              </a:rPr>
            </a:br>
            <a:r>
              <a:rPr lang="en-US" sz="2800" b="0" i="0" u="none" strike="noStrike" kern="1200" baseline="30000">
                <a:solidFill>
                  <a:schemeClr val="tx1">
                    <a:lumMod val="75000"/>
                    <a:lumOff val="25000"/>
                  </a:schemeClr>
                </a:solidFill>
                <a:latin typeface="Cambria"/>
                <a:ea typeface="+mn-ea"/>
                <a:cs typeface="Cambria"/>
              </a:rPr>
              <a:t>The Moss Group, Inc. at 202-546-4747 or info@mossgroup.us.</a:t>
            </a:r>
          </a:p>
          <a:p>
            <a:pPr algn="ctr"/>
            <a:endParaRPr lang="en-US" sz="2800">
              <a:solidFill>
                <a:schemeClr val="tx1">
                  <a:lumMod val="75000"/>
                  <a:lumOff val="25000"/>
                </a:schemeClr>
              </a:solidFill>
              <a:latin typeface="Cambria"/>
              <a:cs typeface="Cambria"/>
            </a:endParaRPr>
          </a:p>
        </p:txBody>
      </p:sp>
      <p:sp>
        <p:nvSpPr>
          <p:cNvPr id="9" name="Slide Number Placeholder 19"/>
          <p:cNvSpPr>
            <a:spLocks noGrp="1"/>
          </p:cNvSpPr>
          <p:nvPr>
            <p:ph type="sldNum" sz="quarter" idx="4"/>
          </p:nvPr>
        </p:nvSpPr>
        <p:spPr>
          <a:xfrm>
            <a:off x="11091334" y="38101"/>
            <a:ext cx="778933" cy="365125"/>
          </a:xfrm>
          <a:prstGeom prst="rect">
            <a:avLst/>
          </a:prstGeom>
        </p:spPr>
        <p:txBody>
          <a:bodyPr vert="horz" lIns="91440" tIns="45720" rIns="91440" bIns="45720" rtlCol="0" anchor="ctr"/>
          <a:lstStyle>
            <a:lvl1pPr algn="ctr">
              <a:defRPr sz="1000" b="1">
                <a:solidFill>
                  <a:schemeClr val="bg1"/>
                </a:solidFill>
                <a:latin typeface="Cambria"/>
                <a:cs typeface="Cambria"/>
              </a:defRPr>
            </a:lvl1pPr>
          </a:lstStyle>
          <a:p>
            <a:fld id="{B65137A7-CEBE-2C4C-9389-2F46F1F56383}" type="slidenum">
              <a:rPr lang="en-US" smtClean="0"/>
              <a:pPr/>
              <a:t>‹#›</a:t>
            </a:fld>
            <a:endParaRPr lang="en-US"/>
          </a:p>
        </p:txBody>
      </p:sp>
      <p:pic>
        <p:nvPicPr>
          <p:cNvPr id="10" name="Picture 9">
            <a:hlinkClick r:id="rId2"/>
            <a:extLst>
              <a:ext uri="{FF2B5EF4-FFF2-40B4-BE49-F238E27FC236}">
                <a16:creationId xmlns:a16="http://schemas.microsoft.com/office/drawing/2014/main" id="{DC5ED787-BF08-4F0C-AD16-F8A7BD3FD3D2}"/>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797" y="4315677"/>
            <a:ext cx="6570617" cy="658800"/>
          </a:xfrm>
          <a:prstGeom prst="rect">
            <a:avLst/>
          </a:prstGeom>
          <a:noFill/>
          <a:ln>
            <a:noFill/>
          </a:ln>
        </p:spPr>
      </p:pic>
      <p:sp>
        <p:nvSpPr>
          <p:cNvPr id="11" name="TextBox 10">
            <a:extLst>
              <a:ext uri="{FF2B5EF4-FFF2-40B4-BE49-F238E27FC236}">
                <a16:creationId xmlns:a16="http://schemas.microsoft.com/office/drawing/2014/main" id="{BC778605-B9E8-4456-B10C-81F9A098DC50}"/>
              </a:ext>
            </a:extLst>
          </p:cNvPr>
          <p:cNvSpPr txBox="1"/>
          <p:nvPr userDrawn="1"/>
        </p:nvSpPr>
        <p:spPr>
          <a:xfrm>
            <a:off x="3697747" y="6427148"/>
            <a:ext cx="4796506" cy="584775"/>
          </a:xfrm>
          <a:prstGeom prst="rect">
            <a:avLst/>
          </a:prstGeom>
          <a:noFill/>
        </p:spPr>
        <p:txBody>
          <a:bodyPr wrap="none" rtlCol="0">
            <a:spAutoFit/>
          </a:bodyPr>
          <a:lstStyle/>
          <a:p>
            <a:pPr algn="ctr"/>
            <a:r>
              <a:rPr lang="en-US" sz="1000" kern="1200">
                <a:solidFill>
                  <a:srgbClr val="969696"/>
                </a:solidFill>
                <a:effectLst/>
                <a:latin typeface="Cambria" panose="02040503050406030204" pitchFamily="18" charset="0"/>
                <a:ea typeface="Cambria" panose="02040503050406030204" pitchFamily="18" charset="0"/>
                <a:cs typeface="+mn-cs"/>
              </a:rPr>
              <a:t>©2020. The Moss Group, Inc. All rights reserved. No part of this training may be</a:t>
            </a:r>
          </a:p>
          <a:p>
            <a:pPr algn="ctr"/>
            <a:r>
              <a:rPr lang="en-US" sz="1000" kern="1200">
                <a:solidFill>
                  <a:srgbClr val="969696"/>
                </a:solidFill>
                <a:effectLst/>
                <a:latin typeface="Cambria" panose="02040503050406030204" pitchFamily="18" charset="0"/>
                <a:ea typeface="Cambria" panose="02040503050406030204" pitchFamily="18" charset="0"/>
                <a:cs typeface="+mn-cs"/>
              </a:rPr>
              <a:t>reproduced or transmitted in any form or by any means without written permission.</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baseline="30000">
              <a:solidFill>
                <a:schemeClr val="tx1">
                  <a:lumMod val="50000"/>
                  <a:lumOff val="50000"/>
                </a:schemeClr>
              </a:solidFill>
              <a:latin typeface="Cambria"/>
              <a:ea typeface="+mn-ea"/>
              <a:cs typeface="Cambria"/>
            </a:endParaRPr>
          </a:p>
        </p:txBody>
      </p:sp>
    </p:spTree>
    <p:extLst>
      <p:ext uri="{BB962C8B-B14F-4D97-AF65-F5344CB8AC3E}">
        <p14:creationId xmlns:p14="http://schemas.microsoft.com/office/powerpoint/2010/main" val="882288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questions page">
    <p:spTree>
      <p:nvGrpSpPr>
        <p:cNvPr id="1" name=""/>
        <p:cNvGrpSpPr/>
        <p:nvPr/>
      </p:nvGrpSpPr>
      <p:grpSpPr>
        <a:xfrm>
          <a:off x="0" y="0"/>
          <a:ext cx="0" cy="0"/>
          <a:chOff x="0" y="0"/>
          <a:chExt cx="0" cy="0"/>
        </a:xfrm>
      </p:grpSpPr>
      <p:sp>
        <p:nvSpPr>
          <p:cNvPr id="13" name="TextBox 12"/>
          <p:cNvSpPr txBox="1"/>
          <p:nvPr userDrawn="1"/>
        </p:nvSpPr>
        <p:spPr>
          <a:xfrm>
            <a:off x="4432670" y="1714500"/>
            <a:ext cx="3433952" cy="9325630"/>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00" b="0" i="0" u="none" strike="noStrike" kern="1200" baseline="30000">
                <a:solidFill>
                  <a:schemeClr val="bg1">
                    <a:lumMod val="95000"/>
                  </a:schemeClr>
                </a:solidFill>
                <a:latin typeface="Cambria"/>
                <a:ea typeface="+mn-ea"/>
                <a:cs typeface="Cambria"/>
              </a:rPr>
              <a:t>?</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856BD0B-51F6-4518-AF84-F79D4EFE86DB}" type="datetime4">
              <a:rPr lang="en-US" smtClean="0"/>
              <a:t>September 6, 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de-DE"/>
              <a:t>The Moss Group, Inc. </a:t>
            </a:r>
            <a:endParaRPr lang="en-US"/>
          </a:p>
        </p:txBody>
      </p:sp>
      <p:sp>
        <p:nvSpPr>
          <p:cNvPr id="12" name="TextBox 11"/>
          <p:cNvSpPr txBox="1"/>
          <p:nvPr userDrawn="1"/>
        </p:nvSpPr>
        <p:spPr>
          <a:xfrm>
            <a:off x="711200" y="3530600"/>
            <a:ext cx="10718800" cy="420628"/>
          </a:xfrm>
          <a:prstGeom prst="rect">
            <a:avLst/>
          </a:prstGeom>
          <a:noFill/>
        </p:spPr>
        <p:txBody>
          <a:bodyPr wrap="square" rtlCol="0">
            <a:spAutoFit/>
          </a:bodyPr>
          <a:lstStyle/>
          <a:p>
            <a:pPr algn="ctr" rtl="0"/>
            <a:r>
              <a:rPr lang="en-US" sz="3200" b="0" i="0" u="none" strike="noStrike" kern="1200" baseline="30000">
                <a:solidFill>
                  <a:schemeClr val="tx1">
                    <a:lumMod val="75000"/>
                    <a:lumOff val="25000"/>
                  </a:schemeClr>
                </a:solidFill>
                <a:latin typeface="Cambria"/>
                <a:ea typeface="+mn-ea"/>
                <a:cs typeface="Cambria"/>
              </a:rPr>
              <a:t>Ask now, or send them to us later at info@mossgroup.us.</a:t>
            </a:r>
          </a:p>
        </p:txBody>
      </p:sp>
      <p:sp>
        <p:nvSpPr>
          <p:cNvPr id="15" name="TextBox 14"/>
          <p:cNvSpPr txBox="1"/>
          <p:nvPr userDrawn="1"/>
        </p:nvSpPr>
        <p:spPr>
          <a:xfrm>
            <a:off x="3709020" y="2463801"/>
            <a:ext cx="4788490" cy="1272143"/>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500" b="0" i="0" u="none" strike="noStrike" kern="1200" baseline="30000">
                <a:solidFill>
                  <a:srgbClr val="41AD49"/>
                </a:solidFill>
                <a:latin typeface="Cambria"/>
                <a:ea typeface="+mn-ea"/>
                <a:cs typeface="Cambria"/>
              </a:rPr>
              <a:t>Questions?</a:t>
            </a:r>
          </a:p>
        </p:txBody>
      </p:sp>
      <p:sp>
        <p:nvSpPr>
          <p:cNvPr id="16" name="Slide Number Placeholder 19"/>
          <p:cNvSpPr>
            <a:spLocks noGrp="1"/>
          </p:cNvSpPr>
          <p:nvPr>
            <p:ph type="sldNum" sz="quarter" idx="4"/>
          </p:nvPr>
        </p:nvSpPr>
        <p:spPr>
          <a:xfrm>
            <a:off x="11091334" y="38101"/>
            <a:ext cx="778933" cy="365125"/>
          </a:xfrm>
          <a:prstGeom prst="rect">
            <a:avLst/>
          </a:prstGeom>
        </p:spPr>
        <p:txBody>
          <a:bodyPr vert="horz" lIns="91440" tIns="45720" rIns="91440" bIns="45720" rtlCol="0" anchor="ctr"/>
          <a:lstStyle>
            <a:lvl1pPr algn="ctr">
              <a:defRPr sz="1000" b="1">
                <a:solidFill>
                  <a:schemeClr val="bg1"/>
                </a:solidFill>
                <a:latin typeface="Cambria"/>
                <a:cs typeface="Cambria"/>
              </a:defRPr>
            </a:lvl1pPr>
          </a:lstStyle>
          <a:p>
            <a:fld id="{B65137A7-CEBE-2C4C-9389-2F46F1F56383}" type="slidenum">
              <a:rPr lang="en-US" smtClean="0"/>
              <a:pPr/>
              <a:t>‹#›</a:t>
            </a:fld>
            <a:endParaRPr lang="en-US"/>
          </a:p>
        </p:txBody>
      </p:sp>
    </p:spTree>
    <p:extLst>
      <p:ext uri="{BB962C8B-B14F-4D97-AF65-F5344CB8AC3E}">
        <p14:creationId xmlns:p14="http://schemas.microsoft.com/office/powerpoint/2010/main" val="1386843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Gray - Custom Title Slide">
  <p:cSld name="Blank Gray - Custom Title Slide">
    <p:bg>
      <p:bgPr>
        <a:solidFill>
          <a:schemeClr val="lt2"/>
        </a:solidFill>
        <a:effectLst/>
      </p:bgPr>
    </p:bg>
    <p:spTree>
      <p:nvGrpSpPr>
        <p:cNvPr id="1" name="Shape 13"/>
        <p:cNvGrpSpPr/>
        <p:nvPr/>
      </p:nvGrpSpPr>
      <p:grpSpPr>
        <a:xfrm>
          <a:off x="0" y="0"/>
          <a:ext cx="0" cy="0"/>
          <a:chOff x="0" y="0"/>
          <a:chExt cx="0" cy="0"/>
        </a:xfrm>
      </p:grpSpPr>
      <p:cxnSp>
        <p:nvCxnSpPr>
          <p:cNvPr id="14" name="Google Shape;14;p21"/>
          <p:cNvCxnSpPr/>
          <p:nvPr/>
        </p:nvCxnSpPr>
        <p:spPr>
          <a:xfrm>
            <a:off x="10783330" y="5877003"/>
            <a:ext cx="0" cy="586639"/>
          </a:xfrm>
          <a:prstGeom prst="straightConnector1">
            <a:avLst/>
          </a:prstGeom>
          <a:noFill/>
          <a:ln w="19050" cap="flat" cmpd="sng">
            <a:solidFill>
              <a:srgbClr val="D8D8D8"/>
            </a:solidFill>
            <a:prstDash val="solid"/>
            <a:miter lim="800000"/>
            <a:headEnd type="none" w="sm" len="sm"/>
            <a:tailEnd type="none" w="sm" len="sm"/>
          </a:ln>
        </p:spPr>
      </p:cxnSp>
      <p:pic>
        <p:nvPicPr>
          <p:cNvPr id="15" name="Google Shape;15;p21"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pic>
        <p:nvPicPr>
          <p:cNvPr id="16" name="Google Shape;16;p21" descr="A close up of a sign&#10;&#10;Description automatically generated"/>
          <p:cNvPicPr preferRelativeResize="0"/>
          <p:nvPr/>
        </p:nvPicPr>
        <p:blipFill rotWithShape="1">
          <a:blip r:embed="rId3">
            <a:alphaModFix/>
          </a:blip>
          <a:srcRect/>
          <a:stretch/>
        </p:blipFill>
        <p:spPr>
          <a:xfrm>
            <a:off x="8291319" y="5935192"/>
            <a:ext cx="2219415" cy="407841"/>
          </a:xfrm>
          <a:prstGeom prst="rect">
            <a:avLst/>
          </a:prstGeom>
          <a:noFill/>
          <a:ln>
            <a:noFill/>
          </a:ln>
        </p:spPr>
      </p:pic>
      <p:cxnSp>
        <p:nvCxnSpPr>
          <p:cNvPr id="17" name="Google Shape;17;p21"/>
          <p:cNvCxnSpPr/>
          <p:nvPr/>
        </p:nvCxnSpPr>
        <p:spPr>
          <a:xfrm>
            <a:off x="8018730" y="5877066"/>
            <a:ext cx="0" cy="586500"/>
          </a:xfrm>
          <a:prstGeom prst="straightConnector1">
            <a:avLst/>
          </a:prstGeom>
          <a:noFill/>
          <a:ln w="19050" cap="flat" cmpd="sng">
            <a:solidFill>
              <a:srgbClr val="D8D8D8"/>
            </a:solidFill>
            <a:prstDash val="solid"/>
            <a:miter lim="800000"/>
            <a:headEnd type="none" w="sm" len="sm"/>
            <a:tailEnd type="none" w="sm" len="sm"/>
          </a:ln>
        </p:spPr>
      </p:cxnSp>
      <p:pic>
        <p:nvPicPr>
          <p:cNvPr id="18" name="Google Shape;18;p21"/>
          <p:cNvPicPr preferRelativeResize="0"/>
          <p:nvPr/>
        </p:nvPicPr>
        <p:blipFill rotWithShape="1">
          <a:blip r:embed="rId4">
            <a:alphaModFix/>
          </a:blip>
          <a:srcRect/>
          <a:stretch/>
        </p:blipFill>
        <p:spPr>
          <a:xfrm>
            <a:off x="6365950" y="5560196"/>
            <a:ext cx="1380182" cy="1157819"/>
          </a:xfrm>
          <a:prstGeom prst="rect">
            <a:avLst/>
          </a:prstGeom>
          <a:noFill/>
          <a:ln>
            <a:noFill/>
          </a:ln>
        </p:spPr>
      </p:pic>
    </p:spTree>
    <p:extLst>
      <p:ext uri="{BB962C8B-B14F-4D97-AF65-F5344CB8AC3E}">
        <p14:creationId xmlns:p14="http://schemas.microsoft.com/office/powerpoint/2010/main" val="17828119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resenter">
  <p:cSld name="Presenter">
    <p:spTree>
      <p:nvGrpSpPr>
        <p:cNvPr id="1" name="Shape 19"/>
        <p:cNvGrpSpPr/>
        <p:nvPr/>
      </p:nvGrpSpPr>
      <p:grpSpPr>
        <a:xfrm>
          <a:off x="0" y="0"/>
          <a:ext cx="0" cy="0"/>
          <a:chOff x="0" y="0"/>
          <a:chExt cx="0" cy="0"/>
        </a:xfrm>
      </p:grpSpPr>
      <p:sp>
        <p:nvSpPr>
          <p:cNvPr id="20" name="Google Shape;20;p25"/>
          <p:cNvSpPr/>
          <p:nvPr/>
        </p:nvSpPr>
        <p:spPr>
          <a:xfrm>
            <a:off x="149086" y="0"/>
            <a:ext cx="3137453" cy="6858000"/>
          </a:xfrm>
          <a:prstGeom prst="rect">
            <a:avLst/>
          </a:prstGeom>
          <a:solidFill>
            <a:schemeClr val="accent1"/>
          </a:solidFill>
          <a:ln>
            <a:noFill/>
          </a:ln>
          <a:effectLst>
            <a:outerShdw blurRad="63500" sx="102000" sy="102000" algn="ctr" rotWithShape="0">
              <a:srgbClr val="000000">
                <a:alpha val="1333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 name="Google Shape;21;p25"/>
          <p:cNvSpPr/>
          <p:nvPr/>
        </p:nvSpPr>
        <p:spPr>
          <a:xfrm>
            <a:off x="-1" y="0"/>
            <a:ext cx="3137453"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 name="Google Shape;22;p25"/>
          <p:cNvSpPr txBox="1">
            <a:spLocks noGrp="1"/>
          </p:cNvSpPr>
          <p:nvPr>
            <p:ph type="title"/>
          </p:nvPr>
        </p:nvSpPr>
        <p:spPr>
          <a:xfrm>
            <a:off x="6006548" y="1756603"/>
            <a:ext cx="5695122"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p:nvPr/>
        </p:nvSpPr>
        <p:spPr>
          <a:xfrm>
            <a:off x="5857461" y="2884671"/>
            <a:ext cx="964557" cy="7244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25"/>
          <p:cNvSpPr txBox="1">
            <a:spLocks noGrp="1"/>
          </p:cNvSpPr>
          <p:nvPr>
            <p:ph type="subTitle" idx="1"/>
          </p:nvPr>
        </p:nvSpPr>
        <p:spPr>
          <a:xfrm>
            <a:off x="6006548" y="3248537"/>
            <a:ext cx="5695122"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1000"/>
              </a:spcBef>
              <a:spcAft>
                <a:spcPts val="0"/>
              </a:spcAft>
              <a:buClr>
                <a:schemeClr val="dk1"/>
              </a:buClr>
              <a:buSzPts val="2000"/>
              <a:buNone/>
              <a:defRPr sz="2000"/>
            </a:lvl2pPr>
            <a:lvl3pPr lvl="2" algn="ctr">
              <a:lnSpc>
                <a:spcPct val="90000"/>
              </a:lnSpc>
              <a:spcBef>
                <a:spcPts val="1000"/>
              </a:spcBef>
              <a:spcAft>
                <a:spcPts val="0"/>
              </a:spcAft>
              <a:buClr>
                <a:schemeClr val="dk1"/>
              </a:buClr>
              <a:buSzPts val="1800"/>
              <a:buNone/>
              <a:defRPr sz="1800"/>
            </a:lvl3pPr>
            <a:lvl4pPr lvl="3" algn="ctr">
              <a:lnSpc>
                <a:spcPct val="90000"/>
              </a:lnSpc>
              <a:spcBef>
                <a:spcPts val="1000"/>
              </a:spcBef>
              <a:spcAft>
                <a:spcPts val="0"/>
              </a:spcAft>
              <a:buClr>
                <a:schemeClr val="dk1"/>
              </a:buClr>
              <a:buSzPts val="1600"/>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25"/>
          <p:cNvSpPr>
            <a:spLocks noGrp="1"/>
          </p:cNvSpPr>
          <p:nvPr>
            <p:ph type="pic" idx="2"/>
          </p:nvPr>
        </p:nvSpPr>
        <p:spPr>
          <a:xfrm>
            <a:off x="824948" y="1828800"/>
            <a:ext cx="3200400" cy="32004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R="0" lvl="1"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25"/>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223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resenter">
  <p:cSld name="Presenter">
    <p:spTree>
      <p:nvGrpSpPr>
        <p:cNvPr id="1" name="Shape 37"/>
        <p:cNvGrpSpPr/>
        <p:nvPr/>
      </p:nvGrpSpPr>
      <p:grpSpPr>
        <a:xfrm>
          <a:off x="0" y="0"/>
          <a:ext cx="0" cy="0"/>
          <a:chOff x="0" y="0"/>
          <a:chExt cx="0" cy="0"/>
        </a:xfrm>
      </p:grpSpPr>
      <p:sp>
        <p:nvSpPr>
          <p:cNvPr id="38" name="Google Shape;38;p5"/>
          <p:cNvSpPr/>
          <p:nvPr/>
        </p:nvSpPr>
        <p:spPr>
          <a:xfrm>
            <a:off x="149086" y="0"/>
            <a:ext cx="3137453" cy="6858000"/>
          </a:xfrm>
          <a:prstGeom prst="rect">
            <a:avLst/>
          </a:prstGeom>
          <a:solidFill>
            <a:schemeClr val="accent1"/>
          </a:solidFill>
          <a:ln>
            <a:noFill/>
          </a:ln>
          <a:effectLst>
            <a:outerShdw blurRad="63500" sx="102000" sy="102000" algn="ctr" rotWithShape="0">
              <a:srgbClr val="000000">
                <a:alpha val="1215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39" name="Google Shape;39;p5"/>
          <p:cNvSpPr/>
          <p:nvPr/>
        </p:nvSpPr>
        <p:spPr>
          <a:xfrm>
            <a:off x="-1" y="0"/>
            <a:ext cx="3137453"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40" name="Google Shape;40;p5"/>
          <p:cNvSpPr txBox="1">
            <a:spLocks noGrp="1"/>
          </p:cNvSpPr>
          <p:nvPr>
            <p:ph type="title"/>
          </p:nvPr>
        </p:nvSpPr>
        <p:spPr>
          <a:xfrm>
            <a:off x="6006548" y="1756603"/>
            <a:ext cx="5695122"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Arial"/>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5"/>
          <p:cNvSpPr/>
          <p:nvPr/>
        </p:nvSpPr>
        <p:spPr>
          <a:xfrm>
            <a:off x="5857461" y="2884671"/>
            <a:ext cx="964557" cy="7244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 name="Google Shape;42;p5"/>
          <p:cNvSpPr txBox="1">
            <a:spLocks noGrp="1"/>
          </p:cNvSpPr>
          <p:nvPr>
            <p:ph type="subTitle" idx="1"/>
          </p:nvPr>
        </p:nvSpPr>
        <p:spPr>
          <a:xfrm>
            <a:off x="6006548" y="3248537"/>
            <a:ext cx="5695122"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1000"/>
              </a:spcBef>
              <a:spcAft>
                <a:spcPts val="0"/>
              </a:spcAft>
              <a:buClr>
                <a:schemeClr val="dk1"/>
              </a:buClr>
              <a:buSzPts val="2000"/>
              <a:buNone/>
              <a:defRPr sz="2000"/>
            </a:lvl2pPr>
            <a:lvl3pPr lvl="2" algn="ctr">
              <a:lnSpc>
                <a:spcPct val="90000"/>
              </a:lnSpc>
              <a:spcBef>
                <a:spcPts val="1000"/>
              </a:spcBef>
              <a:spcAft>
                <a:spcPts val="0"/>
              </a:spcAft>
              <a:buClr>
                <a:schemeClr val="dk1"/>
              </a:buClr>
              <a:buSzPts val="1800"/>
              <a:buNone/>
              <a:defRPr sz="1800"/>
            </a:lvl3pPr>
            <a:lvl4pPr lvl="3" algn="ctr">
              <a:lnSpc>
                <a:spcPct val="90000"/>
              </a:lnSpc>
              <a:spcBef>
                <a:spcPts val="1000"/>
              </a:spcBef>
              <a:spcAft>
                <a:spcPts val="0"/>
              </a:spcAft>
              <a:buClr>
                <a:schemeClr val="dk1"/>
              </a:buClr>
              <a:buSzPts val="1600"/>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43" name="Google Shape;43;p5"/>
          <p:cNvSpPr>
            <a:spLocks noGrp="1"/>
          </p:cNvSpPr>
          <p:nvPr>
            <p:ph type="pic" idx="2"/>
          </p:nvPr>
        </p:nvSpPr>
        <p:spPr>
          <a:xfrm>
            <a:off x="824948" y="1828800"/>
            <a:ext cx="3200400" cy="3200400"/>
          </a:xfrm>
          <a:prstGeom prst="rect">
            <a:avLst/>
          </a:prstGeom>
          <a:noFill/>
          <a:ln>
            <a:noFill/>
          </a:ln>
        </p:spPr>
      </p:sp>
      <p:sp>
        <p:nvSpPr>
          <p:cNvPr id="44" name="Google Shape;44;p5"/>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accent1"/>
                </a:solidFill>
                <a:latin typeface="Arial"/>
                <a:ea typeface="Arial"/>
                <a:cs typeface="Arial"/>
                <a:sym typeface="Arial"/>
              </a:defRPr>
            </a:lvl9pPr>
          </a:lstStyle>
          <a:p>
            <a:fld id="{F8AE7C32-6A71-47F5-8726-ADC4763093C7}" type="slidenum">
              <a:rPr lang="en-US" smtClean="0"/>
              <a:t>‹#›</a:t>
            </a:fld>
            <a:endParaRPr lang="en-US"/>
          </a:p>
        </p:txBody>
      </p:sp>
    </p:spTree>
    <p:extLst>
      <p:ext uri="{BB962C8B-B14F-4D97-AF65-F5344CB8AC3E}">
        <p14:creationId xmlns:p14="http://schemas.microsoft.com/office/powerpoint/2010/main" val="816881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Right Light">
  <p:cSld name="Content Right Light">
    <p:spTree>
      <p:nvGrpSpPr>
        <p:cNvPr id="1" name="Shape 27"/>
        <p:cNvGrpSpPr/>
        <p:nvPr/>
      </p:nvGrpSpPr>
      <p:grpSpPr>
        <a:xfrm>
          <a:off x="0" y="0"/>
          <a:ext cx="0" cy="0"/>
          <a:chOff x="0" y="0"/>
          <a:chExt cx="0" cy="0"/>
        </a:xfrm>
      </p:grpSpPr>
      <p:sp>
        <p:nvSpPr>
          <p:cNvPr id="28" name="Google Shape;28;p42"/>
          <p:cNvSpPr/>
          <p:nvPr/>
        </p:nvSpPr>
        <p:spPr>
          <a:xfrm>
            <a:off x="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accent4"/>
              </a:solidFill>
              <a:latin typeface="Arial"/>
              <a:ea typeface="Arial"/>
              <a:cs typeface="Arial"/>
              <a:sym typeface="Arial"/>
            </a:endParaRPr>
          </a:p>
        </p:txBody>
      </p:sp>
      <p:sp>
        <p:nvSpPr>
          <p:cNvPr id="29" name="Google Shape;29;p42"/>
          <p:cNvSpPr txBox="1">
            <a:spLocks noGrp="1"/>
          </p:cNvSpPr>
          <p:nvPr>
            <p:ph type="body" idx="1"/>
          </p:nvPr>
        </p:nvSpPr>
        <p:spPr>
          <a:xfrm>
            <a:off x="6329680" y="807244"/>
            <a:ext cx="5029200" cy="536971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1200"/>
              </a:spcBef>
              <a:spcAft>
                <a:spcPts val="0"/>
              </a:spcAft>
              <a:buClr>
                <a:srgbClr val="606060"/>
              </a:buClr>
              <a:buSzPts val="2400"/>
              <a:buNone/>
              <a:defRPr sz="2400">
                <a:solidFill>
                  <a:srgbClr val="606060"/>
                </a:solidFill>
              </a:defRPr>
            </a:lvl2pPr>
            <a:lvl3pPr marL="1371600" lvl="2" indent="-228600" algn="l">
              <a:lnSpc>
                <a:spcPct val="90000"/>
              </a:lnSpc>
              <a:spcBef>
                <a:spcPts val="1200"/>
              </a:spcBef>
              <a:spcAft>
                <a:spcPts val="0"/>
              </a:spcAft>
              <a:buClr>
                <a:srgbClr val="606060"/>
              </a:buClr>
              <a:buSzPts val="2000"/>
              <a:buNone/>
              <a:defRPr sz="2000">
                <a:solidFill>
                  <a:srgbClr val="606060"/>
                </a:solidFill>
              </a:defRPr>
            </a:lvl3pPr>
            <a:lvl4pPr marL="1828800" lvl="3" indent="-228600" algn="l">
              <a:lnSpc>
                <a:spcPct val="90000"/>
              </a:lnSpc>
              <a:spcBef>
                <a:spcPts val="1200"/>
              </a:spcBef>
              <a:spcAft>
                <a:spcPts val="0"/>
              </a:spcAft>
              <a:buClr>
                <a:srgbClr val="606060"/>
              </a:buClr>
              <a:buSzPts val="2000"/>
              <a:buNone/>
              <a:defRPr sz="2000">
                <a:solidFill>
                  <a:srgbClr val="606060"/>
                </a:solidFill>
              </a:defRPr>
            </a:lvl4pPr>
            <a:lvl5pPr marL="2286000" lvl="4" indent="-228600" algn="l">
              <a:lnSpc>
                <a:spcPct val="90000"/>
              </a:lnSpc>
              <a:spcBef>
                <a:spcPts val="1200"/>
              </a:spcBef>
              <a:spcAft>
                <a:spcPts val="0"/>
              </a:spcAft>
              <a:buClr>
                <a:srgbClr val="606060"/>
              </a:buClr>
              <a:buSzPts val="1800"/>
              <a:buNone/>
              <a:defRPr sz="1800">
                <a:solidFill>
                  <a:srgbClr val="606060"/>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2"/>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42"/>
          <p:cNvSpPr txBox="1">
            <a:spLocks noGrp="1"/>
          </p:cNvSpPr>
          <p:nvPr>
            <p:ph type="title"/>
          </p:nvPr>
        </p:nvSpPr>
        <p:spPr>
          <a:xfrm>
            <a:off x="533400" y="2950191"/>
            <a:ext cx="50292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2"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5273260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Subheading">
  <p:cSld name="Content Subheading">
    <p:spTree>
      <p:nvGrpSpPr>
        <p:cNvPr id="1" name="Shape 33"/>
        <p:cNvGrpSpPr/>
        <p:nvPr/>
      </p:nvGrpSpPr>
      <p:grpSpPr>
        <a:xfrm>
          <a:off x="0" y="0"/>
          <a:ext cx="0" cy="0"/>
          <a:chOff x="0" y="0"/>
          <a:chExt cx="0" cy="0"/>
        </a:xfrm>
      </p:grpSpPr>
      <p:sp>
        <p:nvSpPr>
          <p:cNvPr id="34" name="Google Shape;34;p34"/>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35" name="Google Shape;35;p34"/>
          <p:cNvSpPr txBox="1">
            <a:spLocks noGrp="1"/>
          </p:cNvSpPr>
          <p:nvPr>
            <p:ph type="body" idx="1"/>
          </p:nvPr>
        </p:nvSpPr>
        <p:spPr>
          <a:xfrm>
            <a:off x="838200" y="2188315"/>
            <a:ext cx="10515600" cy="383291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4"/>
          <p:cNvSpPr txBox="1">
            <a:spLocks noGrp="1"/>
          </p:cNvSpPr>
          <p:nvPr>
            <p:ph type="body" idx="2"/>
          </p:nvPr>
        </p:nvSpPr>
        <p:spPr>
          <a:xfrm>
            <a:off x="838200" y="1521340"/>
            <a:ext cx="10515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800"/>
              <a:buNone/>
              <a:defRPr sz="28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4"/>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4"/>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9" name="Google Shape;39;p34"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794977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40"/>
        <p:cNvGrpSpPr/>
        <p:nvPr/>
      </p:nvGrpSpPr>
      <p:grpSpPr>
        <a:xfrm>
          <a:off x="0" y="0"/>
          <a:ext cx="0" cy="0"/>
          <a:chOff x="0" y="0"/>
          <a:chExt cx="0" cy="0"/>
        </a:xfrm>
      </p:grpSpPr>
      <p:sp>
        <p:nvSpPr>
          <p:cNvPr id="41" name="Google Shape;41;p27"/>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42" name="Google Shape;42;p27"/>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7"/>
          <p:cNvSpPr txBox="1">
            <a:spLocks noGrp="1"/>
          </p:cNvSpPr>
          <p:nvPr>
            <p:ph type="body" idx="1"/>
          </p:nvPr>
        </p:nvSpPr>
        <p:spPr>
          <a:xfrm>
            <a:off x="838200" y="1548379"/>
            <a:ext cx="105156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5" name="Google Shape;45;p27"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pic>
        <p:nvPicPr>
          <p:cNvPr id="46" name="Google Shape;46;p27"/>
          <p:cNvPicPr preferRelativeResize="0"/>
          <p:nvPr/>
        </p:nvPicPr>
        <p:blipFill rotWithShape="1">
          <a:blip r:embed="rId3">
            <a:alphaModFix/>
          </a:blip>
          <a:srcRect/>
          <a:stretch/>
        </p:blipFill>
        <p:spPr>
          <a:xfrm>
            <a:off x="9885438" y="5717863"/>
            <a:ext cx="1076325" cy="904875"/>
          </a:xfrm>
          <a:prstGeom prst="rect">
            <a:avLst/>
          </a:prstGeom>
          <a:noFill/>
          <a:ln>
            <a:noFill/>
          </a:ln>
        </p:spPr>
      </p:pic>
    </p:spTree>
    <p:extLst>
      <p:ext uri="{BB962C8B-B14F-4D97-AF65-F5344CB8AC3E}">
        <p14:creationId xmlns:p14="http://schemas.microsoft.com/office/powerpoint/2010/main" val="1574741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SzPts val="1200"/>
              <a:buNone/>
              <a:defRPr/>
            </a:lvl1pPr>
            <a:lvl2pPr marL="0" marR="0" lvl="1" indent="0" algn="l">
              <a:lnSpc>
                <a:spcPct val="100000"/>
              </a:lnSpc>
              <a:spcBef>
                <a:spcPts val="0"/>
              </a:spcBef>
              <a:spcAft>
                <a:spcPts val="0"/>
              </a:spcAft>
              <a:buSzPts val="1200"/>
              <a:buNone/>
              <a:defRPr/>
            </a:lvl2pPr>
            <a:lvl3pPr marL="0" marR="0" lvl="2" indent="0" algn="l">
              <a:lnSpc>
                <a:spcPct val="100000"/>
              </a:lnSpc>
              <a:spcBef>
                <a:spcPts val="0"/>
              </a:spcBef>
              <a:spcAft>
                <a:spcPts val="0"/>
              </a:spcAft>
              <a:buSzPts val="1200"/>
              <a:buNone/>
              <a:defRPr/>
            </a:lvl3pPr>
            <a:lvl4pPr marL="0" marR="0" lvl="3" indent="0" algn="l">
              <a:lnSpc>
                <a:spcPct val="100000"/>
              </a:lnSpc>
              <a:spcBef>
                <a:spcPts val="0"/>
              </a:spcBef>
              <a:spcAft>
                <a:spcPts val="0"/>
              </a:spcAft>
              <a:buSzPts val="1200"/>
              <a:buNone/>
              <a:defRPr/>
            </a:lvl4pPr>
            <a:lvl5pPr marL="0" marR="0" lvl="4" indent="0" algn="l">
              <a:lnSpc>
                <a:spcPct val="100000"/>
              </a:lnSpc>
              <a:spcBef>
                <a:spcPts val="0"/>
              </a:spcBef>
              <a:spcAft>
                <a:spcPts val="0"/>
              </a:spcAft>
              <a:buSzPts val="1200"/>
              <a:buNone/>
              <a:defRPr/>
            </a:lvl5pPr>
            <a:lvl6pPr marL="0" marR="0" lvl="5" indent="0" algn="l">
              <a:lnSpc>
                <a:spcPct val="100000"/>
              </a:lnSpc>
              <a:spcBef>
                <a:spcPts val="0"/>
              </a:spcBef>
              <a:spcAft>
                <a:spcPts val="0"/>
              </a:spcAft>
              <a:buSzPts val="1200"/>
              <a:buNone/>
              <a:defRPr/>
            </a:lvl6pPr>
            <a:lvl7pPr marL="0" marR="0" lvl="6" indent="0" algn="l">
              <a:lnSpc>
                <a:spcPct val="100000"/>
              </a:lnSpc>
              <a:spcBef>
                <a:spcPts val="0"/>
              </a:spcBef>
              <a:spcAft>
                <a:spcPts val="0"/>
              </a:spcAft>
              <a:buSzPts val="1200"/>
              <a:buNone/>
              <a:defRPr/>
            </a:lvl7pPr>
            <a:lvl8pPr marL="0" marR="0" lvl="7" indent="0" algn="l">
              <a:lnSpc>
                <a:spcPct val="100000"/>
              </a:lnSpc>
              <a:spcBef>
                <a:spcPts val="0"/>
              </a:spcBef>
              <a:spcAft>
                <a:spcPts val="0"/>
              </a:spcAft>
              <a:buSzPts val="1200"/>
              <a:buNone/>
              <a:defRPr/>
            </a:lvl8pPr>
            <a:lvl9pPr marL="0" marR="0" lvl="8" indent="0" algn="l">
              <a:lnSpc>
                <a:spcPct val="100000"/>
              </a:lnSpc>
              <a:spcBef>
                <a:spcPts val="0"/>
              </a:spcBef>
              <a:spcAft>
                <a:spcPts val="0"/>
              </a:spcAft>
              <a:buSzPts val="1200"/>
              <a:buNone/>
              <a:defRPr/>
            </a:lvl9pPr>
          </a:lstStyle>
          <a:p>
            <a:pPr marL="0" lvl="0" indent="0" algn="l" rtl="0">
              <a:spcBef>
                <a:spcPts val="0"/>
              </a:spcBef>
              <a:spcAft>
                <a:spcPts val="0"/>
              </a:spcAft>
              <a:buNone/>
            </a:pPr>
            <a:fld id="{00000000-1234-1234-1234-123412341234}" type="slidenum">
              <a:rPr lang="en-US"/>
              <a:t>‹#›</a:t>
            </a:fld>
            <a:endParaRPr/>
          </a:p>
        </p:txBody>
      </p:sp>
      <p:sp>
        <p:nvSpPr>
          <p:cNvPr id="49" name="Google Shape;49;p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6" descr="A close up of a logo&#10;&#10;Description automatically generated"/>
          <p:cNvPicPr preferRelativeResize="0"/>
          <p:nvPr/>
        </p:nvPicPr>
        <p:blipFill rotWithShape="1">
          <a:blip r:embed="rId2">
            <a:alphaModFix/>
          </a:blip>
          <a:srcRect/>
          <a:stretch/>
        </p:blipFill>
        <p:spPr>
          <a:xfrm>
            <a:off x="11055927" y="5719314"/>
            <a:ext cx="881167" cy="902021"/>
          </a:xfrm>
          <a:prstGeom prst="rect">
            <a:avLst/>
          </a:prstGeom>
          <a:noFill/>
          <a:ln>
            <a:noFill/>
          </a:ln>
        </p:spPr>
      </p:pic>
    </p:spTree>
    <p:extLst>
      <p:ext uri="{BB962C8B-B14F-4D97-AF65-F5344CB8AC3E}">
        <p14:creationId xmlns:p14="http://schemas.microsoft.com/office/powerpoint/2010/main" val="4277059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Left Light">
  <p:cSld name="Content Left Light">
    <p:spTree>
      <p:nvGrpSpPr>
        <p:cNvPr id="1" name="Shape 51"/>
        <p:cNvGrpSpPr/>
        <p:nvPr/>
      </p:nvGrpSpPr>
      <p:grpSpPr>
        <a:xfrm>
          <a:off x="0" y="0"/>
          <a:ext cx="0" cy="0"/>
          <a:chOff x="0" y="0"/>
          <a:chExt cx="0" cy="0"/>
        </a:xfrm>
      </p:grpSpPr>
      <p:sp>
        <p:nvSpPr>
          <p:cNvPr id="52" name="Google Shape;52;p7"/>
          <p:cNvSpPr/>
          <p:nvPr/>
        </p:nvSpPr>
        <p:spPr>
          <a:xfrm>
            <a:off x="6096000" y="0"/>
            <a:ext cx="6096000" cy="6858000"/>
          </a:xfrm>
          <a:prstGeom prst="rect">
            <a:avLst/>
          </a:prstGeom>
          <a:solidFill>
            <a:schemeClr val="lt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accent4"/>
              </a:solidFill>
              <a:latin typeface="Arial"/>
              <a:ea typeface="Arial"/>
              <a:cs typeface="Arial"/>
              <a:sym typeface="Arial"/>
            </a:endParaRPr>
          </a:p>
        </p:txBody>
      </p:sp>
      <p:pic>
        <p:nvPicPr>
          <p:cNvPr id="53" name="Google Shape;53;p7" descr="A close up of a logo&#10;&#10;Description automatically generated"/>
          <p:cNvPicPr preferRelativeResize="0"/>
          <p:nvPr/>
        </p:nvPicPr>
        <p:blipFill rotWithShape="1">
          <a:blip r:embed="rId2">
            <a:alphaModFix/>
          </a:blip>
          <a:srcRect/>
          <a:stretch/>
        </p:blipFill>
        <p:spPr>
          <a:xfrm>
            <a:off x="11055927" y="5719314"/>
            <a:ext cx="881167" cy="902021"/>
          </a:xfrm>
          <a:prstGeom prst="rect">
            <a:avLst/>
          </a:prstGeom>
          <a:noFill/>
          <a:ln>
            <a:noFill/>
          </a:ln>
        </p:spPr>
      </p:pic>
      <p:sp>
        <p:nvSpPr>
          <p:cNvPr id="54" name="Google Shape;54;p7"/>
          <p:cNvSpPr txBox="1">
            <a:spLocks noGrp="1"/>
          </p:cNvSpPr>
          <p:nvPr>
            <p:ph type="sldNum" idx="12"/>
          </p:nvPr>
        </p:nvSpPr>
        <p:spPr>
          <a:xfrm>
            <a:off x="838201" y="6311902"/>
            <a:ext cx="476892" cy="365125"/>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SzPts val="1200"/>
              <a:buNone/>
              <a:defRPr sz="1200" b="0" i="0" u="none" strike="noStrike" cap="none">
                <a:solidFill>
                  <a:srgbClr val="8C8C8C"/>
                </a:solidFill>
                <a:latin typeface="Arial"/>
                <a:ea typeface="Arial"/>
                <a:cs typeface="Arial"/>
                <a:sym typeface="Arial"/>
              </a:defRPr>
            </a:lvl1pPr>
            <a:lvl2pPr marL="0" lvl="1" indent="0" algn="l">
              <a:lnSpc>
                <a:spcPct val="100000"/>
              </a:lnSpc>
              <a:spcBef>
                <a:spcPts val="0"/>
              </a:spcBef>
              <a:spcAft>
                <a:spcPts val="0"/>
              </a:spcAft>
              <a:buSzPts val="1200"/>
              <a:buNone/>
              <a:defRPr sz="1200" b="0" i="0" u="none" strike="noStrike" cap="none">
                <a:solidFill>
                  <a:srgbClr val="8C8C8C"/>
                </a:solidFill>
                <a:latin typeface="Arial"/>
                <a:ea typeface="Arial"/>
                <a:cs typeface="Arial"/>
                <a:sym typeface="Arial"/>
              </a:defRPr>
            </a:lvl2pPr>
            <a:lvl3pPr marL="0" lvl="2" indent="0" algn="l">
              <a:lnSpc>
                <a:spcPct val="100000"/>
              </a:lnSpc>
              <a:spcBef>
                <a:spcPts val="0"/>
              </a:spcBef>
              <a:spcAft>
                <a:spcPts val="0"/>
              </a:spcAft>
              <a:buSzPts val="1200"/>
              <a:buNone/>
              <a:defRPr sz="1200" b="0" i="0" u="none" strike="noStrike" cap="none">
                <a:solidFill>
                  <a:srgbClr val="8C8C8C"/>
                </a:solidFill>
                <a:latin typeface="Arial"/>
                <a:ea typeface="Arial"/>
                <a:cs typeface="Arial"/>
                <a:sym typeface="Arial"/>
              </a:defRPr>
            </a:lvl3pPr>
            <a:lvl4pPr marL="0" lvl="3" indent="0" algn="l">
              <a:lnSpc>
                <a:spcPct val="100000"/>
              </a:lnSpc>
              <a:spcBef>
                <a:spcPts val="0"/>
              </a:spcBef>
              <a:spcAft>
                <a:spcPts val="0"/>
              </a:spcAft>
              <a:buSzPts val="1200"/>
              <a:buNone/>
              <a:defRPr sz="1200" b="0" i="0" u="none" strike="noStrike" cap="none">
                <a:solidFill>
                  <a:srgbClr val="8C8C8C"/>
                </a:solidFill>
                <a:latin typeface="Arial"/>
                <a:ea typeface="Arial"/>
                <a:cs typeface="Arial"/>
                <a:sym typeface="Arial"/>
              </a:defRPr>
            </a:lvl4pPr>
            <a:lvl5pPr marL="0" lvl="4" indent="0" algn="l">
              <a:lnSpc>
                <a:spcPct val="100000"/>
              </a:lnSpc>
              <a:spcBef>
                <a:spcPts val="0"/>
              </a:spcBef>
              <a:spcAft>
                <a:spcPts val="0"/>
              </a:spcAft>
              <a:buSzPts val="1200"/>
              <a:buNone/>
              <a:defRPr sz="1200" b="0" i="0" u="none" strike="noStrike" cap="none">
                <a:solidFill>
                  <a:srgbClr val="8C8C8C"/>
                </a:solidFill>
                <a:latin typeface="Arial"/>
                <a:ea typeface="Arial"/>
                <a:cs typeface="Arial"/>
                <a:sym typeface="Arial"/>
              </a:defRPr>
            </a:lvl5pPr>
            <a:lvl6pPr marL="0" lvl="5" indent="0" algn="l">
              <a:lnSpc>
                <a:spcPct val="100000"/>
              </a:lnSpc>
              <a:spcBef>
                <a:spcPts val="0"/>
              </a:spcBef>
              <a:spcAft>
                <a:spcPts val="0"/>
              </a:spcAft>
              <a:buSzPts val="1200"/>
              <a:buNone/>
              <a:defRPr sz="1200" b="0" i="0" u="none" strike="noStrike" cap="none">
                <a:solidFill>
                  <a:srgbClr val="8C8C8C"/>
                </a:solidFill>
                <a:latin typeface="Arial"/>
                <a:ea typeface="Arial"/>
                <a:cs typeface="Arial"/>
                <a:sym typeface="Arial"/>
              </a:defRPr>
            </a:lvl6pPr>
            <a:lvl7pPr marL="0" lvl="6" indent="0" algn="l">
              <a:lnSpc>
                <a:spcPct val="100000"/>
              </a:lnSpc>
              <a:spcBef>
                <a:spcPts val="0"/>
              </a:spcBef>
              <a:spcAft>
                <a:spcPts val="0"/>
              </a:spcAft>
              <a:buSzPts val="1200"/>
              <a:buNone/>
              <a:defRPr sz="1200" b="0" i="0" u="none" strike="noStrike" cap="none">
                <a:solidFill>
                  <a:srgbClr val="8C8C8C"/>
                </a:solidFill>
                <a:latin typeface="Arial"/>
                <a:ea typeface="Arial"/>
                <a:cs typeface="Arial"/>
                <a:sym typeface="Arial"/>
              </a:defRPr>
            </a:lvl7pPr>
            <a:lvl8pPr marL="0" lvl="7" indent="0" algn="l">
              <a:lnSpc>
                <a:spcPct val="100000"/>
              </a:lnSpc>
              <a:spcBef>
                <a:spcPts val="0"/>
              </a:spcBef>
              <a:spcAft>
                <a:spcPts val="0"/>
              </a:spcAft>
              <a:buSzPts val="1200"/>
              <a:buNone/>
              <a:defRPr sz="1200" b="0" i="0" u="none" strike="noStrike" cap="none">
                <a:solidFill>
                  <a:srgbClr val="8C8C8C"/>
                </a:solidFill>
                <a:latin typeface="Arial"/>
                <a:ea typeface="Arial"/>
                <a:cs typeface="Arial"/>
                <a:sym typeface="Arial"/>
              </a:defRPr>
            </a:lvl8pPr>
            <a:lvl9pPr marL="0" lvl="8" indent="0" algn="l">
              <a:lnSpc>
                <a:spcPct val="100000"/>
              </a:lnSpc>
              <a:spcBef>
                <a:spcPts val="0"/>
              </a:spcBef>
              <a:spcAft>
                <a:spcPts val="0"/>
              </a:spcAft>
              <a:buSzPts val="1200"/>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7"/>
          <p:cNvSpPr txBox="1">
            <a:spLocks noGrp="1"/>
          </p:cNvSpPr>
          <p:nvPr>
            <p:ph type="title"/>
          </p:nvPr>
        </p:nvSpPr>
        <p:spPr>
          <a:xfrm>
            <a:off x="6629400" y="425315"/>
            <a:ext cx="5029200" cy="957616"/>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2"/>
              </a:buClr>
              <a:buSzPts val="3200"/>
              <a:buFont typeface="Arial"/>
              <a:buNone/>
              <a:defRPr sz="2400" b="1">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body" idx="1"/>
          </p:nvPr>
        </p:nvSpPr>
        <p:spPr>
          <a:xfrm>
            <a:off x="6629400" y="1689958"/>
            <a:ext cx="5029200" cy="4621943"/>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rgbClr val="3F3F3F"/>
              </a:buClr>
              <a:buSzPts val="2400"/>
              <a:buChar char="•"/>
              <a:defRPr sz="1800">
                <a:solidFill>
                  <a:srgbClr val="3F3F3F"/>
                </a:solidFill>
              </a:defRPr>
            </a:lvl1pPr>
            <a:lvl2pPr marL="914400" lvl="1" indent="-381000" algn="l">
              <a:lnSpc>
                <a:spcPct val="90000"/>
              </a:lnSpc>
              <a:spcBef>
                <a:spcPts val="900"/>
              </a:spcBef>
              <a:spcAft>
                <a:spcPts val="0"/>
              </a:spcAft>
              <a:buClr>
                <a:srgbClr val="3F3F3F"/>
              </a:buClr>
              <a:buSzPts val="2400"/>
              <a:buChar char="•"/>
              <a:defRPr sz="1800">
                <a:solidFill>
                  <a:srgbClr val="3F3F3F"/>
                </a:solidFill>
              </a:defRPr>
            </a:lvl2pPr>
            <a:lvl3pPr marL="1371600" lvl="2" indent="-355600" algn="l">
              <a:lnSpc>
                <a:spcPct val="90000"/>
              </a:lnSpc>
              <a:spcBef>
                <a:spcPts val="900"/>
              </a:spcBef>
              <a:spcAft>
                <a:spcPts val="0"/>
              </a:spcAft>
              <a:buClr>
                <a:srgbClr val="3F3F3F"/>
              </a:buClr>
              <a:buSzPts val="2000"/>
              <a:buChar char="•"/>
              <a:defRPr sz="1500">
                <a:solidFill>
                  <a:srgbClr val="3F3F3F"/>
                </a:solidFill>
              </a:defRPr>
            </a:lvl3pPr>
            <a:lvl4pPr marL="1828800" lvl="3" indent="-355600" algn="l">
              <a:lnSpc>
                <a:spcPct val="90000"/>
              </a:lnSpc>
              <a:spcBef>
                <a:spcPts val="900"/>
              </a:spcBef>
              <a:spcAft>
                <a:spcPts val="0"/>
              </a:spcAft>
              <a:buClr>
                <a:srgbClr val="3F3F3F"/>
              </a:buClr>
              <a:buSzPts val="2000"/>
              <a:buChar char="•"/>
              <a:defRPr sz="1500">
                <a:solidFill>
                  <a:srgbClr val="3F3F3F"/>
                </a:solidFill>
              </a:defRPr>
            </a:lvl4pPr>
            <a:lvl5pPr marL="2286000" lvl="4" indent="-342900" algn="l">
              <a:lnSpc>
                <a:spcPct val="90000"/>
              </a:lnSpc>
              <a:spcBef>
                <a:spcPts val="900"/>
              </a:spcBef>
              <a:spcAft>
                <a:spcPts val="0"/>
              </a:spcAft>
              <a:buClr>
                <a:srgbClr val="3F3F3F"/>
              </a:buClr>
              <a:buSzPts val="1800"/>
              <a:buChar char="•"/>
              <a:defRPr sz="1350">
                <a:solidFill>
                  <a:srgbClr val="3F3F3F"/>
                </a:solidFill>
              </a:defRPr>
            </a:lvl5pPr>
            <a:lvl6pPr marL="2743200" lvl="5" indent="-342900" algn="l">
              <a:lnSpc>
                <a:spcPct val="90000"/>
              </a:lnSpc>
              <a:spcBef>
                <a:spcPts val="900"/>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11095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Content Right Light Emphasis 2">
  <p:cSld name="1_Content Right Light Emphasis 2">
    <p:spTree>
      <p:nvGrpSpPr>
        <p:cNvPr id="1" name="Shape 57"/>
        <p:cNvGrpSpPr/>
        <p:nvPr/>
      </p:nvGrpSpPr>
      <p:grpSpPr>
        <a:xfrm>
          <a:off x="0" y="0"/>
          <a:ext cx="0" cy="0"/>
          <a:chOff x="0" y="0"/>
          <a:chExt cx="0" cy="0"/>
        </a:xfrm>
      </p:grpSpPr>
      <p:sp>
        <p:nvSpPr>
          <p:cNvPr id="58" name="Google Shape;58;p8"/>
          <p:cNvSpPr/>
          <p:nvPr/>
        </p:nvSpPr>
        <p:spPr>
          <a:xfrm>
            <a:off x="609600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1" i="0" u="none" strike="noStrike" cap="none">
              <a:solidFill>
                <a:schemeClr val="accent4"/>
              </a:solidFill>
              <a:latin typeface="Arial"/>
              <a:ea typeface="Arial"/>
              <a:cs typeface="Arial"/>
              <a:sym typeface="Arial"/>
            </a:endParaRPr>
          </a:p>
        </p:txBody>
      </p:sp>
      <p:sp>
        <p:nvSpPr>
          <p:cNvPr id="59" name="Google Shape;59;p8"/>
          <p:cNvSpPr txBox="1">
            <a:spLocks noGrp="1"/>
          </p:cNvSpPr>
          <p:nvPr>
            <p:ph type="title"/>
          </p:nvPr>
        </p:nvSpPr>
        <p:spPr>
          <a:xfrm>
            <a:off x="533400" y="2950191"/>
            <a:ext cx="50292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400"/>
              <a:buNone/>
              <a:defRPr sz="24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txBox="1">
            <a:spLocks noGrp="1"/>
          </p:cNvSpPr>
          <p:nvPr>
            <p:ph type="body" idx="1"/>
          </p:nvPr>
        </p:nvSpPr>
        <p:spPr>
          <a:xfrm>
            <a:off x="6629400" y="1118030"/>
            <a:ext cx="50292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1800">
                <a:solidFill>
                  <a:schemeClr val="dk1"/>
                </a:solidFill>
              </a:defRPr>
            </a:lvl1pPr>
            <a:lvl2pPr marL="914400" lvl="1" indent="-381000" algn="l">
              <a:lnSpc>
                <a:spcPct val="90000"/>
              </a:lnSpc>
              <a:spcBef>
                <a:spcPts val="1000"/>
              </a:spcBef>
              <a:spcAft>
                <a:spcPts val="0"/>
              </a:spcAft>
              <a:buSzPts val="2400"/>
              <a:buChar char="•"/>
              <a:defRPr sz="1800">
                <a:solidFill>
                  <a:schemeClr val="dk1"/>
                </a:solidFill>
              </a:defRPr>
            </a:lvl2pPr>
            <a:lvl3pPr marL="1371600" lvl="2" indent="-355600" algn="l">
              <a:lnSpc>
                <a:spcPct val="90000"/>
              </a:lnSpc>
              <a:spcBef>
                <a:spcPts val="1000"/>
              </a:spcBef>
              <a:spcAft>
                <a:spcPts val="0"/>
              </a:spcAft>
              <a:buSzPts val="2000"/>
              <a:buChar char="•"/>
              <a:defRPr sz="1500">
                <a:solidFill>
                  <a:schemeClr val="dk1"/>
                </a:solidFill>
              </a:defRPr>
            </a:lvl3pPr>
            <a:lvl4pPr marL="1828800" lvl="3" indent="-355600" algn="l">
              <a:lnSpc>
                <a:spcPct val="90000"/>
              </a:lnSpc>
              <a:spcBef>
                <a:spcPts val="1000"/>
              </a:spcBef>
              <a:spcAft>
                <a:spcPts val="0"/>
              </a:spcAft>
              <a:buSzPts val="2000"/>
              <a:buChar char="•"/>
              <a:defRPr sz="1500">
                <a:solidFill>
                  <a:schemeClr val="dk1"/>
                </a:solidFill>
              </a:defRPr>
            </a:lvl4pPr>
            <a:lvl5pPr marL="2286000" lvl="4" indent="-342900" algn="l">
              <a:lnSpc>
                <a:spcPct val="90000"/>
              </a:lnSpc>
              <a:spcBef>
                <a:spcPts val="1000"/>
              </a:spcBef>
              <a:spcAft>
                <a:spcPts val="0"/>
              </a:spcAft>
              <a:buSzPts val="1800"/>
              <a:buChar char="•"/>
              <a:defRPr sz="1350">
                <a:solidFill>
                  <a:schemeClr val="dk1"/>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1" name="Google Shape;61;p8"/>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SzPts val="1200"/>
              <a:buNone/>
              <a:defRPr/>
            </a:lvl1pPr>
            <a:lvl2pPr marL="0" marR="0" lvl="1" indent="0" algn="l">
              <a:lnSpc>
                <a:spcPct val="100000"/>
              </a:lnSpc>
              <a:spcBef>
                <a:spcPts val="0"/>
              </a:spcBef>
              <a:spcAft>
                <a:spcPts val="0"/>
              </a:spcAft>
              <a:buSzPts val="1200"/>
              <a:buNone/>
              <a:defRPr/>
            </a:lvl2pPr>
            <a:lvl3pPr marL="0" marR="0" lvl="2" indent="0" algn="l">
              <a:lnSpc>
                <a:spcPct val="100000"/>
              </a:lnSpc>
              <a:spcBef>
                <a:spcPts val="0"/>
              </a:spcBef>
              <a:spcAft>
                <a:spcPts val="0"/>
              </a:spcAft>
              <a:buSzPts val="1200"/>
              <a:buNone/>
              <a:defRPr/>
            </a:lvl3pPr>
            <a:lvl4pPr marL="0" marR="0" lvl="3" indent="0" algn="l">
              <a:lnSpc>
                <a:spcPct val="100000"/>
              </a:lnSpc>
              <a:spcBef>
                <a:spcPts val="0"/>
              </a:spcBef>
              <a:spcAft>
                <a:spcPts val="0"/>
              </a:spcAft>
              <a:buSzPts val="1200"/>
              <a:buNone/>
              <a:defRPr/>
            </a:lvl4pPr>
            <a:lvl5pPr marL="0" marR="0" lvl="4" indent="0" algn="l">
              <a:lnSpc>
                <a:spcPct val="100000"/>
              </a:lnSpc>
              <a:spcBef>
                <a:spcPts val="0"/>
              </a:spcBef>
              <a:spcAft>
                <a:spcPts val="0"/>
              </a:spcAft>
              <a:buSzPts val="1200"/>
              <a:buNone/>
              <a:defRPr/>
            </a:lvl5pPr>
            <a:lvl6pPr marL="0" marR="0" lvl="5" indent="0" algn="l">
              <a:lnSpc>
                <a:spcPct val="100000"/>
              </a:lnSpc>
              <a:spcBef>
                <a:spcPts val="0"/>
              </a:spcBef>
              <a:spcAft>
                <a:spcPts val="0"/>
              </a:spcAft>
              <a:buSzPts val="1200"/>
              <a:buNone/>
              <a:defRPr/>
            </a:lvl6pPr>
            <a:lvl7pPr marL="0" marR="0" lvl="6" indent="0" algn="l">
              <a:lnSpc>
                <a:spcPct val="100000"/>
              </a:lnSpc>
              <a:spcBef>
                <a:spcPts val="0"/>
              </a:spcBef>
              <a:spcAft>
                <a:spcPts val="0"/>
              </a:spcAft>
              <a:buSzPts val="1200"/>
              <a:buNone/>
              <a:defRPr/>
            </a:lvl7pPr>
            <a:lvl8pPr marL="0" marR="0" lvl="7" indent="0" algn="l">
              <a:lnSpc>
                <a:spcPct val="100000"/>
              </a:lnSpc>
              <a:spcBef>
                <a:spcPts val="0"/>
              </a:spcBef>
              <a:spcAft>
                <a:spcPts val="0"/>
              </a:spcAft>
              <a:buSzPts val="1200"/>
              <a:buNone/>
              <a:defRPr/>
            </a:lvl8pPr>
            <a:lvl9pPr marL="0" marR="0" lvl="8" indent="0" algn="l">
              <a:lnSpc>
                <a:spcPct val="100000"/>
              </a:lnSpc>
              <a:spcBef>
                <a:spcPts val="0"/>
              </a:spcBef>
              <a:spcAft>
                <a:spcPts val="0"/>
              </a:spcAft>
              <a:buSzPts val="1200"/>
              <a:buNone/>
              <a:defRPr/>
            </a:lvl9pPr>
          </a:lstStyle>
          <a:p>
            <a:pPr marL="0" lvl="0" indent="0" algn="l" rtl="0">
              <a:spcBef>
                <a:spcPts val="0"/>
              </a:spcBef>
              <a:spcAft>
                <a:spcPts val="0"/>
              </a:spcAft>
              <a:buNone/>
            </a:pPr>
            <a:fld id="{00000000-1234-1234-1234-123412341234}" type="slidenum">
              <a:rPr lang="en-US"/>
              <a:t>‹#›</a:t>
            </a:fld>
            <a:endParaRPr/>
          </a:p>
        </p:txBody>
      </p:sp>
      <p:pic>
        <p:nvPicPr>
          <p:cNvPr id="62" name="Google Shape;62;p8" descr="A close up of a logo&#10;&#10;Description automatically generated"/>
          <p:cNvPicPr preferRelativeResize="0"/>
          <p:nvPr/>
        </p:nvPicPr>
        <p:blipFill rotWithShape="1">
          <a:blip r:embed="rId2">
            <a:alphaModFix/>
          </a:blip>
          <a:srcRect/>
          <a:stretch/>
        </p:blipFill>
        <p:spPr>
          <a:xfrm>
            <a:off x="11055927" y="5719314"/>
            <a:ext cx="881167" cy="902021"/>
          </a:xfrm>
          <a:prstGeom prst="rect">
            <a:avLst/>
          </a:prstGeom>
          <a:noFill/>
          <a:ln>
            <a:noFill/>
          </a:ln>
        </p:spPr>
      </p:pic>
    </p:spTree>
    <p:extLst>
      <p:ext uri="{BB962C8B-B14F-4D97-AF65-F5344CB8AC3E}">
        <p14:creationId xmlns:p14="http://schemas.microsoft.com/office/powerpoint/2010/main" val="2912950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ubheader/Standard Slide 2">
  <p:cSld name="Subheader/Standard Slide 2">
    <p:bg>
      <p:bgPr>
        <a:solidFill>
          <a:schemeClr val="lt2"/>
        </a:solidFill>
        <a:effectLst/>
      </p:bgPr>
    </p:bg>
    <p:spTree>
      <p:nvGrpSpPr>
        <p:cNvPr id="1" name="Shape 63"/>
        <p:cNvGrpSpPr/>
        <p:nvPr/>
      </p:nvGrpSpPr>
      <p:grpSpPr>
        <a:xfrm>
          <a:off x="0" y="0"/>
          <a:ext cx="0" cy="0"/>
          <a:chOff x="0" y="0"/>
          <a:chExt cx="0" cy="0"/>
        </a:xfrm>
      </p:grpSpPr>
      <p:sp>
        <p:nvSpPr>
          <p:cNvPr id="64" name="Google Shape;64;p32"/>
          <p:cNvSpPr txBox="1">
            <a:spLocks noGrp="1"/>
          </p:cNvSpPr>
          <p:nvPr>
            <p:ph type="ctrTitle"/>
          </p:nvPr>
        </p:nvSpPr>
        <p:spPr>
          <a:xfrm>
            <a:off x="1524000" y="2106035"/>
            <a:ext cx="9144000" cy="1322965"/>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2"/>
              </a:buClr>
              <a:buSzPts val="3200"/>
              <a:buFont typeface="Arial"/>
              <a:buNone/>
              <a:defRPr sz="3200" b="1"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2"/>
          <p:cNvSpPr txBox="1">
            <a:spLocks noGrp="1"/>
          </p:cNvSpPr>
          <p:nvPr>
            <p:ph type="subTitle" idx="1"/>
          </p:nvPr>
        </p:nvSpPr>
        <p:spPr>
          <a:xfrm>
            <a:off x="1524000" y="3695113"/>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2"/>
              </a:buClr>
              <a:buSzPts val="2800"/>
              <a:buNone/>
              <a:defRPr sz="2800">
                <a:solidFill>
                  <a:schemeClr val="dk2"/>
                </a:solidFill>
                <a:latin typeface="Arial"/>
                <a:ea typeface="Arial"/>
                <a:cs typeface="Arial"/>
                <a:sym typeface="Arial"/>
              </a:defRPr>
            </a:lvl1pPr>
            <a:lvl2pPr lvl="1" algn="ctr">
              <a:lnSpc>
                <a:spcPct val="90000"/>
              </a:lnSpc>
              <a:spcBef>
                <a:spcPts val="1000"/>
              </a:spcBef>
              <a:spcAft>
                <a:spcPts val="0"/>
              </a:spcAft>
              <a:buClr>
                <a:schemeClr val="dk1"/>
              </a:buClr>
              <a:buSzPts val="2000"/>
              <a:buNone/>
              <a:defRPr sz="2000"/>
            </a:lvl2pPr>
            <a:lvl3pPr lvl="2" algn="ctr">
              <a:lnSpc>
                <a:spcPct val="90000"/>
              </a:lnSpc>
              <a:spcBef>
                <a:spcPts val="1000"/>
              </a:spcBef>
              <a:spcAft>
                <a:spcPts val="0"/>
              </a:spcAft>
              <a:buClr>
                <a:schemeClr val="dk1"/>
              </a:buClr>
              <a:buSzPts val="1800"/>
              <a:buNone/>
              <a:defRPr sz="1800"/>
            </a:lvl3pPr>
            <a:lvl4pPr lvl="3" algn="ctr">
              <a:lnSpc>
                <a:spcPct val="90000"/>
              </a:lnSpc>
              <a:spcBef>
                <a:spcPts val="1000"/>
              </a:spcBef>
              <a:spcAft>
                <a:spcPts val="0"/>
              </a:spcAft>
              <a:buClr>
                <a:schemeClr val="dk1"/>
              </a:buClr>
              <a:buSzPts val="1600"/>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6" name="Google Shape;66;p32"/>
          <p:cNvSpPr/>
          <p:nvPr/>
        </p:nvSpPr>
        <p:spPr>
          <a:xfrm>
            <a:off x="5613721" y="3525836"/>
            <a:ext cx="964557" cy="7244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 name="Google Shape;67;p32"/>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8" name="Google Shape;68;p32"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7608262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Light">
  <p:cSld name="Content Light">
    <p:spTree>
      <p:nvGrpSpPr>
        <p:cNvPr id="1" name="Shape 69"/>
        <p:cNvGrpSpPr/>
        <p:nvPr/>
      </p:nvGrpSpPr>
      <p:grpSpPr>
        <a:xfrm>
          <a:off x="0" y="0"/>
          <a:ext cx="0" cy="0"/>
          <a:chOff x="0" y="0"/>
          <a:chExt cx="0" cy="0"/>
        </a:xfrm>
      </p:grpSpPr>
      <p:sp>
        <p:nvSpPr>
          <p:cNvPr id="70" name="Google Shape;70;p22"/>
          <p:cNvSpPr txBox="1">
            <a:spLocks noGrp="1"/>
          </p:cNvSpPr>
          <p:nvPr>
            <p:ph type="title"/>
          </p:nvPr>
        </p:nvSpPr>
        <p:spPr>
          <a:xfrm>
            <a:off x="838200" y="425315"/>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body" idx="1"/>
          </p:nvPr>
        </p:nvSpPr>
        <p:spPr>
          <a:xfrm>
            <a:off x="838200" y="1555020"/>
            <a:ext cx="105156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200"/>
              </a:spcBef>
              <a:spcAft>
                <a:spcPts val="0"/>
              </a:spcAft>
              <a:buClr>
                <a:schemeClr val="dk1"/>
              </a:buClr>
              <a:buSzPts val="2400"/>
              <a:buChar char="•"/>
              <a:defRPr sz="2400">
                <a:solidFill>
                  <a:schemeClr val="dk1"/>
                </a:solidFill>
              </a:defRPr>
            </a:lvl2pPr>
            <a:lvl3pPr marL="1371600" lvl="2" indent="-355600" algn="l">
              <a:lnSpc>
                <a:spcPct val="90000"/>
              </a:lnSpc>
              <a:spcBef>
                <a:spcPts val="1200"/>
              </a:spcBef>
              <a:spcAft>
                <a:spcPts val="0"/>
              </a:spcAft>
              <a:buClr>
                <a:schemeClr val="dk1"/>
              </a:buClr>
              <a:buSzPts val="2000"/>
              <a:buChar char="•"/>
              <a:defRPr sz="2000">
                <a:solidFill>
                  <a:schemeClr val="dk1"/>
                </a:solidFill>
              </a:defRPr>
            </a:lvl3pPr>
            <a:lvl4pPr marL="1828800" lvl="3" indent="-355600" algn="l">
              <a:lnSpc>
                <a:spcPct val="90000"/>
              </a:lnSpc>
              <a:spcBef>
                <a:spcPts val="1200"/>
              </a:spcBef>
              <a:spcAft>
                <a:spcPts val="0"/>
              </a:spcAft>
              <a:buClr>
                <a:schemeClr val="dk1"/>
              </a:buClr>
              <a:buSzPts val="2000"/>
              <a:buChar char="•"/>
              <a:defRPr sz="2000">
                <a:solidFill>
                  <a:schemeClr val="dk1"/>
                </a:solidFill>
              </a:defRPr>
            </a:lvl4pPr>
            <a:lvl5pPr marL="2286000" lvl="4" indent="-342900" algn="l">
              <a:lnSpc>
                <a:spcPct val="90000"/>
              </a:lnSpc>
              <a:spcBef>
                <a:spcPts val="1200"/>
              </a:spcBef>
              <a:spcAft>
                <a:spcPts val="0"/>
              </a:spcAft>
              <a:buClr>
                <a:schemeClr val="dk1"/>
              </a:buClr>
              <a:buSzPts val="1800"/>
              <a:buChar char="•"/>
              <a:defRPr sz="18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2"/>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3" name="Google Shape;73;p22"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278840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Option 2">
  <p:cSld name="Title Slide Option 2">
    <p:spTree>
      <p:nvGrpSpPr>
        <p:cNvPr id="1" name="Shape 74"/>
        <p:cNvGrpSpPr/>
        <p:nvPr/>
      </p:nvGrpSpPr>
      <p:grpSpPr>
        <a:xfrm>
          <a:off x="0" y="0"/>
          <a:ext cx="0" cy="0"/>
          <a:chOff x="0" y="0"/>
          <a:chExt cx="0" cy="0"/>
        </a:xfrm>
      </p:grpSpPr>
      <p:sp>
        <p:nvSpPr>
          <p:cNvPr id="75" name="Google Shape;75;p19"/>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76" name="Google Shape;7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000"/>
              <a:buFont typeface="Libre Baskerville"/>
              <a:buNone/>
              <a:defRPr sz="4000">
                <a:solidFill>
                  <a:schemeClr val="lt1"/>
                </a:solidFill>
                <a:latin typeface="Libre Baskerville"/>
                <a:ea typeface="Libre Baskerville"/>
                <a:cs typeface="Libre Baskerville"/>
                <a:sym typeface="Libre Baskervill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9"/>
          <p:cNvSpPr txBox="1">
            <a:spLocks noGrp="1"/>
          </p:cNvSpPr>
          <p:nvPr>
            <p:ph type="subTitle" idx="1"/>
          </p:nvPr>
        </p:nvSpPr>
        <p:spPr>
          <a:xfrm>
            <a:off x="1524000" y="3839577"/>
            <a:ext cx="9144000" cy="9661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1000"/>
              </a:spcBef>
              <a:spcAft>
                <a:spcPts val="0"/>
              </a:spcAft>
              <a:buClr>
                <a:schemeClr val="dk1"/>
              </a:buClr>
              <a:buSzPts val="2000"/>
              <a:buNone/>
              <a:defRPr sz="2000"/>
            </a:lvl2pPr>
            <a:lvl3pPr lvl="2" algn="ctr">
              <a:lnSpc>
                <a:spcPct val="90000"/>
              </a:lnSpc>
              <a:spcBef>
                <a:spcPts val="1000"/>
              </a:spcBef>
              <a:spcAft>
                <a:spcPts val="0"/>
              </a:spcAft>
              <a:buClr>
                <a:schemeClr val="dk1"/>
              </a:buClr>
              <a:buSzPts val="1800"/>
              <a:buNone/>
              <a:defRPr sz="1800"/>
            </a:lvl3pPr>
            <a:lvl4pPr lvl="3" algn="ctr">
              <a:lnSpc>
                <a:spcPct val="90000"/>
              </a:lnSpc>
              <a:spcBef>
                <a:spcPts val="1000"/>
              </a:spcBef>
              <a:spcAft>
                <a:spcPts val="0"/>
              </a:spcAft>
              <a:buClr>
                <a:schemeClr val="dk1"/>
              </a:buClr>
              <a:buSzPts val="1600"/>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8" name="Google Shape;78;p19"/>
          <p:cNvSpPr/>
          <p:nvPr/>
        </p:nvSpPr>
        <p:spPr>
          <a:xfrm>
            <a:off x="1524000" y="3628493"/>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9" name="Google Shape;79;p19"/>
          <p:cNvSpPr txBox="1">
            <a:spLocks noGrp="1"/>
          </p:cNvSpPr>
          <p:nvPr>
            <p:ph type="body" idx="2"/>
          </p:nvPr>
        </p:nvSpPr>
        <p:spPr>
          <a:xfrm>
            <a:off x="1524000" y="5581641"/>
            <a:ext cx="4432300" cy="6873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400"/>
              <a:buNone/>
              <a:defRPr>
                <a:solidFill>
                  <a:schemeClr val="lt1"/>
                </a:solidFill>
              </a:defRPr>
            </a:lvl1pPr>
            <a:lvl2pPr marL="914400" lvl="1" indent="-228600" algn="l">
              <a:lnSpc>
                <a:spcPct val="90000"/>
              </a:lnSpc>
              <a:spcBef>
                <a:spcPts val="1000"/>
              </a:spcBef>
              <a:spcAft>
                <a:spcPts val="0"/>
              </a:spcAft>
              <a:buClr>
                <a:schemeClr val="lt1"/>
              </a:buClr>
              <a:buSzPts val="2400"/>
              <a:buNone/>
              <a:defRPr>
                <a:solidFill>
                  <a:schemeClr val="lt1"/>
                </a:solidFill>
              </a:defRPr>
            </a:lvl2pPr>
            <a:lvl3pPr marL="1371600" lvl="2" indent="-228600" algn="l">
              <a:lnSpc>
                <a:spcPct val="90000"/>
              </a:lnSpc>
              <a:spcBef>
                <a:spcPts val="1000"/>
              </a:spcBef>
              <a:spcAft>
                <a:spcPts val="0"/>
              </a:spcAft>
              <a:buClr>
                <a:schemeClr val="lt1"/>
              </a:buClr>
              <a:buSzPts val="2000"/>
              <a:buNone/>
              <a:defRPr>
                <a:solidFill>
                  <a:schemeClr val="lt1"/>
                </a:solidFill>
              </a:defRPr>
            </a:lvl3pPr>
            <a:lvl4pPr marL="1828800" lvl="3" indent="-228600" algn="l">
              <a:lnSpc>
                <a:spcPct val="90000"/>
              </a:lnSpc>
              <a:spcBef>
                <a:spcPts val="1000"/>
              </a:spcBef>
              <a:spcAft>
                <a:spcPts val="0"/>
              </a:spcAft>
              <a:buClr>
                <a:schemeClr val="lt1"/>
              </a:buClr>
              <a:buSzPts val="2000"/>
              <a:buNone/>
              <a:defRPr>
                <a:solidFill>
                  <a:schemeClr val="lt1"/>
                </a:solidFill>
              </a:defRPr>
            </a:lvl4pPr>
            <a:lvl5pPr marL="2286000" lvl="4" indent="-228600" algn="l">
              <a:lnSpc>
                <a:spcPct val="90000"/>
              </a:lnSpc>
              <a:spcBef>
                <a:spcPts val="1000"/>
              </a:spcBef>
              <a:spcAft>
                <a:spcPts val="0"/>
              </a:spcAft>
              <a:buClr>
                <a:schemeClr val="lt1"/>
              </a:buClr>
              <a:buSzPts val="1800"/>
              <a:buNone/>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19" descr="A close up of a logo&#10;&#10;Description automatically generated"/>
          <p:cNvPicPr preferRelativeResize="0"/>
          <p:nvPr/>
        </p:nvPicPr>
        <p:blipFill rotWithShape="1">
          <a:blip r:embed="rId2">
            <a:alphaModFix/>
          </a:blip>
          <a:srcRect/>
          <a:stretch/>
        </p:blipFill>
        <p:spPr>
          <a:xfrm>
            <a:off x="10580915" y="5231197"/>
            <a:ext cx="1356178" cy="1388277"/>
          </a:xfrm>
          <a:prstGeom prst="rect">
            <a:avLst/>
          </a:prstGeom>
          <a:noFill/>
          <a:ln>
            <a:noFill/>
          </a:ln>
        </p:spPr>
      </p:pic>
      <p:pic>
        <p:nvPicPr>
          <p:cNvPr id="81" name="Google Shape;81;p19" descr="A picture containing meter&#10;&#10;Description automatically generated"/>
          <p:cNvPicPr preferRelativeResize="0"/>
          <p:nvPr/>
        </p:nvPicPr>
        <p:blipFill rotWithShape="1">
          <a:blip r:embed="rId3">
            <a:alphaModFix/>
          </a:blip>
          <a:srcRect/>
          <a:stretch/>
        </p:blipFill>
        <p:spPr>
          <a:xfrm>
            <a:off x="7391400" y="5680290"/>
            <a:ext cx="2667000" cy="490090"/>
          </a:xfrm>
          <a:prstGeom prst="rect">
            <a:avLst/>
          </a:prstGeom>
          <a:noFill/>
          <a:ln>
            <a:noFill/>
          </a:ln>
        </p:spPr>
      </p:pic>
      <p:cxnSp>
        <p:nvCxnSpPr>
          <p:cNvPr id="82" name="Google Shape;82;p19"/>
          <p:cNvCxnSpPr/>
          <p:nvPr/>
        </p:nvCxnSpPr>
        <p:spPr>
          <a:xfrm>
            <a:off x="10319656" y="5326620"/>
            <a:ext cx="0" cy="1041523"/>
          </a:xfrm>
          <a:prstGeom prst="straightConnector1">
            <a:avLst/>
          </a:prstGeom>
          <a:noFill/>
          <a:ln w="19050" cap="flat" cmpd="sng">
            <a:solidFill>
              <a:srgbClr val="A5A5A5"/>
            </a:solidFill>
            <a:prstDash val="solid"/>
            <a:miter lim="800000"/>
            <a:headEnd type="none" w="sm" len="sm"/>
            <a:tailEnd type="none" w="sm" len="sm"/>
          </a:ln>
        </p:spPr>
      </p:cxnSp>
    </p:spTree>
    <p:extLst>
      <p:ext uri="{BB962C8B-B14F-4D97-AF65-F5344CB8AC3E}">
        <p14:creationId xmlns:p14="http://schemas.microsoft.com/office/powerpoint/2010/main" val="2796630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itle Slide Option 2">
  <p:cSld name="1_Title Slide Option 2">
    <p:bg>
      <p:bgPr>
        <a:solidFill>
          <a:schemeClr val="lt2"/>
        </a:solidFill>
        <a:effectLst/>
      </p:bgPr>
    </p:bg>
    <p:spTree>
      <p:nvGrpSpPr>
        <p:cNvPr id="1" name="Shape 83"/>
        <p:cNvGrpSpPr/>
        <p:nvPr/>
      </p:nvGrpSpPr>
      <p:grpSpPr>
        <a:xfrm>
          <a:off x="0" y="0"/>
          <a:ext cx="0" cy="0"/>
          <a:chOff x="0" y="0"/>
          <a:chExt cx="0" cy="0"/>
        </a:xfrm>
      </p:grpSpPr>
      <p:sp>
        <p:nvSpPr>
          <p:cNvPr id="84" name="Google Shape;84;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4000"/>
              <a:buFont typeface="Libre Baskerville"/>
              <a:buNone/>
              <a:defRPr sz="4000">
                <a:solidFill>
                  <a:schemeClr val="dk2"/>
                </a:solidFill>
                <a:latin typeface="Libre Baskerville"/>
                <a:ea typeface="Libre Baskerville"/>
                <a:cs typeface="Libre Baskerville"/>
                <a:sym typeface="Libre Baskervill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0"/>
          <p:cNvSpPr txBox="1">
            <a:spLocks noGrp="1"/>
          </p:cNvSpPr>
          <p:nvPr>
            <p:ph type="subTitle" idx="1"/>
          </p:nvPr>
        </p:nvSpPr>
        <p:spPr>
          <a:xfrm>
            <a:off x="1524000" y="3788777"/>
            <a:ext cx="9144000" cy="9661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Clr>
                <a:schemeClr val="dk1"/>
              </a:buClr>
              <a:buSzPts val="2000"/>
              <a:buNone/>
              <a:defRPr sz="2000"/>
            </a:lvl2pPr>
            <a:lvl3pPr lvl="2" algn="ctr">
              <a:lnSpc>
                <a:spcPct val="90000"/>
              </a:lnSpc>
              <a:spcBef>
                <a:spcPts val="1000"/>
              </a:spcBef>
              <a:spcAft>
                <a:spcPts val="0"/>
              </a:spcAft>
              <a:buClr>
                <a:schemeClr val="dk1"/>
              </a:buClr>
              <a:buSzPts val="1800"/>
              <a:buNone/>
              <a:defRPr sz="1800"/>
            </a:lvl3pPr>
            <a:lvl4pPr lvl="3" algn="ctr">
              <a:lnSpc>
                <a:spcPct val="90000"/>
              </a:lnSpc>
              <a:spcBef>
                <a:spcPts val="1000"/>
              </a:spcBef>
              <a:spcAft>
                <a:spcPts val="0"/>
              </a:spcAft>
              <a:buClr>
                <a:schemeClr val="dk1"/>
              </a:buClr>
              <a:buSzPts val="1600"/>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6" name="Google Shape;86;p20"/>
          <p:cNvSpPr/>
          <p:nvPr/>
        </p:nvSpPr>
        <p:spPr>
          <a:xfrm>
            <a:off x="1524000" y="3628493"/>
            <a:ext cx="9144000" cy="731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20"/>
          <p:cNvSpPr txBox="1">
            <a:spLocks noGrp="1"/>
          </p:cNvSpPr>
          <p:nvPr>
            <p:ph type="body" idx="2"/>
          </p:nvPr>
        </p:nvSpPr>
        <p:spPr>
          <a:xfrm>
            <a:off x="1524000" y="5581641"/>
            <a:ext cx="4432300" cy="6873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2400"/>
              <a:buNone/>
              <a:defRPr>
                <a:solidFill>
                  <a:schemeClr val="dk2"/>
                </a:solidFill>
              </a:defRPr>
            </a:lvl1pPr>
            <a:lvl2pPr marL="914400" lvl="1" indent="-228600" algn="l">
              <a:lnSpc>
                <a:spcPct val="90000"/>
              </a:lnSpc>
              <a:spcBef>
                <a:spcPts val="1000"/>
              </a:spcBef>
              <a:spcAft>
                <a:spcPts val="0"/>
              </a:spcAft>
              <a:buClr>
                <a:schemeClr val="lt1"/>
              </a:buClr>
              <a:buSzPts val="2400"/>
              <a:buNone/>
              <a:defRPr>
                <a:solidFill>
                  <a:schemeClr val="lt1"/>
                </a:solidFill>
              </a:defRPr>
            </a:lvl2pPr>
            <a:lvl3pPr marL="1371600" lvl="2" indent="-228600" algn="l">
              <a:lnSpc>
                <a:spcPct val="90000"/>
              </a:lnSpc>
              <a:spcBef>
                <a:spcPts val="1000"/>
              </a:spcBef>
              <a:spcAft>
                <a:spcPts val="0"/>
              </a:spcAft>
              <a:buClr>
                <a:schemeClr val="lt1"/>
              </a:buClr>
              <a:buSzPts val="2000"/>
              <a:buNone/>
              <a:defRPr>
                <a:solidFill>
                  <a:schemeClr val="lt1"/>
                </a:solidFill>
              </a:defRPr>
            </a:lvl3pPr>
            <a:lvl4pPr marL="1828800" lvl="3" indent="-228600" algn="l">
              <a:lnSpc>
                <a:spcPct val="90000"/>
              </a:lnSpc>
              <a:spcBef>
                <a:spcPts val="1000"/>
              </a:spcBef>
              <a:spcAft>
                <a:spcPts val="0"/>
              </a:spcAft>
              <a:buClr>
                <a:schemeClr val="lt1"/>
              </a:buClr>
              <a:buSzPts val="2000"/>
              <a:buNone/>
              <a:defRPr>
                <a:solidFill>
                  <a:schemeClr val="lt1"/>
                </a:solidFill>
              </a:defRPr>
            </a:lvl4pPr>
            <a:lvl5pPr marL="2286000" lvl="4" indent="-228600" algn="l">
              <a:lnSpc>
                <a:spcPct val="90000"/>
              </a:lnSpc>
              <a:spcBef>
                <a:spcPts val="1000"/>
              </a:spcBef>
              <a:spcAft>
                <a:spcPts val="0"/>
              </a:spcAft>
              <a:buClr>
                <a:schemeClr val="lt1"/>
              </a:buClr>
              <a:buSzPts val="1800"/>
              <a:buNone/>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8" name="Google Shape;88;p20" descr="A close up of a sign&#10;&#10;Description automatically generated"/>
          <p:cNvPicPr preferRelativeResize="0"/>
          <p:nvPr/>
        </p:nvPicPr>
        <p:blipFill rotWithShape="1">
          <a:blip r:embed="rId2">
            <a:alphaModFix/>
          </a:blip>
          <a:srcRect/>
          <a:stretch/>
        </p:blipFill>
        <p:spPr>
          <a:xfrm>
            <a:off x="7391403" y="5688651"/>
            <a:ext cx="2666997" cy="490089"/>
          </a:xfrm>
          <a:prstGeom prst="rect">
            <a:avLst/>
          </a:prstGeom>
          <a:noFill/>
          <a:ln>
            <a:noFill/>
          </a:ln>
        </p:spPr>
      </p:pic>
      <p:pic>
        <p:nvPicPr>
          <p:cNvPr id="89" name="Google Shape;89;p20" descr="A close up of text on a black background&#10;&#10;Description automatically generated"/>
          <p:cNvPicPr preferRelativeResize="0"/>
          <p:nvPr/>
        </p:nvPicPr>
        <p:blipFill rotWithShape="1">
          <a:blip r:embed="rId3">
            <a:alphaModFix/>
          </a:blip>
          <a:srcRect/>
          <a:stretch/>
        </p:blipFill>
        <p:spPr>
          <a:xfrm>
            <a:off x="10580913" y="5231197"/>
            <a:ext cx="1356178" cy="1388277"/>
          </a:xfrm>
          <a:prstGeom prst="rect">
            <a:avLst/>
          </a:prstGeom>
          <a:noFill/>
          <a:ln>
            <a:noFill/>
          </a:ln>
        </p:spPr>
      </p:pic>
      <p:cxnSp>
        <p:nvCxnSpPr>
          <p:cNvPr id="90" name="Google Shape;90;p20"/>
          <p:cNvCxnSpPr/>
          <p:nvPr/>
        </p:nvCxnSpPr>
        <p:spPr>
          <a:xfrm>
            <a:off x="10319656" y="5379628"/>
            <a:ext cx="0" cy="1041523"/>
          </a:xfrm>
          <a:prstGeom prst="straightConnector1">
            <a:avLst/>
          </a:prstGeom>
          <a:noFill/>
          <a:ln w="25400" cap="flat" cmpd="sng">
            <a:solidFill>
              <a:srgbClr val="D8D8D8"/>
            </a:solidFill>
            <a:prstDash val="solid"/>
            <a:miter lim="800000"/>
            <a:headEnd type="none" w="sm" len="sm"/>
            <a:tailEnd type="none" w="sm" len="sm"/>
          </a:ln>
        </p:spPr>
      </p:cxnSp>
      <p:cxnSp>
        <p:nvCxnSpPr>
          <p:cNvPr id="91" name="Google Shape;91;p20"/>
          <p:cNvCxnSpPr/>
          <p:nvPr/>
        </p:nvCxnSpPr>
        <p:spPr>
          <a:xfrm>
            <a:off x="7130156" y="5379591"/>
            <a:ext cx="0" cy="1041600"/>
          </a:xfrm>
          <a:prstGeom prst="straightConnector1">
            <a:avLst/>
          </a:prstGeom>
          <a:noFill/>
          <a:ln w="25400" cap="flat" cmpd="sng">
            <a:solidFill>
              <a:srgbClr val="D8D8D8"/>
            </a:solidFill>
            <a:prstDash val="solid"/>
            <a:miter lim="800000"/>
            <a:headEnd type="none" w="sm" len="sm"/>
            <a:tailEnd type="none" w="sm" len="sm"/>
          </a:ln>
        </p:spPr>
      </p:cxnSp>
      <p:pic>
        <p:nvPicPr>
          <p:cNvPr id="92" name="Google Shape;92;p20"/>
          <p:cNvPicPr preferRelativeResize="0"/>
          <p:nvPr/>
        </p:nvPicPr>
        <p:blipFill rotWithShape="1">
          <a:blip r:embed="rId4">
            <a:alphaModFix/>
          </a:blip>
          <a:srcRect/>
          <a:stretch/>
        </p:blipFill>
        <p:spPr>
          <a:xfrm>
            <a:off x="5405913" y="5321471"/>
            <a:ext cx="1380182" cy="1157819"/>
          </a:xfrm>
          <a:prstGeom prst="rect">
            <a:avLst/>
          </a:prstGeom>
          <a:noFill/>
          <a:ln>
            <a:noFill/>
          </a:ln>
        </p:spPr>
      </p:pic>
    </p:spTree>
    <p:extLst>
      <p:ext uri="{BB962C8B-B14F-4D97-AF65-F5344CB8AC3E}">
        <p14:creationId xmlns:p14="http://schemas.microsoft.com/office/powerpoint/2010/main" val="2835481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Light">
  <p:cSld name="Content Light">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838200" y="425315"/>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7" name="Google Shape;47;p6"/>
          <p:cNvSpPr txBox="1">
            <a:spLocks noGrp="1"/>
          </p:cNvSpPr>
          <p:nvPr>
            <p:ph type="body" idx="1"/>
          </p:nvPr>
        </p:nvSpPr>
        <p:spPr>
          <a:xfrm>
            <a:off x="838200" y="1555020"/>
            <a:ext cx="105156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200"/>
              </a:spcBef>
              <a:spcAft>
                <a:spcPts val="0"/>
              </a:spcAft>
              <a:buClr>
                <a:schemeClr val="dk1"/>
              </a:buClr>
              <a:buSzPts val="2400"/>
              <a:buChar char="•"/>
              <a:defRPr sz="2400">
                <a:solidFill>
                  <a:schemeClr val="dk1"/>
                </a:solidFill>
              </a:defRPr>
            </a:lvl2pPr>
            <a:lvl3pPr marL="1371600" lvl="2" indent="-355600" algn="l">
              <a:lnSpc>
                <a:spcPct val="90000"/>
              </a:lnSpc>
              <a:spcBef>
                <a:spcPts val="1200"/>
              </a:spcBef>
              <a:spcAft>
                <a:spcPts val="0"/>
              </a:spcAft>
              <a:buClr>
                <a:schemeClr val="dk1"/>
              </a:buClr>
              <a:buSzPts val="2000"/>
              <a:buChar char="•"/>
              <a:defRPr sz="2000">
                <a:solidFill>
                  <a:schemeClr val="dk1"/>
                </a:solidFill>
              </a:defRPr>
            </a:lvl3pPr>
            <a:lvl4pPr marL="1828800" lvl="3" indent="-355600" algn="l">
              <a:lnSpc>
                <a:spcPct val="90000"/>
              </a:lnSpc>
              <a:spcBef>
                <a:spcPts val="1200"/>
              </a:spcBef>
              <a:spcAft>
                <a:spcPts val="0"/>
              </a:spcAft>
              <a:buClr>
                <a:schemeClr val="dk1"/>
              </a:buClr>
              <a:buSzPts val="2000"/>
              <a:buChar char="•"/>
              <a:defRPr sz="2000">
                <a:solidFill>
                  <a:schemeClr val="dk1"/>
                </a:solidFill>
              </a:defRPr>
            </a:lvl4pPr>
            <a:lvl5pPr marL="2286000" lvl="4" indent="-342900" algn="l">
              <a:lnSpc>
                <a:spcPct val="90000"/>
              </a:lnSpc>
              <a:spcBef>
                <a:spcPts val="1200"/>
              </a:spcBef>
              <a:spcAft>
                <a:spcPts val="0"/>
              </a:spcAft>
              <a:buClr>
                <a:schemeClr val="dk1"/>
              </a:buClr>
              <a:buSzPts val="1800"/>
              <a:buChar char="•"/>
              <a:defRPr sz="18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8" name="Google Shape;48;p6"/>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49" name="Google Shape;49;p6"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2115087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Left Light">
  <p:cSld name="1_Content Left Light">
    <p:spTree>
      <p:nvGrpSpPr>
        <p:cNvPr id="1" name="Shape 93"/>
        <p:cNvGrpSpPr/>
        <p:nvPr/>
      </p:nvGrpSpPr>
      <p:grpSpPr>
        <a:xfrm>
          <a:off x="0" y="0"/>
          <a:ext cx="0" cy="0"/>
          <a:chOff x="0" y="0"/>
          <a:chExt cx="0" cy="0"/>
        </a:xfrm>
      </p:grpSpPr>
      <p:sp>
        <p:nvSpPr>
          <p:cNvPr id="94" name="Google Shape;94;p23"/>
          <p:cNvSpPr txBox="1">
            <a:spLocks noGrp="1"/>
          </p:cNvSpPr>
          <p:nvPr>
            <p:ph type="title"/>
          </p:nvPr>
        </p:nvSpPr>
        <p:spPr>
          <a:xfrm>
            <a:off x="838200" y="425315"/>
            <a:ext cx="50292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2800"/>
              <a:buFont typeface="Arial"/>
              <a:buNone/>
              <a:defRPr sz="28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3"/>
          <p:cNvSpPr txBox="1">
            <a:spLocks noGrp="1"/>
          </p:cNvSpPr>
          <p:nvPr>
            <p:ph type="body" idx="1"/>
          </p:nvPr>
        </p:nvSpPr>
        <p:spPr>
          <a:xfrm>
            <a:off x="838200" y="1555020"/>
            <a:ext cx="5029200" cy="46556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23"/>
          <p:cNvSpPr/>
          <p:nvPr/>
        </p:nvSpPr>
        <p:spPr>
          <a:xfrm>
            <a:off x="609600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accent4"/>
              </a:solidFill>
              <a:latin typeface="Arial"/>
              <a:ea typeface="Arial"/>
              <a:cs typeface="Arial"/>
              <a:sym typeface="Arial"/>
            </a:endParaRPr>
          </a:p>
        </p:txBody>
      </p:sp>
      <p:sp>
        <p:nvSpPr>
          <p:cNvPr id="97" name="Google Shape;97;p23"/>
          <p:cNvSpPr txBox="1">
            <a:spLocks noGrp="1"/>
          </p:cNvSpPr>
          <p:nvPr>
            <p:ph type="body" idx="2"/>
          </p:nvPr>
        </p:nvSpPr>
        <p:spPr>
          <a:xfrm>
            <a:off x="6324600" y="1555020"/>
            <a:ext cx="50292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3"/>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p23"/>
          <p:cNvSpPr txBox="1">
            <a:spLocks noGrp="1"/>
          </p:cNvSpPr>
          <p:nvPr>
            <p:ph type="body" idx="3"/>
          </p:nvPr>
        </p:nvSpPr>
        <p:spPr>
          <a:xfrm>
            <a:off x="6324600" y="425315"/>
            <a:ext cx="5029200" cy="957616"/>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accent1"/>
              </a:buClr>
              <a:buSzPts val="2800"/>
              <a:buNone/>
              <a:defRPr sz="28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0" name="Google Shape;100;p23"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5795869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 Light Heading">
  <p:cSld name="Blank - Light Heading">
    <p:spTree>
      <p:nvGrpSpPr>
        <p:cNvPr id="1" name="Shape 101"/>
        <p:cNvGrpSpPr/>
        <p:nvPr/>
      </p:nvGrpSpPr>
      <p:grpSpPr>
        <a:xfrm>
          <a:off x="0" y="0"/>
          <a:ext cx="0" cy="0"/>
          <a:chOff x="0" y="0"/>
          <a:chExt cx="0" cy="0"/>
        </a:xfrm>
      </p:grpSpPr>
      <p:sp>
        <p:nvSpPr>
          <p:cNvPr id="102" name="Google Shape;102;p24"/>
          <p:cNvSpPr txBox="1">
            <a:spLocks noGrp="1"/>
          </p:cNvSpPr>
          <p:nvPr>
            <p:ph type="title"/>
          </p:nvPr>
        </p:nvSpPr>
        <p:spPr>
          <a:xfrm>
            <a:off x="838200" y="425315"/>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4"/>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04" name="Google Shape;104;p24"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4493885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tandard Highlight Subheading">
  <p:cSld name="Standard Highlight Subheading">
    <p:spTree>
      <p:nvGrpSpPr>
        <p:cNvPr id="1" name="Shape 105"/>
        <p:cNvGrpSpPr/>
        <p:nvPr/>
      </p:nvGrpSpPr>
      <p:grpSpPr>
        <a:xfrm>
          <a:off x="0" y="0"/>
          <a:ext cx="0" cy="0"/>
          <a:chOff x="0" y="0"/>
          <a:chExt cx="0" cy="0"/>
        </a:xfrm>
      </p:grpSpPr>
      <p:sp>
        <p:nvSpPr>
          <p:cNvPr id="106" name="Google Shape;106;p26"/>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7" name="Google Shape;107;p26"/>
          <p:cNvSpPr/>
          <p:nvPr/>
        </p:nvSpPr>
        <p:spPr>
          <a:xfrm>
            <a:off x="222218" y="-1"/>
            <a:ext cx="2452402" cy="1219199"/>
          </a:xfrm>
          <a:prstGeom prst="parallelogram">
            <a:avLst>
              <a:gd name="adj" fmla="val 47122"/>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al"/>
              <a:ea typeface="Arial"/>
              <a:cs typeface="Arial"/>
              <a:sym typeface="Arial"/>
            </a:endParaRPr>
          </a:p>
        </p:txBody>
      </p:sp>
      <p:sp>
        <p:nvSpPr>
          <p:cNvPr id="108" name="Google Shape;108;p26"/>
          <p:cNvSpPr txBox="1">
            <a:spLocks noGrp="1"/>
          </p:cNvSpPr>
          <p:nvPr>
            <p:ph type="body" idx="1"/>
          </p:nvPr>
        </p:nvSpPr>
        <p:spPr>
          <a:xfrm>
            <a:off x="683206" y="358142"/>
            <a:ext cx="1613427" cy="612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i="0">
                <a:solidFill>
                  <a:schemeClr val="lt1"/>
                </a:solidFill>
                <a:latin typeface="Arial"/>
                <a:ea typeface="Arial"/>
                <a:cs typeface="Arial"/>
                <a:sym typeface="Aria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26"/>
          <p:cNvSpPr txBox="1">
            <a:spLocks noGrp="1"/>
          </p:cNvSpPr>
          <p:nvPr>
            <p:ph type="body" idx="2"/>
          </p:nvPr>
        </p:nvSpPr>
        <p:spPr>
          <a:xfrm>
            <a:off x="838200" y="2188315"/>
            <a:ext cx="10515600" cy="383291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26"/>
          <p:cNvSpPr txBox="1">
            <a:spLocks noGrp="1"/>
          </p:cNvSpPr>
          <p:nvPr>
            <p:ph type="body" idx="3"/>
          </p:nvPr>
        </p:nvSpPr>
        <p:spPr>
          <a:xfrm>
            <a:off x="838200" y="1521340"/>
            <a:ext cx="10515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800"/>
              <a:buNone/>
              <a:defRPr sz="28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6"/>
          <p:cNvSpPr txBox="1">
            <a:spLocks noGrp="1"/>
          </p:cNvSpPr>
          <p:nvPr>
            <p:ph type="title"/>
          </p:nvPr>
        </p:nvSpPr>
        <p:spPr>
          <a:xfrm>
            <a:off x="2674620" y="130792"/>
            <a:ext cx="867918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Arial"/>
              <a:buNone/>
              <a:defRPr sz="24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6"/>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13" name="Google Shape;113;p26"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0653009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4"/>
        <p:cNvGrpSpPr/>
        <p:nvPr/>
      </p:nvGrpSpPr>
      <p:grpSpPr>
        <a:xfrm>
          <a:off x="0" y="0"/>
          <a:ext cx="0" cy="0"/>
          <a:chOff x="0" y="0"/>
          <a:chExt cx="0" cy="0"/>
        </a:xfrm>
      </p:grpSpPr>
      <p:sp>
        <p:nvSpPr>
          <p:cNvPr id="115" name="Google Shape;115;p28"/>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16" name="Google Shape;11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Arial"/>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7" name="Google Shape;117;p28"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3652309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Content Left Light">
  <p:cSld name="1_Content Left Light">
    <p:spTree>
      <p:nvGrpSpPr>
        <p:cNvPr id="1" name="Shape 118"/>
        <p:cNvGrpSpPr/>
        <p:nvPr/>
      </p:nvGrpSpPr>
      <p:grpSpPr>
        <a:xfrm>
          <a:off x="0" y="0"/>
          <a:ext cx="0" cy="0"/>
          <a:chOff x="0" y="0"/>
          <a:chExt cx="0" cy="0"/>
        </a:xfrm>
      </p:grpSpPr>
      <p:sp>
        <p:nvSpPr>
          <p:cNvPr id="119" name="Google Shape;119;p29"/>
          <p:cNvSpPr txBox="1">
            <a:spLocks noGrp="1"/>
          </p:cNvSpPr>
          <p:nvPr>
            <p:ph type="body" idx="1"/>
          </p:nvPr>
        </p:nvSpPr>
        <p:spPr>
          <a:xfrm>
            <a:off x="838200" y="1555020"/>
            <a:ext cx="5029200" cy="46556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9"/>
          <p:cNvSpPr/>
          <p:nvPr/>
        </p:nvSpPr>
        <p:spPr>
          <a:xfrm>
            <a:off x="609600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accent4"/>
              </a:solidFill>
              <a:latin typeface="Arial"/>
              <a:ea typeface="Arial"/>
              <a:cs typeface="Arial"/>
              <a:sym typeface="Arial"/>
            </a:endParaRPr>
          </a:p>
        </p:txBody>
      </p:sp>
      <p:sp>
        <p:nvSpPr>
          <p:cNvPr id="121" name="Google Shape;121;p29"/>
          <p:cNvSpPr txBox="1">
            <a:spLocks noGrp="1"/>
          </p:cNvSpPr>
          <p:nvPr>
            <p:ph type="body" idx="2"/>
          </p:nvPr>
        </p:nvSpPr>
        <p:spPr>
          <a:xfrm>
            <a:off x="6324600" y="1555020"/>
            <a:ext cx="50292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29"/>
          <p:cNvSpPr txBox="1">
            <a:spLocks noGrp="1"/>
          </p:cNvSpPr>
          <p:nvPr>
            <p:ph type="title"/>
          </p:nvPr>
        </p:nvSpPr>
        <p:spPr>
          <a:xfrm>
            <a:off x="838200" y="425315"/>
            <a:ext cx="50292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9"/>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24" name="Google Shape;124;p29"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2891522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Subheading Citation Box">
  <p:cSld name="Content Subheading Citation Box">
    <p:spTree>
      <p:nvGrpSpPr>
        <p:cNvPr id="1" name="Shape 125"/>
        <p:cNvGrpSpPr/>
        <p:nvPr/>
      </p:nvGrpSpPr>
      <p:grpSpPr>
        <a:xfrm>
          <a:off x="0" y="0"/>
          <a:ext cx="0" cy="0"/>
          <a:chOff x="0" y="0"/>
          <a:chExt cx="0" cy="0"/>
        </a:xfrm>
      </p:grpSpPr>
      <p:sp>
        <p:nvSpPr>
          <p:cNvPr id="126" name="Google Shape;126;p30"/>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7" name="Google Shape;127;p30"/>
          <p:cNvSpPr txBox="1">
            <a:spLocks noGrp="1"/>
          </p:cNvSpPr>
          <p:nvPr>
            <p:ph type="body" idx="1"/>
          </p:nvPr>
        </p:nvSpPr>
        <p:spPr>
          <a:xfrm>
            <a:off x="838200" y="2188314"/>
            <a:ext cx="10515600" cy="340020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30"/>
          <p:cNvSpPr txBox="1">
            <a:spLocks noGrp="1"/>
          </p:cNvSpPr>
          <p:nvPr>
            <p:ph type="body" idx="2"/>
          </p:nvPr>
        </p:nvSpPr>
        <p:spPr>
          <a:xfrm>
            <a:off x="838200" y="1521340"/>
            <a:ext cx="10515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800"/>
              <a:buNone/>
              <a:defRPr sz="28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30"/>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0"/>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1" name="Google Shape;131;p30"/>
          <p:cNvSpPr txBox="1">
            <a:spLocks noGrp="1"/>
          </p:cNvSpPr>
          <p:nvPr>
            <p:ph type="body" idx="3"/>
          </p:nvPr>
        </p:nvSpPr>
        <p:spPr>
          <a:xfrm>
            <a:off x="1832383" y="5862545"/>
            <a:ext cx="8936012" cy="8144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606060"/>
              </a:buClr>
              <a:buSzPts val="1200"/>
              <a:buFont typeface="Arial"/>
              <a:buNone/>
              <a:defRPr sz="1200" i="0">
                <a:solidFill>
                  <a:srgbClr val="606060"/>
                </a:solidFill>
              </a:defRPr>
            </a:lvl1pPr>
            <a:lvl2pPr marL="914400" lvl="1" indent="-228600" algn="l">
              <a:lnSpc>
                <a:spcPct val="90000"/>
              </a:lnSpc>
              <a:spcBef>
                <a:spcPts val="1000"/>
              </a:spcBef>
              <a:spcAft>
                <a:spcPts val="0"/>
              </a:spcAft>
              <a:buClr>
                <a:srgbClr val="606060"/>
              </a:buClr>
              <a:buSzPts val="1200"/>
              <a:buNone/>
              <a:defRPr sz="1200">
                <a:solidFill>
                  <a:srgbClr val="606060"/>
                </a:solidFill>
              </a:defRPr>
            </a:lvl2pPr>
            <a:lvl3pPr marL="1371600" lvl="2" indent="-228600" algn="l">
              <a:lnSpc>
                <a:spcPct val="90000"/>
              </a:lnSpc>
              <a:spcBef>
                <a:spcPts val="1000"/>
              </a:spcBef>
              <a:spcAft>
                <a:spcPts val="0"/>
              </a:spcAft>
              <a:buClr>
                <a:srgbClr val="606060"/>
              </a:buClr>
              <a:buSzPts val="1100"/>
              <a:buNone/>
              <a:defRPr sz="1100">
                <a:solidFill>
                  <a:srgbClr val="606060"/>
                </a:solidFill>
              </a:defRPr>
            </a:lvl3pPr>
            <a:lvl4pPr marL="1828800" lvl="3" indent="-228600" algn="l">
              <a:lnSpc>
                <a:spcPct val="90000"/>
              </a:lnSpc>
              <a:spcBef>
                <a:spcPts val="1000"/>
              </a:spcBef>
              <a:spcAft>
                <a:spcPts val="0"/>
              </a:spcAft>
              <a:buClr>
                <a:srgbClr val="606060"/>
              </a:buClr>
              <a:buSzPts val="1100"/>
              <a:buNone/>
              <a:defRPr sz="1100">
                <a:solidFill>
                  <a:srgbClr val="606060"/>
                </a:solidFill>
              </a:defRPr>
            </a:lvl4pPr>
            <a:lvl5pPr marL="2286000" lvl="4" indent="-228600" algn="l">
              <a:lnSpc>
                <a:spcPct val="90000"/>
              </a:lnSpc>
              <a:spcBef>
                <a:spcPts val="1000"/>
              </a:spcBef>
              <a:spcAft>
                <a:spcPts val="0"/>
              </a:spcAft>
              <a:buClr>
                <a:srgbClr val="606060"/>
              </a:buClr>
              <a:buSzPts val="1050"/>
              <a:buNone/>
              <a:defRPr sz="1050">
                <a:solidFill>
                  <a:srgbClr val="60606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2" name="Google Shape;132;p30"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114852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Callout Box">
  <p:cSld name="Content Callout Box">
    <p:spTree>
      <p:nvGrpSpPr>
        <p:cNvPr id="1" name="Shape 133"/>
        <p:cNvGrpSpPr/>
        <p:nvPr/>
      </p:nvGrpSpPr>
      <p:grpSpPr>
        <a:xfrm>
          <a:off x="0" y="0"/>
          <a:ext cx="0" cy="0"/>
          <a:chOff x="0" y="0"/>
          <a:chExt cx="0" cy="0"/>
        </a:xfrm>
      </p:grpSpPr>
      <p:sp>
        <p:nvSpPr>
          <p:cNvPr id="134" name="Google Shape;134;p31"/>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5" name="Google Shape;135;p31"/>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31"/>
          <p:cNvSpPr txBox="1">
            <a:spLocks noGrp="1"/>
          </p:cNvSpPr>
          <p:nvPr>
            <p:ph type="body" idx="1"/>
          </p:nvPr>
        </p:nvSpPr>
        <p:spPr>
          <a:xfrm>
            <a:off x="838200" y="1555020"/>
            <a:ext cx="10515600" cy="3152447"/>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55600" algn="l">
              <a:lnSpc>
                <a:spcPct val="90000"/>
              </a:lnSpc>
              <a:spcBef>
                <a:spcPts val="1200"/>
              </a:spcBef>
              <a:spcAft>
                <a:spcPts val="0"/>
              </a:spcAft>
              <a:buClr>
                <a:schemeClr val="dk1"/>
              </a:buClr>
              <a:buSzPts val="2000"/>
              <a:buChar char="•"/>
              <a:defRPr sz="2000">
                <a:solidFill>
                  <a:schemeClr val="dk1"/>
                </a:solidFill>
              </a:defRPr>
            </a:lvl2pPr>
            <a:lvl3pPr marL="1371600" lvl="2" indent="-342900" algn="l">
              <a:lnSpc>
                <a:spcPct val="90000"/>
              </a:lnSpc>
              <a:spcBef>
                <a:spcPts val="1200"/>
              </a:spcBef>
              <a:spcAft>
                <a:spcPts val="0"/>
              </a:spcAft>
              <a:buClr>
                <a:schemeClr val="dk1"/>
              </a:buClr>
              <a:buSzPts val="1800"/>
              <a:buChar char="•"/>
              <a:defRPr sz="1800">
                <a:solidFill>
                  <a:schemeClr val="dk1"/>
                </a:solidFill>
              </a:defRPr>
            </a:lvl3pPr>
            <a:lvl4pPr marL="1828800" lvl="3" indent="-342900" algn="l">
              <a:lnSpc>
                <a:spcPct val="90000"/>
              </a:lnSpc>
              <a:spcBef>
                <a:spcPts val="1200"/>
              </a:spcBef>
              <a:spcAft>
                <a:spcPts val="0"/>
              </a:spcAft>
              <a:buClr>
                <a:schemeClr val="dk1"/>
              </a:buClr>
              <a:buSzPts val="1800"/>
              <a:buChar char="•"/>
              <a:defRPr sz="1800">
                <a:solidFill>
                  <a:schemeClr val="dk1"/>
                </a:solidFill>
              </a:defRPr>
            </a:lvl4pPr>
            <a:lvl5pPr marL="2286000" lvl="4" indent="-342900" algn="l">
              <a:lnSpc>
                <a:spcPct val="90000"/>
              </a:lnSpc>
              <a:spcBef>
                <a:spcPts val="1200"/>
              </a:spcBef>
              <a:spcAft>
                <a:spcPts val="0"/>
              </a:spcAft>
              <a:buClr>
                <a:schemeClr val="dk1"/>
              </a:buClr>
              <a:buSzPts val="1800"/>
              <a:buChar char="•"/>
              <a:defRPr sz="18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31"/>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38" name="Google Shape;138;p31"/>
          <p:cNvSpPr txBox="1">
            <a:spLocks noGrp="1"/>
          </p:cNvSpPr>
          <p:nvPr>
            <p:ph type="body" idx="2"/>
          </p:nvPr>
        </p:nvSpPr>
        <p:spPr>
          <a:xfrm>
            <a:off x="2048933" y="5189511"/>
            <a:ext cx="8094134" cy="701731"/>
          </a:xfrm>
          <a:prstGeom prst="rect">
            <a:avLst/>
          </a:prstGeom>
          <a:noFill/>
          <a:ln w="63500" cap="flat" cmpd="sng">
            <a:solidFill>
              <a:schemeClr val="accent1"/>
            </a:solidFill>
            <a:prstDash val="solid"/>
            <a:miter lim="800000"/>
            <a:headEnd type="none" w="sm" len="sm"/>
            <a:tailEnd type="none" w="sm" len="sm"/>
          </a:ln>
        </p:spPr>
        <p:txBody>
          <a:bodyPr spcFirstLastPara="1" wrap="square" lIns="182875" tIns="182875" rIns="182875" bIns="182875" anchor="ctr" anchorCtr="0">
            <a:spAutoFit/>
          </a:bodyPr>
          <a:lstStyle>
            <a:lvl1pPr marL="457200" lvl="0" indent="-228600" algn="l">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1000"/>
              </a:spcBef>
              <a:spcAft>
                <a:spcPts val="0"/>
              </a:spcAft>
              <a:buClr>
                <a:schemeClr val="dk1"/>
              </a:buClr>
              <a:buSzPts val="2400"/>
              <a:buNone/>
              <a:defRPr/>
            </a:lvl2pPr>
            <a:lvl3pPr marL="1371600" lvl="2" indent="-228600" algn="l">
              <a:lnSpc>
                <a:spcPct val="90000"/>
              </a:lnSpc>
              <a:spcBef>
                <a:spcPts val="1000"/>
              </a:spcBef>
              <a:spcAft>
                <a:spcPts val="0"/>
              </a:spcAft>
              <a:buClr>
                <a:schemeClr val="dk1"/>
              </a:buClr>
              <a:buSzPts val="2000"/>
              <a:buNone/>
              <a:defRPr/>
            </a:lvl3pPr>
            <a:lvl4pPr marL="1828800" lvl="3" indent="-228600" algn="l">
              <a:lnSpc>
                <a:spcPct val="90000"/>
              </a:lnSpc>
              <a:spcBef>
                <a:spcPts val="1000"/>
              </a:spcBef>
              <a:spcAft>
                <a:spcPts val="0"/>
              </a:spcAft>
              <a:buClr>
                <a:schemeClr val="dk1"/>
              </a:buClr>
              <a:buSzPts val="2000"/>
              <a:buNone/>
              <a:defRPr/>
            </a:lvl4pPr>
            <a:lvl5pPr marL="2286000" lvl="4" indent="-228600" algn="l">
              <a:lnSpc>
                <a:spcPct val="90000"/>
              </a:lnSpc>
              <a:spcBef>
                <a:spcPts val="1000"/>
              </a:spcBef>
              <a:spcAft>
                <a:spcPts val="0"/>
              </a:spcAft>
              <a:buClr>
                <a:schemeClr val="dk1"/>
              </a:buClr>
              <a:buSzPts val="18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 name="Google Shape;139;p31"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42267620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ubheader/Standard title">
  <p:cSld name="Subheader/Standard title">
    <p:spTree>
      <p:nvGrpSpPr>
        <p:cNvPr id="1" name="Shape 140"/>
        <p:cNvGrpSpPr/>
        <p:nvPr/>
      </p:nvGrpSpPr>
      <p:grpSpPr>
        <a:xfrm>
          <a:off x="0" y="0"/>
          <a:ext cx="0" cy="0"/>
          <a:chOff x="0" y="0"/>
          <a:chExt cx="0" cy="0"/>
        </a:xfrm>
      </p:grpSpPr>
      <p:sp>
        <p:nvSpPr>
          <p:cNvPr id="141" name="Google Shape;141;p33"/>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2" name="Google Shape;142;p33"/>
          <p:cNvSpPr txBox="1">
            <a:spLocks noGrp="1"/>
          </p:cNvSpPr>
          <p:nvPr>
            <p:ph type="ctrTitle"/>
          </p:nvPr>
        </p:nvSpPr>
        <p:spPr>
          <a:xfrm>
            <a:off x="1524000" y="2106035"/>
            <a:ext cx="9144000" cy="132296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Libre Baskerville"/>
              <a:buNone/>
              <a:defRPr sz="3600" b="1" i="0">
                <a:solidFill>
                  <a:schemeClr val="lt1"/>
                </a:solidFill>
                <a:latin typeface="Libre Baskerville"/>
                <a:ea typeface="Libre Baskerville"/>
                <a:cs typeface="Libre Baskerville"/>
                <a:sym typeface="Libre Baskervill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3"/>
          <p:cNvSpPr txBox="1">
            <a:spLocks noGrp="1"/>
          </p:cNvSpPr>
          <p:nvPr>
            <p:ph type="subTitle" idx="1"/>
          </p:nvPr>
        </p:nvSpPr>
        <p:spPr>
          <a:xfrm>
            <a:off x="1524000" y="3695113"/>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1000"/>
              </a:spcBef>
              <a:spcAft>
                <a:spcPts val="0"/>
              </a:spcAft>
              <a:buClr>
                <a:schemeClr val="dk1"/>
              </a:buClr>
              <a:buSzPts val="2000"/>
              <a:buNone/>
              <a:defRPr sz="2000"/>
            </a:lvl2pPr>
            <a:lvl3pPr lvl="2" algn="ctr">
              <a:lnSpc>
                <a:spcPct val="90000"/>
              </a:lnSpc>
              <a:spcBef>
                <a:spcPts val="1000"/>
              </a:spcBef>
              <a:spcAft>
                <a:spcPts val="0"/>
              </a:spcAft>
              <a:buClr>
                <a:schemeClr val="dk1"/>
              </a:buClr>
              <a:buSzPts val="1800"/>
              <a:buNone/>
              <a:defRPr sz="1800"/>
            </a:lvl3pPr>
            <a:lvl4pPr lvl="3" algn="ctr">
              <a:lnSpc>
                <a:spcPct val="90000"/>
              </a:lnSpc>
              <a:spcBef>
                <a:spcPts val="1000"/>
              </a:spcBef>
              <a:spcAft>
                <a:spcPts val="0"/>
              </a:spcAft>
              <a:buClr>
                <a:schemeClr val="dk1"/>
              </a:buClr>
              <a:buSzPts val="1600"/>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44" name="Google Shape;144;p33" descr="A close up of a logo&#10;&#10;Description automatically generated"/>
          <p:cNvPicPr preferRelativeResize="0"/>
          <p:nvPr/>
        </p:nvPicPr>
        <p:blipFill rotWithShape="1">
          <a:blip r:embed="rId2">
            <a:alphaModFix/>
          </a:blip>
          <a:srcRect/>
          <a:stretch/>
        </p:blipFill>
        <p:spPr>
          <a:xfrm>
            <a:off x="11055927" y="5717453"/>
            <a:ext cx="881165" cy="902021"/>
          </a:xfrm>
          <a:prstGeom prst="rect">
            <a:avLst/>
          </a:prstGeom>
          <a:noFill/>
          <a:ln>
            <a:noFill/>
          </a:ln>
        </p:spPr>
      </p:pic>
      <p:sp>
        <p:nvSpPr>
          <p:cNvPr id="145" name="Google Shape;145;p33"/>
          <p:cNvSpPr/>
          <p:nvPr/>
        </p:nvSpPr>
        <p:spPr>
          <a:xfrm>
            <a:off x="1524000" y="3494271"/>
            <a:ext cx="964557" cy="7244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3754210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tandard Highlight">
  <p:cSld name="Standard Highlight">
    <p:spTree>
      <p:nvGrpSpPr>
        <p:cNvPr id="1" name="Shape 146"/>
        <p:cNvGrpSpPr/>
        <p:nvPr/>
      </p:nvGrpSpPr>
      <p:grpSpPr>
        <a:xfrm>
          <a:off x="0" y="0"/>
          <a:ext cx="0" cy="0"/>
          <a:chOff x="0" y="0"/>
          <a:chExt cx="0" cy="0"/>
        </a:xfrm>
      </p:grpSpPr>
      <p:sp>
        <p:nvSpPr>
          <p:cNvPr id="147" name="Google Shape;147;p35"/>
          <p:cNvSpPr txBox="1">
            <a:spLocks noGrp="1"/>
          </p:cNvSpPr>
          <p:nvPr>
            <p:ph type="body" idx="1"/>
          </p:nvPr>
        </p:nvSpPr>
        <p:spPr>
          <a:xfrm>
            <a:off x="838200" y="1521340"/>
            <a:ext cx="10515600" cy="449988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35"/>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9" name="Google Shape;149;p35"/>
          <p:cNvSpPr/>
          <p:nvPr/>
        </p:nvSpPr>
        <p:spPr>
          <a:xfrm>
            <a:off x="222218" y="-1"/>
            <a:ext cx="2452402" cy="1219199"/>
          </a:xfrm>
          <a:prstGeom prst="parallelogram">
            <a:avLst>
              <a:gd name="adj" fmla="val 47122"/>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al"/>
              <a:ea typeface="Arial"/>
              <a:cs typeface="Arial"/>
              <a:sym typeface="Arial"/>
            </a:endParaRPr>
          </a:p>
        </p:txBody>
      </p:sp>
      <p:sp>
        <p:nvSpPr>
          <p:cNvPr id="150" name="Google Shape;150;p35"/>
          <p:cNvSpPr txBox="1">
            <a:spLocks noGrp="1"/>
          </p:cNvSpPr>
          <p:nvPr>
            <p:ph type="body" idx="2"/>
          </p:nvPr>
        </p:nvSpPr>
        <p:spPr>
          <a:xfrm>
            <a:off x="683206" y="358142"/>
            <a:ext cx="1613427" cy="612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i="0">
                <a:solidFill>
                  <a:schemeClr val="lt1"/>
                </a:solidFill>
                <a:latin typeface="Arial"/>
                <a:ea typeface="Arial"/>
                <a:cs typeface="Arial"/>
                <a:sym typeface="Aria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5"/>
          <p:cNvSpPr txBox="1">
            <a:spLocks noGrp="1"/>
          </p:cNvSpPr>
          <p:nvPr>
            <p:ph type="title"/>
          </p:nvPr>
        </p:nvSpPr>
        <p:spPr>
          <a:xfrm>
            <a:off x="2674620" y="130792"/>
            <a:ext cx="867918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Arial"/>
              <a:buNone/>
              <a:defRPr sz="24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35"/>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53" name="Google Shape;153;p35"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650616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Two Column">
  <p:cSld name="Content Two Column">
    <p:spTree>
      <p:nvGrpSpPr>
        <p:cNvPr id="1" name="Shape 154"/>
        <p:cNvGrpSpPr/>
        <p:nvPr/>
      </p:nvGrpSpPr>
      <p:grpSpPr>
        <a:xfrm>
          <a:off x="0" y="0"/>
          <a:ext cx="0" cy="0"/>
          <a:chOff x="0" y="0"/>
          <a:chExt cx="0" cy="0"/>
        </a:xfrm>
      </p:grpSpPr>
      <p:sp>
        <p:nvSpPr>
          <p:cNvPr id="155" name="Google Shape;155;p36"/>
          <p:cNvSpPr txBox="1">
            <a:spLocks noGrp="1"/>
          </p:cNvSpPr>
          <p:nvPr>
            <p:ph type="body" idx="1"/>
          </p:nvPr>
        </p:nvSpPr>
        <p:spPr>
          <a:xfrm>
            <a:off x="838200" y="1555020"/>
            <a:ext cx="51816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36"/>
          <p:cNvSpPr txBox="1">
            <a:spLocks noGrp="1"/>
          </p:cNvSpPr>
          <p:nvPr>
            <p:ph type="body" idx="2"/>
          </p:nvPr>
        </p:nvSpPr>
        <p:spPr>
          <a:xfrm>
            <a:off x="6172200" y="1555020"/>
            <a:ext cx="51816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36"/>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 name="Google Shape;158;p36"/>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36"/>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60" name="Google Shape;160;p36"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5509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Two Column Subheading">
  <p:cSld name="Content Two Column Subheading">
    <p:spTree>
      <p:nvGrpSpPr>
        <p:cNvPr id="1" name="Shape 50"/>
        <p:cNvGrpSpPr/>
        <p:nvPr/>
      </p:nvGrpSpPr>
      <p:grpSpPr>
        <a:xfrm>
          <a:off x="0" y="0"/>
          <a:ext cx="0" cy="0"/>
          <a:chOff x="0" y="0"/>
          <a:chExt cx="0" cy="0"/>
        </a:xfrm>
      </p:grpSpPr>
      <p:sp>
        <p:nvSpPr>
          <p:cNvPr id="51" name="Google Shape;51;p7"/>
          <p:cNvSpPr txBox="1">
            <a:spLocks noGrp="1"/>
          </p:cNvSpPr>
          <p:nvPr>
            <p:ph type="body" idx="1"/>
          </p:nvPr>
        </p:nvSpPr>
        <p:spPr>
          <a:xfrm>
            <a:off x="838200" y="2188315"/>
            <a:ext cx="5181600" cy="398864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2" name="Google Shape;52;p7"/>
          <p:cNvSpPr txBox="1">
            <a:spLocks noGrp="1"/>
          </p:cNvSpPr>
          <p:nvPr>
            <p:ph type="body" idx="2"/>
          </p:nvPr>
        </p:nvSpPr>
        <p:spPr>
          <a:xfrm>
            <a:off x="6172200" y="2188315"/>
            <a:ext cx="5181600" cy="398864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3" name="Google Shape;53;p7"/>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4" name="Google Shape;54;p7"/>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5" name="Google Shape;55;p7"/>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
        <p:nvSpPr>
          <p:cNvPr id="56" name="Google Shape;56;p7"/>
          <p:cNvSpPr txBox="1">
            <a:spLocks noGrp="1"/>
          </p:cNvSpPr>
          <p:nvPr>
            <p:ph type="body" idx="3"/>
          </p:nvPr>
        </p:nvSpPr>
        <p:spPr>
          <a:xfrm>
            <a:off x="838200" y="1521340"/>
            <a:ext cx="5181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57;p7"/>
          <p:cNvSpPr txBox="1">
            <a:spLocks noGrp="1"/>
          </p:cNvSpPr>
          <p:nvPr>
            <p:ph type="body" idx="4"/>
          </p:nvPr>
        </p:nvSpPr>
        <p:spPr>
          <a:xfrm>
            <a:off x="6172200" y="1521340"/>
            <a:ext cx="5181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58" name="Google Shape;58;p7"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929087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Two Column Subheading">
  <p:cSld name="Content Two Column Subheading">
    <p:spTree>
      <p:nvGrpSpPr>
        <p:cNvPr id="1" name="Shape 161"/>
        <p:cNvGrpSpPr/>
        <p:nvPr/>
      </p:nvGrpSpPr>
      <p:grpSpPr>
        <a:xfrm>
          <a:off x="0" y="0"/>
          <a:ext cx="0" cy="0"/>
          <a:chOff x="0" y="0"/>
          <a:chExt cx="0" cy="0"/>
        </a:xfrm>
      </p:grpSpPr>
      <p:sp>
        <p:nvSpPr>
          <p:cNvPr id="162" name="Google Shape;162;p37"/>
          <p:cNvSpPr txBox="1">
            <a:spLocks noGrp="1"/>
          </p:cNvSpPr>
          <p:nvPr>
            <p:ph type="body" idx="1"/>
          </p:nvPr>
        </p:nvSpPr>
        <p:spPr>
          <a:xfrm>
            <a:off x="838200" y="2188315"/>
            <a:ext cx="5181600" cy="398864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37"/>
          <p:cNvSpPr txBox="1">
            <a:spLocks noGrp="1"/>
          </p:cNvSpPr>
          <p:nvPr>
            <p:ph type="body" idx="2"/>
          </p:nvPr>
        </p:nvSpPr>
        <p:spPr>
          <a:xfrm>
            <a:off x="6172200" y="2188315"/>
            <a:ext cx="5181600" cy="398864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37"/>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 name="Google Shape;165;p37"/>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37"/>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67" name="Google Shape;167;p37"/>
          <p:cNvSpPr txBox="1">
            <a:spLocks noGrp="1"/>
          </p:cNvSpPr>
          <p:nvPr>
            <p:ph type="body" idx="3"/>
          </p:nvPr>
        </p:nvSpPr>
        <p:spPr>
          <a:xfrm>
            <a:off x="838200" y="1521340"/>
            <a:ext cx="5181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37"/>
          <p:cNvSpPr txBox="1">
            <a:spLocks noGrp="1"/>
          </p:cNvSpPr>
          <p:nvPr>
            <p:ph type="body" idx="4"/>
          </p:nvPr>
        </p:nvSpPr>
        <p:spPr>
          <a:xfrm>
            <a:off x="6172200" y="1521340"/>
            <a:ext cx="5181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9" name="Google Shape;169;p37"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63709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Callout Box Subheading">
  <p:cSld name="Content Callout Box Subheading">
    <p:spTree>
      <p:nvGrpSpPr>
        <p:cNvPr id="1" name="Shape 170"/>
        <p:cNvGrpSpPr/>
        <p:nvPr/>
      </p:nvGrpSpPr>
      <p:grpSpPr>
        <a:xfrm>
          <a:off x="0" y="0"/>
          <a:ext cx="0" cy="0"/>
          <a:chOff x="0" y="0"/>
          <a:chExt cx="0" cy="0"/>
        </a:xfrm>
      </p:grpSpPr>
      <p:sp>
        <p:nvSpPr>
          <p:cNvPr id="171" name="Google Shape;171;p38"/>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 name="Google Shape;172;p38"/>
          <p:cNvSpPr txBox="1">
            <a:spLocks noGrp="1"/>
          </p:cNvSpPr>
          <p:nvPr>
            <p:ph type="body" idx="1"/>
          </p:nvPr>
        </p:nvSpPr>
        <p:spPr>
          <a:xfrm>
            <a:off x="838200" y="2188315"/>
            <a:ext cx="10515600" cy="258054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55600" algn="l">
              <a:lnSpc>
                <a:spcPct val="90000"/>
              </a:lnSpc>
              <a:spcBef>
                <a:spcPts val="1000"/>
              </a:spcBef>
              <a:spcAft>
                <a:spcPts val="0"/>
              </a:spcAft>
              <a:buClr>
                <a:schemeClr val="dk1"/>
              </a:buClr>
              <a:buSzPts val="2000"/>
              <a:buChar char="•"/>
              <a:defRPr sz="2000">
                <a:solidFill>
                  <a:schemeClr val="dk1"/>
                </a:solidFill>
              </a:defRPr>
            </a:lvl2pPr>
            <a:lvl3pPr marL="1371600" lvl="2" indent="-342900" algn="l">
              <a:lnSpc>
                <a:spcPct val="90000"/>
              </a:lnSpc>
              <a:spcBef>
                <a:spcPts val="1000"/>
              </a:spcBef>
              <a:spcAft>
                <a:spcPts val="0"/>
              </a:spcAft>
              <a:buClr>
                <a:schemeClr val="dk1"/>
              </a:buClr>
              <a:buSzPts val="1800"/>
              <a:buChar char="•"/>
              <a:defRPr sz="1800">
                <a:solidFill>
                  <a:schemeClr val="dk1"/>
                </a:solidFill>
              </a:defRPr>
            </a:lvl3pPr>
            <a:lvl4pPr marL="1828800" lvl="3" indent="-342900" algn="l">
              <a:lnSpc>
                <a:spcPct val="90000"/>
              </a:lnSpc>
              <a:spcBef>
                <a:spcPts val="1000"/>
              </a:spcBef>
              <a:spcAft>
                <a:spcPts val="0"/>
              </a:spcAft>
              <a:buClr>
                <a:schemeClr val="dk1"/>
              </a:buClr>
              <a:buSzPts val="1800"/>
              <a:buChar char="•"/>
              <a:defRPr sz="18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38"/>
          <p:cNvSpPr txBox="1">
            <a:spLocks noGrp="1"/>
          </p:cNvSpPr>
          <p:nvPr>
            <p:ph type="body" idx="2"/>
          </p:nvPr>
        </p:nvSpPr>
        <p:spPr>
          <a:xfrm>
            <a:off x="838200" y="1521340"/>
            <a:ext cx="10515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800"/>
              <a:buNone/>
              <a:defRPr sz="28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38"/>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38"/>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76" name="Google Shape;176;p38"/>
          <p:cNvSpPr txBox="1">
            <a:spLocks noGrp="1"/>
          </p:cNvSpPr>
          <p:nvPr>
            <p:ph type="body" idx="3"/>
          </p:nvPr>
        </p:nvSpPr>
        <p:spPr>
          <a:xfrm>
            <a:off x="2048933" y="5189511"/>
            <a:ext cx="8094134" cy="701731"/>
          </a:xfrm>
          <a:prstGeom prst="rect">
            <a:avLst/>
          </a:prstGeom>
          <a:solidFill>
            <a:schemeClr val="lt1"/>
          </a:solidFill>
          <a:ln w="63500" cap="flat" cmpd="sng">
            <a:solidFill>
              <a:schemeClr val="accent1"/>
            </a:solidFill>
            <a:prstDash val="solid"/>
            <a:miter lim="800000"/>
            <a:headEnd type="none" w="sm" len="sm"/>
            <a:tailEnd type="none" w="sm" len="sm"/>
          </a:ln>
        </p:spPr>
        <p:txBody>
          <a:bodyPr spcFirstLastPara="1" wrap="square" lIns="182875" tIns="182875" rIns="182875" bIns="182875" anchor="ctr" anchorCtr="0">
            <a:spAutoFit/>
          </a:bodyPr>
          <a:lstStyle>
            <a:lvl1pPr marL="457200" lvl="0" indent="-228600" algn="l">
              <a:lnSpc>
                <a:spcPct val="90000"/>
              </a:lnSpc>
              <a:spcBef>
                <a:spcPts val="1000"/>
              </a:spcBef>
              <a:spcAft>
                <a:spcPts val="0"/>
              </a:spcAft>
              <a:buClr>
                <a:schemeClr val="accent1"/>
              </a:buClr>
              <a:buSzPts val="2400"/>
              <a:buNone/>
              <a:defRPr sz="2400">
                <a:solidFill>
                  <a:schemeClr val="accent1"/>
                </a:solidFill>
              </a:defRPr>
            </a:lvl1pPr>
            <a:lvl2pPr marL="914400" lvl="1" indent="-228600" algn="l">
              <a:lnSpc>
                <a:spcPct val="90000"/>
              </a:lnSpc>
              <a:spcBef>
                <a:spcPts val="1000"/>
              </a:spcBef>
              <a:spcAft>
                <a:spcPts val="0"/>
              </a:spcAft>
              <a:buClr>
                <a:schemeClr val="dk1"/>
              </a:buClr>
              <a:buSzPts val="2400"/>
              <a:buNone/>
              <a:defRPr/>
            </a:lvl2pPr>
            <a:lvl3pPr marL="1371600" lvl="2" indent="-228600" algn="l">
              <a:lnSpc>
                <a:spcPct val="90000"/>
              </a:lnSpc>
              <a:spcBef>
                <a:spcPts val="1000"/>
              </a:spcBef>
              <a:spcAft>
                <a:spcPts val="0"/>
              </a:spcAft>
              <a:buClr>
                <a:schemeClr val="dk1"/>
              </a:buClr>
              <a:buSzPts val="2000"/>
              <a:buNone/>
              <a:defRPr/>
            </a:lvl3pPr>
            <a:lvl4pPr marL="1828800" lvl="3" indent="-228600" algn="l">
              <a:lnSpc>
                <a:spcPct val="90000"/>
              </a:lnSpc>
              <a:spcBef>
                <a:spcPts val="1000"/>
              </a:spcBef>
              <a:spcAft>
                <a:spcPts val="0"/>
              </a:spcAft>
              <a:buClr>
                <a:schemeClr val="dk1"/>
              </a:buClr>
              <a:buSzPts val="2000"/>
              <a:buNone/>
              <a:defRPr/>
            </a:lvl4pPr>
            <a:lvl5pPr marL="2286000" lvl="4" indent="-228600" algn="l">
              <a:lnSpc>
                <a:spcPct val="90000"/>
              </a:lnSpc>
              <a:spcBef>
                <a:spcPts val="1000"/>
              </a:spcBef>
              <a:spcAft>
                <a:spcPts val="0"/>
              </a:spcAft>
              <a:buClr>
                <a:schemeClr val="dk1"/>
              </a:buClr>
              <a:buSzPts val="18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7" name="Google Shape;177;p38"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35055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Large Callout Box">
  <p:cSld name="Content Large Callout Box">
    <p:spTree>
      <p:nvGrpSpPr>
        <p:cNvPr id="1" name="Shape 178"/>
        <p:cNvGrpSpPr/>
        <p:nvPr/>
      </p:nvGrpSpPr>
      <p:grpSpPr>
        <a:xfrm>
          <a:off x="0" y="0"/>
          <a:ext cx="0" cy="0"/>
          <a:chOff x="0" y="0"/>
          <a:chExt cx="0" cy="0"/>
        </a:xfrm>
      </p:grpSpPr>
      <p:sp>
        <p:nvSpPr>
          <p:cNvPr id="179" name="Google Shape;179;p39"/>
          <p:cNvSpPr txBox="1">
            <a:spLocks noGrp="1"/>
          </p:cNvSpPr>
          <p:nvPr>
            <p:ph type="body" idx="1"/>
          </p:nvPr>
        </p:nvSpPr>
        <p:spPr>
          <a:xfrm>
            <a:off x="838200" y="1555020"/>
            <a:ext cx="51816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a:solidFill>
                  <a:schemeClr val="dk1"/>
                </a:solidFill>
              </a:defRPr>
            </a:lvl1pPr>
            <a:lvl2pPr marL="914400" lvl="1" indent="-381000" algn="l">
              <a:lnSpc>
                <a:spcPct val="90000"/>
              </a:lnSpc>
              <a:spcBef>
                <a:spcPts val="1000"/>
              </a:spcBef>
              <a:spcAft>
                <a:spcPts val="0"/>
              </a:spcAft>
              <a:buClr>
                <a:schemeClr val="dk1"/>
              </a:buClr>
              <a:buSzPts val="2400"/>
              <a:buChar char="•"/>
              <a:defRPr>
                <a:solidFill>
                  <a:schemeClr val="dk1"/>
                </a:solidFill>
              </a:defRPr>
            </a:lvl2pPr>
            <a:lvl3pPr marL="1371600" lvl="2" indent="-355600" algn="l">
              <a:lnSpc>
                <a:spcPct val="90000"/>
              </a:lnSpc>
              <a:spcBef>
                <a:spcPts val="1000"/>
              </a:spcBef>
              <a:spcAft>
                <a:spcPts val="0"/>
              </a:spcAft>
              <a:buClr>
                <a:schemeClr val="dk1"/>
              </a:buClr>
              <a:buSzPts val="2000"/>
              <a:buChar char="•"/>
              <a:defRPr>
                <a:solidFill>
                  <a:schemeClr val="dk1"/>
                </a:solidFill>
              </a:defRPr>
            </a:lvl3pPr>
            <a:lvl4pPr marL="1828800" lvl="3" indent="-355600" algn="l">
              <a:lnSpc>
                <a:spcPct val="90000"/>
              </a:lnSpc>
              <a:spcBef>
                <a:spcPts val="1000"/>
              </a:spcBef>
              <a:spcAft>
                <a:spcPts val="0"/>
              </a:spcAft>
              <a:buClr>
                <a:schemeClr val="dk1"/>
              </a:buClr>
              <a:buSzPts val="2000"/>
              <a:buChar char="•"/>
              <a:defRPr>
                <a:solidFill>
                  <a:schemeClr val="dk1"/>
                </a:solidFill>
              </a:defRPr>
            </a:lvl4pPr>
            <a:lvl5pPr marL="2286000" lvl="4" indent="-342900" algn="l">
              <a:lnSpc>
                <a:spcPct val="90000"/>
              </a:lnSpc>
              <a:spcBef>
                <a:spcPts val="1000"/>
              </a:spcBef>
              <a:spcAft>
                <a:spcPts val="0"/>
              </a:spcAft>
              <a:buClr>
                <a:schemeClr val="dk1"/>
              </a:buClr>
              <a:buSzPts val="1800"/>
              <a:buChar char="•"/>
              <a:defRPr>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39"/>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 name="Google Shape;181;p39"/>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39"/>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83" name="Google Shape;183;p39"/>
          <p:cNvSpPr txBox="1">
            <a:spLocks noGrp="1"/>
          </p:cNvSpPr>
          <p:nvPr>
            <p:ph type="body" idx="2"/>
          </p:nvPr>
        </p:nvSpPr>
        <p:spPr>
          <a:xfrm>
            <a:off x="6314910" y="3118390"/>
            <a:ext cx="5181600" cy="701731"/>
          </a:xfrm>
          <a:prstGeom prst="rect">
            <a:avLst/>
          </a:prstGeom>
          <a:solidFill>
            <a:schemeClr val="lt1"/>
          </a:solidFill>
          <a:ln w="63500" cap="flat" cmpd="sng">
            <a:solidFill>
              <a:schemeClr val="accent1"/>
            </a:solidFill>
            <a:prstDash val="solid"/>
            <a:miter lim="800000"/>
            <a:headEnd type="none" w="sm" len="sm"/>
            <a:tailEnd type="none" w="sm" len="sm"/>
          </a:ln>
        </p:spPr>
        <p:txBody>
          <a:bodyPr spcFirstLastPara="1" wrap="square" lIns="182875" tIns="182875" rIns="182875" bIns="182875" anchor="ctr" anchorCtr="0">
            <a:sp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1000"/>
              </a:spcBef>
              <a:spcAft>
                <a:spcPts val="0"/>
              </a:spcAft>
              <a:buClr>
                <a:schemeClr val="dk1"/>
              </a:buClr>
              <a:buSzPts val="2400"/>
              <a:buNone/>
              <a:defRPr/>
            </a:lvl2pPr>
            <a:lvl3pPr marL="1371600" lvl="2" indent="-228600" algn="l">
              <a:lnSpc>
                <a:spcPct val="90000"/>
              </a:lnSpc>
              <a:spcBef>
                <a:spcPts val="1000"/>
              </a:spcBef>
              <a:spcAft>
                <a:spcPts val="0"/>
              </a:spcAft>
              <a:buClr>
                <a:schemeClr val="dk1"/>
              </a:buClr>
              <a:buSzPts val="2000"/>
              <a:buNone/>
              <a:defRPr/>
            </a:lvl3pPr>
            <a:lvl4pPr marL="1828800" lvl="3" indent="-228600" algn="l">
              <a:lnSpc>
                <a:spcPct val="90000"/>
              </a:lnSpc>
              <a:spcBef>
                <a:spcPts val="1000"/>
              </a:spcBef>
              <a:spcAft>
                <a:spcPts val="0"/>
              </a:spcAft>
              <a:buClr>
                <a:schemeClr val="dk1"/>
              </a:buClr>
              <a:buSzPts val="2000"/>
              <a:buNone/>
              <a:defRPr/>
            </a:lvl4pPr>
            <a:lvl5pPr marL="2286000" lvl="4" indent="-228600" algn="l">
              <a:lnSpc>
                <a:spcPct val="90000"/>
              </a:lnSpc>
              <a:spcBef>
                <a:spcPts val="1000"/>
              </a:spcBef>
              <a:spcAft>
                <a:spcPts val="0"/>
              </a:spcAft>
              <a:buClr>
                <a:schemeClr val="dk1"/>
              </a:buClr>
              <a:buSzPts val="18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4" name="Google Shape;184;p39"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8394982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Large Callout Box Subhead">
  <p:cSld name="Content Large Callout Box Subhead">
    <p:spTree>
      <p:nvGrpSpPr>
        <p:cNvPr id="1" name="Shape 185"/>
        <p:cNvGrpSpPr/>
        <p:nvPr/>
      </p:nvGrpSpPr>
      <p:grpSpPr>
        <a:xfrm>
          <a:off x="0" y="0"/>
          <a:ext cx="0" cy="0"/>
          <a:chOff x="0" y="0"/>
          <a:chExt cx="0" cy="0"/>
        </a:xfrm>
      </p:grpSpPr>
      <p:sp>
        <p:nvSpPr>
          <p:cNvPr id="186" name="Google Shape;186;p40"/>
          <p:cNvSpPr txBox="1">
            <a:spLocks noGrp="1"/>
          </p:cNvSpPr>
          <p:nvPr>
            <p:ph type="body" idx="1"/>
          </p:nvPr>
        </p:nvSpPr>
        <p:spPr>
          <a:xfrm>
            <a:off x="838200" y="2188315"/>
            <a:ext cx="5181600" cy="398864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606060"/>
              </a:buClr>
              <a:buSzPts val="2400"/>
              <a:buChar char="•"/>
              <a:defRPr>
                <a:solidFill>
                  <a:srgbClr val="606060"/>
                </a:solidFill>
              </a:defRPr>
            </a:lvl1pPr>
            <a:lvl2pPr marL="914400" lvl="1" indent="-381000" algn="l">
              <a:lnSpc>
                <a:spcPct val="90000"/>
              </a:lnSpc>
              <a:spcBef>
                <a:spcPts val="1000"/>
              </a:spcBef>
              <a:spcAft>
                <a:spcPts val="0"/>
              </a:spcAft>
              <a:buClr>
                <a:srgbClr val="606060"/>
              </a:buClr>
              <a:buSzPts val="2400"/>
              <a:buChar char="•"/>
              <a:defRPr>
                <a:solidFill>
                  <a:srgbClr val="606060"/>
                </a:solidFill>
              </a:defRPr>
            </a:lvl2pPr>
            <a:lvl3pPr marL="1371600" lvl="2" indent="-355600" algn="l">
              <a:lnSpc>
                <a:spcPct val="90000"/>
              </a:lnSpc>
              <a:spcBef>
                <a:spcPts val="1000"/>
              </a:spcBef>
              <a:spcAft>
                <a:spcPts val="0"/>
              </a:spcAft>
              <a:buClr>
                <a:srgbClr val="606060"/>
              </a:buClr>
              <a:buSzPts val="2000"/>
              <a:buChar char="•"/>
              <a:defRPr>
                <a:solidFill>
                  <a:srgbClr val="606060"/>
                </a:solidFill>
              </a:defRPr>
            </a:lvl3pPr>
            <a:lvl4pPr marL="1828800" lvl="3" indent="-355600" algn="l">
              <a:lnSpc>
                <a:spcPct val="90000"/>
              </a:lnSpc>
              <a:spcBef>
                <a:spcPts val="1000"/>
              </a:spcBef>
              <a:spcAft>
                <a:spcPts val="0"/>
              </a:spcAft>
              <a:buClr>
                <a:srgbClr val="606060"/>
              </a:buClr>
              <a:buSzPts val="2000"/>
              <a:buChar char="•"/>
              <a:defRPr>
                <a:solidFill>
                  <a:srgbClr val="606060"/>
                </a:solidFill>
              </a:defRPr>
            </a:lvl4pPr>
            <a:lvl5pPr marL="2286000" lvl="4" indent="-342900" algn="l">
              <a:lnSpc>
                <a:spcPct val="90000"/>
              </a:lnSpc>
              <a:spcBef>
                <a:spcPts val="1000"/>
              </a:spcBef>
              <a:spcAft>
                <a:spcPts val="0"/>
              </a:spcAft>
              <a:buClr>
                <a:srgbClr val="606060"/>
              </a:buClr>
              <a:buSzPts val="1800"/>
              <a:buChar char="•"/>
              <a:defRPr>
                <a:solidFill>
                  <a:srgbClr val="606060"/>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40"/>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 name="Google Shape;188;p40"/>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40"/>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0" name="Google Shape;190;p40"/>
          <p:cNvSpPr txBox="1">
            <a:spLocks noGrp="1"/>
          </p:cNvSpPr>
          <p:nvPr>
            <p:ph type="body" idx="2"/>
          </p:nvPr>
        </p:nvSpPr>
        <p:spPr>
          <a:xfrm>
            <a:off x="838200" y="1521340"/>
            <a:ext cx="5181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40"/>
          <p:cNvSpPr txBox="1">
            <a:spLocks noGrp="1"/>
          </p:cNvSpPr>
          <p:nvPr>
            <p:ph type="body" idx="3"/>
          </p:nvPr>
        </p:nvSpPr>
        <p:spPr>
          <a:xfrm>
            <a:off x="6314910" y="3118390"/>
            <a:ext cx="5181600" cy="701731"/>
          </a:xfrm>
          <a:prstGeom prst="rect">
            <a:avLst/>
          </a:prstGeom>
          <a:solidFill>
            <a:schemeClr val="lt1"/>
          </a:solidFill>
          <a:ln w="63500" cap="flat" cmpd="sng">
            <a:solidFill>
              <a:schemeClr val="accent1"/>
            </a:solidFill>
            <a:prstDash val="solid"/>
            <a:miter lim="800000"/>
            <a:headEnd type="none" w="sm" len="sm"/>
            <a:tailEnd type="none" w="sm" len="sm"/>
          </a:ln>
        </p:spPr>
        <p:txBody>
          <a:bodyPr spcFirstLastPara="1" wrap="square" lIns="182875" tIns="182875" rIns="182875" bIns="182875" anchor="ctr" anchorCtr="0">
            <a:sp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228600" algn="l">
              <a:lnSpc>
                <a:spcPct val="90000"/>
              </a:lnSpc>
              <a:spcBef>
                <a:spcPts val="1000"/>
              </a:spcBef>
              <a:spcAft>
                <a:spcPts val="0"/>
              </a:spcAft>
              <a:buClr>
                <a:schemeClr val="dk1"/>
              </a:buClr>
              <a:buSzPts val="2400"/>
              <a:buNone/>
              <a:defRPr/>
            </a:lvl2pPr>
            <a:lvl3pPr marL="1371600" lvl="2" indent="-228600" algn="l">
              <a:lnSpc>
                <a:spcPct val="90000"/>
              </a:lnSpc>
              <a:spcBef>
                <a:spcPts val="1000"/>
              </a:spcBef>
              <a:spcAft>
                <a:spcPts val="0"/>
              </a:spcAft>
              <a:buClr>
                <a:schemeClr val="dk1"/>
              </a:buClr>
              <a:buSzPts val="2000"/>
              <a:buNone/>
              <a:defRPr/>
            </a:lvl3pPr>
            <a:lvl4pPr marL="1828800" lvl="3" indent="-228600" algn="l">
              <a:lnSpc>
                <a:spcPct val="90000"/>
              </a:lnSpc>
              <a:spcBef>
                <a:spcPts val="1000"/>
              </a:spcBef>
              <a:spcAft>
                <a:spcPts val="0"/>
              </a:spcAft>
              <a:buClr>
                <a:schemeClr val="dk1"/>
              </a:buClr>
              <a:buSzPts val="2000"/>
              <a:buNone/>
              <a:defRPr/>
            </a:lvl4pPr>
            <a:lvl5pPr marL="2286000" lvl="4" indent="-228600" algn="l">
              <a:lnSpc>
                <a:spcPct val="90000"/>
              </a:lnSpc>
              <a:spcBef>
                <a:spcPts val="1000"/>
              </a:spcBef>
              <a:spcAft>
                <a:spcPts val="0"/>
              </a:spcAft>
              <a:buClr>
                <a:schemeClr val="dk1"/>
              </a:buClr>
              <a:buSzPts val="18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2" name="Google Shape;192;p40"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39591822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Subheading Light">
  <p:cSld name="Content Subheading Light">
    <p:spTree>
      <p:nvGrpSpPr>
        <p:cNvPr id="1" name="Shape 193"/>
        <p:cNvGrpSpPr/>
        <p:nvPr/>
      </p:nvGrpSpPr>
      <p:grpSpPr>
        <a:xfrm>
          <a:off x="0" y="0"/>
          <a:ext cx="0" cy="0"/>
          <a:chOff x="0" y="0"/>
          <a:chExt cx="0" cy="0"/>
        </a:xfrm>
      </p:grpSpPr>
      <p:sp>
        <p:nvSpPr>
          <p:cNvPr id="194" name="Google Shape;194;p41"/>
          <p:cNvSpPr txBox="1">
            <a:spLocks noGrp="1"/>
          </p:cNvSpPr>
          <p:nvPr>
            <p:ph type="body" idx="1"/>
          </p:nvPr>
        </p:nvSpPr>
        <p:spPr>
          <a:xfrm>
            <a:off x="838200" y="2188315"/>
            <a:ext cx="10515600" cy="383291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41"/>
          <p:cNvSpPr txBox="1">
            <a:spLocks noGrp="1"/>
          </p:cNvSpPr>
          <p:nvPr>
            <p:ph type="body" idx="2"/>
          </p:nvPr>
        </p:nvSpPr>
        <p:spPr>
          <a:xfrm>
            <a:off x="838200" y="1521340"/>
            <a:ext cx="10515600" cy="51752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2800"/>
              <a:buNone/>
              <a:defRPr sz="2800" b="1">
                <a:solidFill>
                  <a:schemeClr val="dk2"/>
                </a:solidFill>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41"/>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97" name="Google Shape;197;p41"/>
          <p:cNvSpPr txBox="1">
            <a:spLocks noGrp="1"/>
          </p:cNvSpPr>
          <p:nvPr>
            <p:ph type="title"/>
          </p:nvPr>
        </p:nvSpPr>
        <p:spPr>
          <a:xfrm>
            <a:off x="838200" y="425315"/>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8" name="Google Shape;198;p41"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3706630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Right Light Emphasis 2">
  <p:cSld name="Content Right Light Emphasis 2">
    <p:spTree>
      <p:nvGrpSpPr>
        <p:cNvPr id="1" name="Shape 199"/>
        <p:cNvGrpSpPr/>
        <p:nvPr/>
      </p:nvGrpSpPr>
      <p:grpSpPr>
        <a:xfrm>
          <a:off x="0" y="0"/>
          <a:ext cx="0" cy="0"/>
          <a:chOff x="0" y="0"/>
          <a:chExt cx="0" cy="0"/>
        </a:xfrm>
      </p:grpSpPr>
      <p:sp>
        <p:nvSpPr>
          <p:cNvPr id="200" name="Google Shape;200;p43"/>
          <p:cNvSpPr/>
          <p:nvPr/>
        </p:nvSpPr>
        <p:spPr>
          <a:xfrm>
            <a:off x="609600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accent4"/>
              </a:solidFill>
              <a:latin typeface="Arial"/>
              <a:ea typeface="Arial"/>
              <a:cs typeface="Arial"/>
              <a:sym typeface="Arial"/>
            </a:endParaRPr>
          </a:p>
        </p:txBody>
      </p:sp>
      <p:sp>
        <p:nvSpPr>
          <p:cNvPr id="201" name="Google Shape;201;p43"/>
          <p:cNvSpPr txBox="1">
            <a:spLocks noGrp="1"/>
          </p:cNvSpPr>
          <p:nvPr>
            <p:ph type="title"/>
          </p:nvPr>
        </p:nvSpPr>
        <p:spPr>
          <a:xfrm>
            <a:off x="533400" y="2950191"/>
            <a:ext cx="50292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43"/>
          <p:cNvSpPr txBox="1">
            <a:spLocks noGrp="1"/>
          </p:cNvSpPr>
          <p:nvPr>
            <p:ph type="body" idx="1"/>
          </p:nvPr>
        </p:nvSpPr>
        <p:spPr>
          <a:xfrm>
            <a:off x="6629400" y="1118028"/>
            <a:ext cx="50292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200"/>
              </a:spcBef>
              <a:spcAft>
                <a:spcPts val="0"/>
              </a:spcAft>
              <a:buClr>
                <a:schemeClr val="dk1"/>
              </a:buClr>
              <a:buSzPts val="2400"/>
              <a:buChar char="•"/>
              <a:defRPr sz="2400">
                <a:solidFill>
                  <a:schemeClr val="dk1"/>
                </a:solidFill>
              </a:defRPr>
            </a:lvl2pPr>
            <a:lvl3pPr marL="1371600" lvl="2" indent="-355600" algn="l">
              <a:lnSpc>
                <a:spcPct val="90000"/>
              </a:lnSpc>
              <a:spcBef>
                <a:spcPts val="1200"/>
              </a:spcBef>
              <a:spcAft>
                <a:spcPts val="0"/>
              </a:spcAft>
              <a:buClr>
                <a:schemeClr val="dk1"/>
              </a:buClr>
              <a:buSzPts val="2000"/>
              <a:buChar char="•"/>
              <a:defRPr sz="2000">
                <a:solidFill>
                  <a:schemeClr val="dk1"/>
                </a:solidFill>
              </a:defRPr>
            </a:lvl3pPr>
            <a:lvl4pPr marL="1828800" lvl="3" indent="-355600" algn="l">
              <a:lnSpc>
                <a:spcPct val="90000"/>
              </a:lnSpc>
              <a:spcBef>
                <a:spcPts val="1200"/>
              </a:spcBef>
              <a:spcAft>
                <a:spcPts val="0"/>
              </a:spcAft>
              <a:buClr>
                <a:schemeClr val="dk1"/>
              </a:buClr>
              <a:buSzPts val="2000"/>
              <a:buChar char="•"/>
              <a:defRPr sz="2000">
                <a:solidFill>
                  <a:schemeClr val="dk1"/>
                </a:solidFill>
              </a:defRPr>
            </a:lvl4pPr>
            <a:lvl5pPr marL="2286000" lvl="4" indent="-342900" algn="l">
              <a:lnSpc>
                <a:spcPct val="90000"/>
              </a:lnSpc>
              <a:spcBef>
                <a:spcPts val="1200"/>
              </a:spcBef>
              <a:spcAft>
                <a:spcPts val="0"/>
              </a:spcAft>
              <a:buClr>
                <a:schemeClr val="dk1"/>
              </a:buClr>
              <a:buSzPts val="1800"/>
              <a:buChar char="•"/>
              <a:defRPr sz="18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43"/>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04" name="Google Shape;204;p43"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3425106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Left Callout">
  <p:cSld name="Content Left Callout">
    <p:spTree>
      <p:nvGrpSpPr>
        <p:cNvPr id="1" name="Shape 205"/>
        <p:cNvGrpSpPr/>
        <p:nvPr/>
      </p:nvGrpSpPr>
      <p:grpSpPr>
        <a:xfrm>
          <a:off x="0" y="0"/>
          <a:ext cx="0" cy="0"/>
          <a:chOff x="0" y="0"/>
          <a:chExt cx="0" cy="0"/>
        </a:xfrm>
      </p:grpSpPr>
      <p:sp>
        <p:nvSpPr>
          <p:cNvPr id="206" name="Google Shape;206;p44"/>
          <p:cNvSpPr/>
          <p:nvPr/>
        </p:nvSpPr>
        <p:spPr>
          <a:xfrm>
            <a:off x="6096000" y="0"/>
            <a:ext cx="6096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accent4"/>
              </a:solidFill>
              <a:latin typeface="Arial"/>
              <a:ea typeface="Arial"/>
              <a:cs typeface="Arial"/>
              <a:sym typeface="Arial"/>
            </a:endParaRPr>
          </a:p>
        </p:txBody>
      </p:sp>
      <p:sp>
        <p:nvSpPr>
          <p:cNvPr id="207" name="Google Shape;207;p44"/>
          <p:cNvSpPr txBox="1">
            <a:spLocks noGrp="1"/>
          </p:cNvSpPr>
          <p:nvPr>
            <p:ph type="title"/>
          </p:nvPr>
        </p:nvSpPr>
        <p:spPr>
          <a:xfrm>
            <a:off x="838200" y="425315"/>
            <a:ext cx="50292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3200"/>
              <a:buFont typeface="Arial"/>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44"/>
          <p:cNvSpPr txBox="1">
            <a:spLocks noGrp="1"/>
          </p:cNvSpPr>
          <p:nvPr>
            <p:ph type="body" idx="1"/>
          </p:nvPr>
        </p:nvSpPr>
        <p:spPr>
          <a:xfrm>
            <a:off x="838200" y="1555020"/>
            <a:ext cx="50292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200"/>
              </a:spcBef>
              <a:spcAft>
                <a:spcPts val="0"/>
              </a:spcAft>
              <a:buClr>
                <a:schemeClr val="dk1"/>
              </a:buClr>
              <a:buSzPts val="2400"/>
              <a:buChar char="•"/>
              <a:defRPr sz="2400">
                <a:solidFill>
                  <a:schemeClr val="dk1"/>
                </a:solidFill>
              </a:defRPr>
            </a:lvl2pPr>
            <a:lvl3pPr marL="1371600" lvl="2" indent="-355600" algn="l">
              <a:lnSpc>
                <a:spcPct val="90000"/>
              </a:lnSpc>
              <a:spcBef>
                <a:spcPts val="1200"/>
              </a:spcBef>
              <a:spcAft>
                <a:spcPts val="0"/>
              </a:spcAft>
              <a:buClr>
                <a:schemeClr val="dk1"/>
              </a:buClr>
              <a:buSzPts val="2000"/>
              <a:buChar char="•"/>
              <a:defRPr sz="2000">
                <a:solidFill>
                  <a:schemeClr val="dk1"/>
                </a:solidFill>
              </a:defRPr>
            </a:lvl3pPr>
            <a:lvl4pPr marL="1828800" lvl="3" indent="-355600" algn="l">
              <a:lnSpc>
                <a:spcPct val="90000"/>
              </a:lnSpc>
              <a:spcBef>
                <a:spcPts val="1200"/>
              </a:spcBef>
              <a:spcAft>
                <a:spcPts val="0"/>
              </a:spcAft>
              <a:buClr>
                <a:schemeClr val="dk1"/>
              </a:buClr>
              <a:buSzPts val="2000"/>
              <a:buChar char="•"/>
              <a:defRPr sz="2000">
                <a:solidFill>
                  <a:schemeClr val="dk1"/>
                </a:solidFill>
              </a:defRPr>
            </a:lvl4pPr>
            <a:lvl5pPr marL="2286000" lvl="4" indent="-342900" algn="l">
              <a:lnSpc>
                <a:spcPct val="90000"/>
              </a:lnSpc>
              <a:spcBef>
                <a:spcPts val="1200"/>
              </a:spcBef>
              <a:spcAft>
                <a:spcPts val="0"/>
              </a:spcAft>
              <a:buClr>
                <a:schemeClr val="dk1"/>
              </a:buClr>
              <a:buSzPts val="1800"/>
              <a:buChar char="•"/>
              <a:defRPr sz="18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44"/>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10" name="Google Shape;210;p44"/>
          <p:cNvSpPr txBox="1">
            <a:spLocks noGrp="1"/>
          </p:cNvSpPr>
          <p:nvPr>
            <p:ph type="body" idx="2"/>
          </p:nvPr>
        </p:nvSpPr>
        <p:spPr>
          <a:xfrm>
            <a:off x="6324600" y="2841392"/>
            <a:ext cx="5029200" cy="1255728"/>
          </a:xfrm>
          <a:prstGeom prst="rect">
            <a:avLst/>
          </a:prstGeom>
          <a:solidFill>
            <a:schemeClr val="lt1"/>
          </a:solidFill>
          <a:ln w="63500" cap="flat" cmpd="sng">
            <a:solidFill>
              <a:schemeClr val="accent1"/>
            </a:solidFill>
            <a:prstDash val="solid"/>
            <a:miter lim="800000"/>
            <a:headEnd type="none" w="sm" len="sm"/>
            <a:tailEnd type="none" w="sm" len="sm"/>
          </a:ln>
        </p:spPr>
        <p:txBody>
          <a:bodyPr spcFirstLastPara="1" wrap="square" lIns="182875" tIns="182875" rIns="182875" bIns="182875" anchor="ctr" anchorCtr="0">
            <a:spAutoFit/>
          </a:bodyPr>
          <a:lstStyle>
            <a:lvl1pPr marL="457200" lvl="0" indent="-228600" algn="l">
              <a:lnSpc>
                <a:spcPct val="90000"/>
              </a:lnSpc>
              <a:spcBef>
                <a:spcPts val="1000"/>
              </a:spcBef>
              <a:spcAft>
                <a:spcPts val="0"/>
              </a:spcAft>
              <a:buClr>
                <a:schemeClr val="accent1"/>
              </a:buClr>
              <a:buSzPts val="3200"/>
              <a:buNone/>
              <a:defRPr sz="3200" b="1">
                <a:solidFill>
                  <a:schemeClr val="accent1"/>
                </a:solidFill>
              </a:defRPr>
            </a:lvl1pPr>
            <a:lvl2pPr marL="914400" lvl="1" indent="-228600" algn="l">
              <a:lnSpc>
                <a:spcPct val="90000"/>
              </a:lnSpc>
              <a:spcBef>
                <a:spcPts val="1000"/>
              </a:spcBef>
              <a:spcAft>
                <a:spcPts val="0"/>
              </a:spcAft>
              <a:buClr>
                <a:schemeClr val="dk1"/>
              </a:buClr>
              <a:buSzPts val="2400"/>
              <a:buNone/>
              <a:defRPr/>
            </a:lvl2pPr>
            <a:lvl3pPr marL="1371600" lvl="2" indent="-228600" algn="l">
              <a:lnSpc>
                <a:spcPct val="90000"/>
              </a:lnSpc>
              <a:spcBef>
                <a:spcPts val="1000"/>
              </a:spcBef>
              <a:spcAft>
                <a:spcPts val="0"/>
              </a:spcAft>
              <a:buClr>
                <a:schemeClr val="dk1"/>
              </a:buClr>
              <a:buSzPts val="2000"/>
              <a:buNone/>
              <a:defRPr/>
            </a:lvl3pPr>
            <a:lvl4pPr marL="1828800" lvl="3" indent="-228600" algn="l">
              <a:lnSpc>
                <a:spcPct val="90000"/>
              </a:lnSpc>
              <a:spcBef>
                <a:spcPts val="1000"/>
              </a:spcBef>
              <a:spcAft>
                <a:spcPts val="0"/>
              </a:spcAft>
              <a:buClr>
                <a:schemeClr val="dk1"/>
              </a:buClr>
              <a:buSzPts val="2000"/>
              <a:buNone/>
              <a:defRPr/>
            </a:lvl4pPr>
            <a:lvl5pPr marL="2286000" lvl="4" indent="-228600" algn="l">
              <a:lnSpc>
                <a:spcPct val="90000"/>
              </a:lnSpc>
              <a:spcBef>
                <a:spcPts val="1000"/>
              </a:spcBef>
              <a:spcAft>
                <a:spcPts val="0"/>
              </a:spcAft>
              <a:buClr>
                <a:schemeClr val="dk1"/>
              </a:buClr>
              <a:buSzPts val="1800"/>
              <a:buNone/>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1" name="Google Shape;211;p44"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4083080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Citation Box">
  <p:cSld name="Content Citation Box">
    <p:spTree>
      <p:nvGrpSpPr>
        <p:cNvPr id="1" name="Shape 212"/>
        <p:cNvGrpSpPr/>
        <p:nvPr/>
      </p:nvGrpSpPr>
      <p:grpSpPr>
        <a:xfrm>
          <a:off x="0" y="0"/>
          <a:ext cx="0" cy="0"/>
          <a:chOff x="0" y="0"/>
          <a:chExt cx="0" cy="0"/>
        </a:xfrm>
      </p:grpSpPr>
      <p:sp>
        <p:nvSpPr>
          <p:cNvPr id="213" name="Google Shape;213;p45"/>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 name="Google Shape;214;p45"/>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45"/>
          <p:cNvSpPr txBox="1">
            <a:spLocks noGrp="1"/>
          </p:cNvSpPr>
          <p:nvPr>
            <p:ph type="body" idx="1"/>
          </p:nvPr>
        </p:nvSpPr>
        <p:spPr>
          <a:xfrm>
            <a:off x="838200" y="1555020"/>
            <a:ext cx="10515600" cy="40227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200"/>
              </a:spcBef>
              <a:spcAft>
                <a:spcPts val="0"/>
              </a:spcAft>
              <a:buClr>
                <a:schemeClr val="dk1"/>
              </a:buClr>
              <a:buSzPts val="2400"/>
              <a:buChar char="•"/>
              <a:defRPr sz="2400">
                <a:solidFill>
                  <a:schemeClr val="dk1"/>
                </a:solidFill>
              </a:defRPr>
            </a:lvl2pPr>
            <a:lvl3pPr marL="1371600" lvl="2" indent="-355600" algn="l">
              <a:lnSpc>
                <a:spcPct val="90000"/>
              </a:lnSpc>
              <a:spcBef>
                <a:spcPts val="1200"/>
              </a:spcBef>
              <a:spcAft>
                <a:spcPts val="0"/>
              </a:spcAft>
              <a:buClr>
                <a:schemeClr val="dk1"/>
              </a:buClr>
              <a:buSzPts val="2000"/>
              <a:buChar char="•"/>
              <a:defRPr sz="2000">
                <a:solidFill>
                  <a:schemeClr val="dk1"/>
                </a:solidFill>
              </a:defRPr>
            </a:lvl3pPr>
            <a:lvl4pPr marL="1828800" lvl="3" indent="-355600" algn="l">
              <a:lnSpc>
                <a:spcPct val="90000"/>
              </a:lnSpc>
              <a:spcBef>
                <a:spcPts val="1200"/>
              </a:spcBef>
              <a:spcAft>
                <a:spcPts val="0"/>
              </a:spcAft>
              <a:buClr>
                <a:schemeClr val="dk1"/>
              </a:buClr>
              <a:buSzPts val="2000"/>
              <a:buChar char="•"/>
              <a:defRPr sz="2000">
                <a:solidFill>
                  <a:schemeClr val="dk1"/>
                </a:solidFill>
              </a:defRPr>
            </a:lvl4pPr>
            <a:lvl5pPr marL="2286000" lvl="4" indent="-342900" algn="l">
              <a:lnSpc>
                <a:spcPct val="90000"/>
              </a:lnSpc>
              <a:spcBef>
                <a:spcPts val="1200"/>
              </a:spcBef>
              <a:spcAft>
                <a:spcPts val="0"/>
              </a:spcAft>
              <a:buClr>
                <a:schemeClr val="dk1"/>
              </a:buClr>
              <a:buSzPts val="1800"/>
              <a:buChar char="•"/>
              <a:defRPr sz="1800">
                <a:solidFill>
                  <a:schemeClr val="dk1"/>
                </a:solidFill>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45"/>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17" name="Google Shape;217;p45"/>
          <p:cNvSpPr txBox="1">
            <a:spLocks noGrp="1"/>
          </p:cNvSpPr>
          <p:nvPr>
            <p:ph type="body" idx="2"/>
          </p:nvPr>
        </p:nvSpPr>
        <p:spPr>
          <a:xfrm>
            <a:off x="1832383" y="5862545"/>
            <a:ext cx="8936012" cy="81448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606060"/>
              </a:buClr>
              <a:buSzPts val="1200"/>
              <a:buFont typeface="Arial"/>
              <a:buNone/>
              <a:defRPr sz="1200" i="0">
                <a:solidFill>
                  <a:srgbClr val="606060"/>
                </a:solidFill>
              </a:defRPr>
            </a:lvl1pPr>
            <a:lvl2pPr marL="914400" lvl="1" indent="-228600" algn="l">
              <a:lnSpc>
                <a:spcPct val="90000"/>
              </a:lnSpc>
              <a:spcBef>
                <a:spcPts val="1000"/>
              </a:spcBef>
              <a:spcAft>
                <a:spcPts val="0"/>
              </a:spcAft>
              <a:buClr>
                <a:srgbClr val="606060"/>
              </a:buClr>
              <a:buSzPts val="1200"/>
              <a:buNone/>
              <a:defRPr sz="1200">
                <a:solidFill>
                  <a:srgbClr val="606060"/>
                </a:solidFill>
              </a:defRPr>
            </a:lvl2pPr>
            <a:lvl3pPr marL="1371600" lvl="2" indent="-228600" algn="l">
              <a:lnSpc>
                <a:spcPct val="90000"/>
              </a:lnSpc>
              <a:spcBef>
                <a:spcPts val="1000"/>
              </a:spcBef>
              <a:spcAft>
                <a:spcPts val="0"/>
              </a:spcAft>
              <a:buClr>
                <a:srgbClr val="606060"/>
              </a:buClr>
              <a:buSzPts val="1100"/>
              <a:buNone/>
              <a:defRPr sz="1100">
                <a:solidFill>
                  <a:srgbClr val="606060"/>
                </a:solidFill>
              </a:defRPr>
            </a:lvl3pPr>
            <a:lvl4pPr marL="1828800" lvl="3" indent="-228600" algn="l">
              <a:lnSpc>
                <a:spcPct val="90000"/>
              </a:lnSpc>
              <a:spcBef>
                <a:spcPts val="1000"/>
              </a:spcBef>
              <a:spcAft>
                <a:spcPts val="0"/>
              </a:spcAft>
              <a:buClr>
                <a:srgbClr val="606060"/>
              </a:buClr>
              <a:buSzPts val="1100"/>
              <a:buNone/>
              <a:defRPr sz="1100">
                <a:solidFill>
                  <a:srgbClr val="606060"/>
                </a:solidFill>
              </a:defRPr>
            </a:lvl4pPr>
            <a:lvl5pPr marL="2286000" lvl="4" indent="-228600" algn="l">
              <a:lnSpc>
                <a:spcPct val="90000"/>
              </a:lnSpc>
              <a:spcBef>
                <a:spcPts val="1000"/>
              </a:spcBef>
              <a:spcAft>
                <a:spcPts val="0"/>
              </a:spcAft>
              <a:buClr>
                <a:srgbClr val="606060"/>
              </a:buClr>
              <a:buSzPts val="1050"/>
              <a:buNone/>
              <a:defRPr sz="1050">
                <a:solidFill>
                  <a:srgbClr val="60606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8" name="Google Shape;218;p45"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3248091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Dark Heading">
  <p:cSld name="Blank Dark Heading">
    <p:spTree>
      <p:nvGrpSpPr>
        <p:cNvPr id="1" name="Shape 219"/>
        <p:cNvGrpSpPr/>
        <p:nvPr/>
      </p:nvGrpSpPr>
      <p:grpSpPr>
        <a:xfrm>
          <a:off x="0" y="0"/>
          <a:ext cx="0" cy="0"/>
          <a:chOff x="0" y="0"/>
          <a:chExt cx="0" cy="0"/>
        </a:xfrm>
      </p:grpSpPr>
      <p:sp>
        <p:nvSpPr>
          <p:cNvPr id="220" name="Google Shape;220;p46"/>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1" name="Google Shape;221;p46"/>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46"/>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23" name="Google Shape;223;p46"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4457262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Logo" type="blank">
  <p:cSld name="BLANK Logo">
    <p:spTree>
      <p:nvGrpSpPr>
        <p:cNvPr id="1" name="Shape 224"/>
        <p:cNvGrpSpPr/>
        <p:nvPr/>
      </p:nvGrpSpPr>
      <p:grpSpPr>
        <a:xfrm>
          <a:off x="0" y="0"/>
          <a:ext cx="0" cy="0"/>
          <a:chOff x="0" y="0"/>
          <a:chExt cx="0" cy="0"/>
        </a:xfrm>
      </p:grpSpPr>
      <p:sp>
        <p:nvSpPr>
          <p:cNvPr id="225" name="Google Shape;225;p47"/>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26" name="Google Shape;226;p47"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71028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59"/>
        <p:cNvGrpSpPr/>
        <p:nvPr/>
      </p:nvGrpSpPr>
      <p:grpSpPr>
        <a:xfrm>
          <a:off x="0" y="0"/>
          <a:ext cx="0" cy="0"/>
          <a:chOff x="0" y="0"/>
          <a:chExt cx="0" cy="0"/>
        </a:xfrm>
      </p:grpSpPr>
      <p:sp>
        <p:nvSpPr>
          <p:cNvPr id="60" name="Google Shape;60;p8"/>
          <p:cNvSpPr/>
          <p:nvPr/>
        </p:nvSpPr>
        <p:spPr>
          <a:xfrm>
            <a:off x="0" y="0"/>
            <a:ext cx="12192000" cy="1219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61" name="Google Shape;61;p8"/>
          <p:cNvSpPr txBox="1">
            <a:spLocks noGrp="1"/>
          </p:cNvSpPr>
          <p:nvPr>
            <p:ph type="title"/>
          </p:nvPr>
        </p:nvSpPr>
        <p:spPr>
          <a:xfrm>
            <a:off x="838200" y="130792"/>
            <a:ext cx="10515600" cy="957616"/>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200"/>
              <a:buFont typeface="Arial"/>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62" name="Google Shape;62;p8"/>
          <p:cNvSpPr txBox="1">
            <a:spLocks noGrp="1"/>
          </p:cNvSpPr>
          <p:nvPr>
            <p:ph type="body" idx="1"/>
          </p:nvPr>
        </p:nvSpPr>
        <p:spPr>
          <a:xfrm>
            <a:off x="838200" y="1548379"/>
            <a:ext cx="10515600" cy="462194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solidFill>
                  <a:schemeClr val="dk1"/>
                </a:solidFill>
              </a:defRPr>
            </a:lvl1pPr>
            <a:lvl2pPr marL="914400" lvl="1" indent="-381000" algn="l">
              <a:lnSpc>
                <a:spcPct val="90000"/>
              </a:lnSpc>
              <a:spcBef>
                <a:spcPts val="1000"/>
              </a:spcBef>
              <a:spcAft>
                <a:spcPts val="0"/>
              </a:spcAft>
              <a:buClr>
                <a:schemeClr val="dk1"/>
              </a:buClr>
              <a:buSzPts val="2400"/>
              <a:buChar char="•"/>
              <a:defRPr sz="2400">
                <a:solidFill>
                  <a:schemeClr val="dk1"/>
                </a:solidFill>
              </a:defRPr>
            </a:lvl2pPr>
            <a:lvl3pPr marL="1371600" lvl="2" indent="-355600" algn="l">
              <a:lnSpc>
                <a:spcPct val="90000"/>
              </a:lnSpc>
              <a:spcBef>
                <a:spcPts val="1000"/>
              </a:spcBef>
              <a:spcAft>
                <a:spcPts val="0"/>
              </a:spcAft>
              <a:buClr>
                <a:schemeClr val="dk1"/>
              </a:buClr>
              <a:buSzPts val="2000"/>
              <a:buChar char="•"/>
              <a:defRPr sz="2000">
                <a:solidFill>
                  <a:schemeClr val="dk1"/>
                </a:solidFill>
              </a:defRPr>
            </a:lvl3pPr>
            <a:lvl4pPr marL="1828800" lvl="3" indent="-355600" algn="l">
              <a:lnSpc>
                <a:spcPct val="90000"/>
              </a:lnSpc>
              <a:spcBef>
                <a:spcPts val="1000"/>
              </a:spcBef>
              <a:spcAft>
                <a:spcPts val="0"/>
              </a:spcAft>
              <a:buClr>
                <a:schemeClr val="dk1"/>
              </a:buClr>
              <a:buSzPts val="2000"/>
              <a:buChar char="•"/>
              <a:defRPr sz="2000">
                <a:solidFill>
                  <a:schemeClr val="dk1"/>
                </a:solidFill>
              </a:defRPr>
            </a:lvl4pPr>
            <a:lvl5pPr marL="2286000" lvl="4" indent="-342900" algn="l">
              <a:lnSpc>
                <a:spcPct val="90000"/>
              </a:lnSpc>
              <a:spcBef>
                <a:spcPts val="1000"/>
              </a:spcBef>
              <a:spcAft>
                <a:spcPts val="0"/>
              </a:spcAft>
              <a:buClr>
                <a:schemeClr val="dk1"/>
              </a:buClr>
              <a:buSzPts val="1800"/>
              <a:buChar char="•"/>
              <a:defRPr sz="18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3" name="Google Shape;63;p8"/>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64" name="Google Shape;64;p8"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6522472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7"/>
        <p:cNvGrpSpPr/>
        <p:nvPr/>
      </p:nvGrpSpPr>
      <p:grpSpPr>
        <a:xfrm>
          <a:off x="0" y="0"/>
          <a:ext cx="0" cy="0"/>
          <a:chOff x="0" y="0"/>
          <a:chExt cx="0" cy="0"/>
        </a:xfrm>
      </p:grpSpPr>
      <p:pic>
        <p:nvPicPr>
          <p:cNvPr id="228" name="Google Shape;228;p48"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1089870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p:cSld name="Picture">
    <p:spTree>
      <p:nvGrpSpPr>
        <p:cNvPr id="1" name="Shape 229"/>
        <p:cNvGrpSpPr/>
        <p:nvPr/>
      </p:nvGrpSpPr>
      <p:grpSpPr>
        <a:xfrm>
          <a:off x="0" y="0"/>
          <a:ext cx="0" cy="0"/>
          <a:chOff x="0" y="0"/>
          <a:chExt cx="0" cy="0"/>
        </a:xfrm>
      </p:grpSpPr>
      <p:sp>
        <p:nvSpPr>
          <p:cNvPr id="230" name="Google Shape;230;p49"/>
          <p:cNvSpPr txBox="1"/>
          <p:nvPr/>
        </p:nvSpPr>
        <p:spPr>
          <a:xfrm>
            <a:off x="0" y="0"/>
            <a:ext cx="12192000" cy="1219200"/>
          </a:xfrm>
          <a:prstGeom prst="rect">
            <a:avLst/>
          </a:prstGeom>
          <a:solidFill>
            <a:srgbClr val="CA7700"/>
          </a:solid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FFFF"/>
              </a:buClr>
              <a:buSzPts val="2700"/>
              <a:buFont typeface="Verdana"/>
              <a:buNone/>
            </a:pPr>
            <a:r>
              <a:rPr lang="en-US" sz="2700" b="0" i="0" u="none" strike="noStrike" cap="none">
                <a:solidFill>
                  <a:srgbClr val="FFFFFF"/>
                </a:solidFill>
                <a:latin typeface="Verdana"/>
                <a:ea typeface="Verdana"/>
                <a:cs typeface="Verdana"/>
                <a:sym typeface="Verdana"/>
              </a:rPr>
              <a:t>   </a:t>
            </a:r>
            <a:endParaRPr sz="1400" b="0" i="0" u="none" strike="noStrike" cap="none">
              <a:solidFill>
                <a:srgbClr val="000000"/>
              </a:solidFill>
              <a:latin typeface="Arial"/>
              <a:ea typeface="Arial"/>
              <a:cs typeface="Arial"/>
              <a:sym typeface="Arial"/>
            </a:endParaRPr>
          </a:p>
        </p:txBody>
      </p:sp>
      <p:sp>
        <p:nvSpPr>
          <p:cNvPr id="231" name="Google Shape;231;p49"/>
          <p:cNvSpPr txBox="1">
            <a:spLocks noGrp="1"/>
          </p:cNvSpPr>
          <p:nvPr>
            <p:ph type="title"/>
          </p:nvPr>
        </p:nvSpPr>
        <p:spPr>
          <a:xfrm>
            <a:off x="609600" y="81311"/>
            <a:ext cx="10972800" cy="888834"/>
          </a:xfrm>
          <a:prstGeom prst="rect">
            <a:avLst/>
          </a:prstGeom>
          <a:noFill/>
          <a:ln>
            <a:noFill/>
          </a:ln>
        </p:spPr>
        <p:txBody>
          <a:bodyPr spcFirstLastPara="1" wrap="square" lIns="91425" tIns="45700" rIns="91425" bIns="45700" anchor="ctr" anchorCtr="0">
            <a:noAutofit/>
          </a:bodyPr>
          <a:lstStyle>
            <a:lvl1pPr lvl="0" algn="l">
              <a:lnSpc>
                <a:spcPct val="92592"/>
              </a:lnSpc>
              <a:spcBef>
                <a:spcPts val="0"/>
              </a:spcBef>
              <a:spcAft>
                <a:spcPts val="0"/>
              </a:spcAft>
              <a:buClr>
                <a:srgbClr val="FFFFFF"/>
              </a:buClr>
              <a:buSzPts val="2700"/>
              <a:buFont typeface="Verdana"/>
              <a:buNone/>
              <a:defRPr sz="2700">
                <a:solidFill>
                  <a:srgbClr val="FFFFFF"/>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49"/>
          <p:cNvSpPr txBox="1">
            <a:spLocks noGrp="1"/>
          </p:cNvSpPr>
          <p:nvPr>
            <p:ph type="body" idx="1"/>
          </p:nvPr>
        </p:nvSpPr>
        <p:spPr>
          <a:xfrm>
            <a:off x="1528777" y="1219201"/>
            <a:ext cx="9031548" cy="49069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5F574F"/>
              </a:buClr>
              <a:buSzPts val="1800"/>
              <a:buFont typeface="Verdana"/>
              <a:buNone/>
              <a:defRPr sz="1800">
                <a:solidFill>
                  <a:srgbClr val="5F574F"/>
                </a:solidFill>
                <a:latin typeface="Verdana"/>
                <a:ea typeface="Verdana"/>
                <a:cs typeface="Verdana"/>
                <a:sym typeface="Verdana"/>
              </a:defRPr>
            </a:lvl1pPr>
            <a:lvl2pPr marL="914400" lvl="1" indent="-342900" algn="l">
              <a:lnSpc>
                <a:spcPct val="100000"/>
              </a:lnSpc>
              <a:spcBef>
                <a:spcPts val="0"/>
              </a:spcBef>
              <a:spcAft>
                <a:spcPts val="0"/>
              </a:spcAft>
              <a:buClr>
                <a:srgbClr val="5F574F"/>
              </a:buClr>
              <a:buSzPts val="1800"/>
              <a:buChar char="•"/>
              <a:defRPr sz="1800">
                <a:solidFill>
                  <a:srgbClr val="5F574F"/>
                </a:solidFill>
                <a:latin typeface="Verdana"/>
                <a:ea typeface="Verdana"/>
                <a:cs typeface="Verdana"/>
                <a:sym typeface="Verdana"/>
              </a:defRPr>
            </a:lvl2pPr>
            <a:lvl3pPr marL="1371600" lvl="2" indent="-342900" algn="l">
              <a:lnSpc>
                <a:spcPct val="100000"/>
              </a:lnSpc>
              <a:spcBef>
                <a:spcPts val="0"/>
              </a:spcBef>
              <a:spcAft>
                <a:spcPts val="0"/>
              </a:spcAft>
              <a:buClr>
                <a:srgbClr val="5F574F"/>
              </a:buClr>
              <a:buSzPts val="1800"/>
              <a:buChar char="•"/>
              <a:defRPr sz="1800">
                <a:solidFill>
                  <a:srgbClr val="5F574F"/>
                </a:solidFill>
                <a:latin typeface="Verdana"/>
                <a:ea typeface="Verdana"/>
                <a:cs typeface="Verdana"/>
                <a:sym typeface="Verdana"/>
              </a:defRPr>
            </a:lvl3pPr>
            <a:lvl4pPr marL="1828800" lvl="3" indent="-342900" algn="l">
              <a:lnSpc>
                <a:spcPct val="100000"/>
              </a:lnSpc>
              <a:spcBef>
                <a:spcPts val="0"/>
              </a:spcBef>
              <a:spcAft>
                <a:spcPts val="0"/>
              </a:spcAft>
              <a:buClr>
                <a:srgbClr val="5F574F"/>
              </a:buClr>
              <a:buSzPts val="1800"/>
              <a:buChar char="•"/>
              <a:defRPr sz="1800">
                <a:solidFill>
                  <a:srgbClr val="5F574F"/>
                </a:solidFill>
                <a:latin typeface="Verdana"/>
                <a:ea typeface="Verdana"/>
                <a:cs typeface="Verdana"/>
                <a:sym typeface="Verdana"/>
              </a:defRPr>
            </a:lvl4pPr>
            <a:lvl5pPr marL="2286000" lvl="4" indent="-342900" algn="l">
              <a:lnSpc>
                <a:spcPct val="100000"/>
              </a:lnSpc>
              <a:spcBef>
                <a:spcPts val="0"/>
              </a:spcBef>
              <a:spcAft>
                <a:spcPts val="0"/>
              </a:spcAft>
              <a:buClr>
                <a:schemeClr val="dk1"/>
              </a:buClr>
              <a:buSzPts val="1800"/>
              <a:buChar char="•"/>
              <a:defRPr sz="18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pic>
        <p:nvPicPr>
          <p:cNvPr id="233" name="Google Shape;233;p49" descr="C:\Users\mikel\Desktop\logo.png"/>
          <p:cNvPicPr preferRelativeResize="0"/>
          <p:nvPr/>
        </p:nvPicPr>
        <p:blipFill rotWithShape="1">
          <a:blip r:embed="rId2">
            <a:alphaModFix/>
          </a:blip>
          <a:srcRect/>
          <a:stretch/>
        </p:blipFill>
        <p:spPr>
          <a:xfrm>
            <a:off x="10668000" y="5638800"/>
            <a:ext cx="1305984" cy="979488"/>
          </a:xfrm>
          <a:prstGeom prst="rect">
            <a:avLst/>
          </a:prstGeom>
          <a:noFill/>
          <a:ln>
            <a:noFill/>
          </a:ln>
        </p:spPr>
      </p:pic>
      <p:sp>
        <p:nvSpPr>
          <p:cNvPr id="234" name="Google Shape;234;p49"/>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87992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header/Standard title">
  <p:cSld name="Subheader/Standard title">
    <p:spTree>
      <p:nvGrpSpPr>
        <p:cNvPr id="1" name="Shape 65"/>
        <p:cNvGrpSpPr/>
        <p:nvPr/>
      </p:nvGrpSpPr>
      <p:grpSpPr>
        <a:xfrm>
          <a:off x="0" y="0"/>
          <a:ext cx="0" cy="0"/>
          <a:chOff x="0" y="0"/>
          <a:chExt cx="0" cy="0"/>
        </a:xfrm>
      </p:grpSpPr>
      <p:sp>
        <p:nvSpPr>
          <p:cNvPr id="66" name="Google Shape;66;p9"/>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67" name="Google Shape;67;p9"/>
          <p:cNvSpPr txBox="1">
            <a:spLocks noGrp="1"/>
          </p:cNvSpPr>
          <p:nvPr>
            <p:ph type="ctrTitle"/>
          </p:nvPr>
        </p:nvSpPr>
        <p:spPr>
          <a:xfrm>
            <a:off x="1524000" y="2106035"/>
            <a:ext cx="9144000" cy="132296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Libre Baskerville"/>
              <a:buNone/>
              <a:defRPr sz="3600" b="1" i="0">
                <a:solidFill>
                  <a:schemeClr val="lt1"/>
                </a:solidFill>
                <a:latin typeface="Libre Baskerville"/>
                <a:ea typeface="Libre Baskerville"/>
                <a:cs typeface="Libre Baskerville"/>
                <a:sym typeface="Libre Baskervill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68" name="Google Shape;68;p9"/>
          <p:cNvSpPr txBox="1">
            <a:spLocks noGrp="1"/>
          </p:cNvSpPr>
          <p:nvPr>
            <p:ph type="subTitle" idx="1"/>
          </p:nvPr>
        </p:nvSpPr>
        <p:spPr>
          <a:xfrm>
            <a:off x="1524000" y="3695113"/>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1000"/>
              </a:spcBef>
              <a:spcAft>
                <a:spcPts val="0"/>
              </a:spcAft>
              <a:buClr>
                <a:schemeClr val="dk1"/>
              </a:buClr>
              <a:buSzPts val="2000"/>
              <a:buNone/>
              <a:defRPr sz="2000"/>
            </a:lvl2pPr>
            <a:lvl3pPr lvl="2" algn="ctr">
              <a:lnSpc>
                <a:spcPct val="90000"/>
              </a:lnSpc>
              <a:spcBef>
                <a:spcPts val="1000"/>
              </a:spcBef>
              <a:spcAft>
                <a:spcPts val="0"/>
              </a:spcAft>
              <a:buClr>
                <a:schemeClr val="dk1"/>
              </a:buClr>
              <a:buSzPts val="1800"/>
              <a:buNone/>
              <a:defRPr sz="1800"/>
            </a:lvl3pPr>
            <a:lvl4pPr lvl="3" algn="ctr">
              <a:lnSpc>
                <a:spcPct val="90000"/>
              </a:lnSpc>
              <a:spcBef>
                <a:spcPts val="1000"/>
              </a:spcBef>
              <a:spcAft>
                <a:spcPts val="0"/>
              </a:spcAft>
              <a:buClr>
                <a:schemeClr val="dk1"/>
              </a:buClr>
              <a:buSzPts val="1600"/>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69" name="Google Shape;69;p9" descr="A close up of a logo&#10;&#10;Description automatically generated"/>
          <p:cNvPicPr preferRelativeResize="0"/>
          <p:nvPr/>
        </p:nvPicPr>
        <p:blipFill rotWithShape="1">
          <a:blip r:embed="rId2">
            <a:alphaModFix/>
          </a:blip>
          <a:srcRect/>
          <a:stretch/>
        </p:blipFill>
        <p:spPr>
          <a:xfrm>
            <a:off x="11055927" y="5717453"/>
            <a:ext cx="881165" cy="902021"/>
          </a:xfrm>
          <a:prstGeom prst="rect">
            <a:avLst/>
          </a:prstGeom>
          <a:noFill/>
          <a:ln>
            <a:noFill/>
          </a:ln>
        </p:spPr>
      </p:pic>
      <p:sp>
        <p:nvSpPr>
          <p:cNvPr id="70" name="Google Shape;70;p9"/>
          <p:cNvSpPr/>
          <p:nvPr/>
        </p:nvSpPr>
        <p:spPr>
          <a:xfrm>
            <a:off x="1524000" y="3494271"/>
            <a:ext cx="964557" cy="7244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067578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header/Standard Slide 2">
  <p:cSld name="Subheader/Standard Slide 2">
    <p:bg>
      <p:bgPr>
        <a:solidFill>
          <a:schemeClr val="lt2"/>
        </a:solidFill>
        <a:effectLst/>
      </p:bgPr>
    </p:bg>
    <p:spTree>
      <p:nvGrpSpPr>
        <p:cNvPr id="1" name="Shape 71"/>
        <p:cNvGrpSpPr/>
        <p:nvPr/>
      </p:nvGrpSpPr>
      <p:grpSpPr>
        <a:xfrm>
          <a:off x="0" y="0"/>
          <a:ext cx="0" cy="0"/>
          <a:chOff x="0" y="0"/>
          <a:chExt cx="0" cy="0"/>
        </a:xfrm>
      </p:grpSpPr>
      <p:sp>
        <p:nvSpPr>
          <p:cNvPr id="72" name="Google Shape;72;p10"/>
          <p:cNvSpPr txBox="1">
            <a:spLocks noGrp="1"/>
          </p:cNvSpPr>
          <p:nvPr>
            <p:ph type="ctrTitle"/>
          </p:nvPr>
        </p:nvSpPr>
        <p:spPr>
          <a:xfrm>
            <a:off x="1524000" y="2106035"/>
            <a:ext cx="9144000" cy="1322965"/>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2"/>
              </a:buClr>
              <a:buSzPts val="3200"/>
              <a:buFont typeface="Arial"/>
              <a:buNone/>
              <a:defRPr sz="3200" b="1"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73" name="Google Shape;73;p10"/>
          <p:cNvSpPr txBox="1">
            <a:spLocks noGrp="1"/>
          </p:cNvSpPr>
          <p:nvPr>
            <p:ph type="subTitle" idx="1"/>
          </p:nvPr>
        </p:nvSpPr>
        <p:spPr>
          <a:xfrm>
            <a:off x="1524000" y="3695113"/>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2"/>
              </a:buClr>
              <a:buSzPts val="2800"/>
              <a:buNone/>
              <a:defRPr sz="2800">
                <a:solidFill>
                  <a:schemeClr val="dk2"/>
                </a:solidFill>
                <a:latin typeface="Arial"/>
                <a:ea typeface="Arial"/>
                <a:cs typeface="Arial"/>
                <a:sym typeface="Arial"/>
              </a:defRPr>
            </a:lvl1pPr>
            <a:lvl2pPr lvl="1" algn="ctr">
              <a:lnSpc>
                <a:spcPct val="90000"/>
              </a:lnSpc>
              <a:spcBef>
                <a:spcPts val="1000"/>
              </a:spcBef>
              <a:spcAft>
                <a:spcPts val="0"/>
              </a:spcAft>
              <a:buClr>
                <a:schemeClr val="dk1"/>
              </a:buClr>
              <a:buSzPts val="2000"/>
              <a:buNone/>
              <a:defRPr sz="2000"/>
            </a:lvl2pPr>
            <a:lvl3pPr lvl="2" algn="ctr">
              <a:lnSpc>
                <a:spcPct val="90000"/>
              </a:lnSpc>
              <a:spcBef>
                <a:spcPts val="1000"/>
              </a:spcBef>
              <a:spcAft>
                <a:spcPts val="0"/>
              </a:spcAft>
              <a:buClr>
                <a:schemeClr val="dk1"/>
              </a:buClr>
              <a:buSzPts val="1800"/>
              <a:buNone/>
              <a:defRPr sz="1800"/>
            </a:lvl3pPr>
            <a:lvl4pPr lvl="3" algn="ctr">
              <a:lnSpc>
                <a:spcPct val="90000"/>
              </a:lnSpc>
              <a:spcBef>
                <a:spcPts val="1000"/>
              </a:spcBef>
              <a:spcAft>
                <a:spcPts val="0"/>
              </a:spcAft>
              <a:buClr>
                <a:schemeClr val="dk1"/>
              </a:buClr>
              <a:buSzPts val="1600"/>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74" name="Google Shape;74;p10"/>
          <p:cNvSpPr/>
          <p:nvPr/>
        </p:nvSpPr>
        <p:spPr>
          <a:xfrm>
            <a:off x="5613721" y="3525836"/>
            <a:ext cx="964557" cy="7244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10"/>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pic>
        <p:nvPicPr>
          <p:cNvPr id="76" name="Google Shape;76;p10" descr="A close up of a logo&#10;&#10;Description automatically generated"/>
          <p:cNvPicPr preferRelativeResize="0"/>
          <p:nvPr/>
        </p:nvPicPr>
        <p:blipFill rotWithShape="1">
          <a:blip r:embed="rId2">
            <a:alphaModFix/>
          </a:blip>
          <a:srcRect/>
          <a:stretch/>
        </p:blipFill>
        <p:spPr>
          <a:xfrm>
            <a:off x="11055927" y="5719312"/>
            <a:ext cx="881166" cy="902021"/>
          </a:xfrm>
          <a:prstGeom prst="rect">
            <a:avLst/>
          </a:prstGeom>
          <a:noFill/>
          <a:ln>
            <a:noFill/>
          </a:ln>
        </p:spPr>
      </p:pic>
    </p:spTree>
    <p:extLst>
      <p:ext uri="{BB962C8B-B14F-4D97-AF65-F5344CB8AC3E}">
        <p14:creationId xmlns:p14="http://schemas.microsoft.com/office/powerpoint/2010/main" val="6430932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theme" Target="../theme/theme2.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fld id="{F8AE7C32-6A71-47F5-8726-ADC4763093C7}" type="slidenum">
              <a:rPr lang="en-US" smtClean="0"/>
              <a:t>‹#›</a:t>
            </a:fld>
            <a:endParaRPr lang="en-US"/>
          </a:p>
        </p:txBody>
      </p:sp>
    </p:spTree>
    <p:extLst>
      <p:ext uri="{BB962C8B-B14F-4D97-AF65-F5344CB8AC3E}">
        <p14:creationId xmlns:p14="http://schemas.microsoft.com/office/powerpoint/2010/main" val="278388955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699" r:id="rId37"/>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8C8C8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26775482"/>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hyperlink" Target="http://www.prearesourcecenter.or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9050" y="4841441"/>
            <a:ext cx="4229100" cy="461665"/>
          </a:xfrm>
          <a:prstGeom prst="rect">
            <a:avLst/>
          </a:prstGeom>
          <a:noFill/>
        </p:spPr>
        <p:txBody>
          <a:bodyPr wrap="square" rtlCol="0">
            <a:spAutoFit/>
          </a:bodyPr>
          <a:lstStyle/>
          <a:p>
            <a:pPr algn="ctr"/>
            <a:endParaRPr lang="en-US" sz="2400" b="1">
              <a:ln w="22225">
                <a:solidFill>
                  <a:schemeClr val="accent2"/>
                </a:solidFill>
                <a:prstDash val="solid"/>
              </a:ln>
              <a:solidFill>
                <a:schemeClr val="bg1"/>
              </a:solidFill>
              <a:latin typeface="+mj-lt"/>
            </a:endParaRPr>
          </a:p>
        </p:txBody>
      </p:sp>
      <p:sp>
        <p:nvSpPr>
          <p:cNvPr id="6" name="Title 5">
            <a:extLst>
              <a:ext uri="{FF2B5EF4-FFF2-40B4-BE49-F238E27FC236}">
                <a16:creationId xmlns:a16="http://schemas.microsoft.com/office/drawing/2014/main" id="{4B1DE456-F36B-43B6-8A7A-A856F2FBA2A1}"/>
              </a:ext>
            </a:extLst>
          </p:cNvPr>
          <p:cNvSpPr>
            <a:spLocks noGrp="1"/>
          </p:cNvSpPr>
          <p:nvPr>
            <p:ph type="ctrTitle"/>
          </p:nvPr>
        </p:nvSpPr>
        <p:spPr/>
        <p:txBody>
          <a:bodyPr>
            <a:normAutofit/>
          </a:bodyPr>
          <a:lstStyle/>
          <a:p>
            <a:pPr>
              <a:spcBef>
                <a:spcPts val="0"/>
              </a:spcBef>
            </a:pPr>
            <a:r>
              <a:rPr lang="en-US" sz="3600" b="1" dirty="0"/>
              <a:t>Cultures of Safety in Corrections: </a:t>
            </a:r>
            <a:br>
              <a:rPr lang="en-US" sz="3600" b="1" dirty="0"/>
            </a:br>
            <a:r>
              <a:rPr lang="en-US" sz="3600" b="1" dirty="0"/>
              <a:t>Building a Sexually Safe Culture</a:t>
            </a:r>
            <a:endParaRPr lang="en-US" sz="3600" dirty="0"/>
          </a:p>
        </p:txBody>
      </p:sp>
      <p:sp>
        <p:nvSpPr>
          <p:cNvPr id="8" name="Subtitle 7">
            <a:extLst>
              <a:ext uri="{FF2B5EF4-FFF2-40B4-BE49-F238E27FC236}">
                <a16:creationId xmlns:a16="http://schemas.microsoft.com/office/drawing/2014/main" id="{E041B287-5320-46AF-A328-FD55BB60E9DD}"/>
              </a:ext>
            </a:extLst>
          </p:cNvPr>
          <p:cNvSpPr>
            <a:spLocks noGrp="1"/>
          </p:cNvSpPr>
          <p:nvPr>
            <p:ph type="subTitle" idx="1"/>
          </p:nvPr>
        </p:nvSpPr>
        <p:spPr/>
        <p:txBody>
          <a:bodyPr/>
          <a:lstStyle/>
          <a:p>
            <a:r>
              <a:rPr lang="en-US" dirty="0">
                <a:latin typeface="Muli" pitchFamily="2" charset="0"/>
              </a:rPr>
              <a:t>Staff Wellness</a:t>
            </a:r>
          </a:p>
        </p:txBody>
      </p:sp>
      <p:sp>
        <p:nvSpPr>
          <p:cNvPr id="10" name="Text Placeholder 9">
            <a:extLst>
              <a:ext uri="{FF2B5EF4-FFF2-40B4-BE49-F238E27FC236}">
                <a16:creationId xmlns:a16="http://schemas.microsoft.com/office/drawing/2014/main" id="{6C16F17A-7B46-4EA5-828F-D57AD9C42AD3}"/>
              </a:ext>
            </a:extLst>
          </p:cNvPr>
          <p:cNvSpPr>
            <a:spLocks noGrp="1"/>
          </p:cNvSpPr>
          <p:nvPr>
            <p:ph type="body" idx="2"/>
          </p:nvPr>
        </p:nvSpPr>
        <p:spPr>
          <a:xfrm>
            <a:off x="7832441" y="3776491"/>
            <a:ext cx="2761668" cy="687388"/>
          </a:xfrm>
        </p:spPr>
        <p:txBody>
          <a:bodyPr/>
          <a:lstStyle/>
          <a:p>
            <a:r>
              <a:rPr lang="en-US" dirty="0">
                <a:latin typeface="Muli" pitchFamily="2" charset="0"/>
              </a:rPr>
              <a:t>Month XX, XXXX</a:t>
            </a:r>
          </a:p>
        </p:txBody>
      </p:sp>
      <p:pic>
        <p:nvPicPr>
          <p:cNvPr id="13" name="Picture 12" descr="Graphical user interface, text, application&#10;&#10;Description automatically generated">
            <a:extLst>
              <a:ext uri="{FF2B5EF4-FFF2-40B4-BE49-F238E27FC236}">
                <a16:creationId xmlns:a16="http://schemas.microsoft.com/office/drawing/2014/main" id="{617C1A06-E72F-4CA0-AB88-5727308F0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11" y="5524733"/>
            <a:ext cx="5517389" cy="889565"/>
          </a:xfrm>
          <a:prstGeom prst="rect">
            <a:avLst/>
          </a:prstGeom>
        </p:spPr>
      </p:pic>
    </p:spTree>
    <p:custDataLst>
      <p:tags r:id="rId1"/>
    </p:custDataLst>
    <p:extLst>
      <p:ext uri="{BB962C8B-B14F-4D97-AF65-F5344CB8AC3E}">
        <p14:creationId xmlns:p14="http://schemas.microsoft.com/office/powerpoint/2010/main" val="227630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C9DA-A59E-437C-A7EC-C2C04F6B074B}"/>
              </a:ext>
            </a:extLst>
          </p:cNvPr>
          <p:cNvSpPr>
            <a:spLocks noGrp="1"/>
          </p:cNvSpPr>
          <p:nvPr>
            <p:ph type="title"/>
          </p:nvPr>
        </p:nvSpPr>
        <p:spPr/>
        <p:txBody>
          <a:bodyPr/>
          <a:lstStyle/>
          <a:p>
            <a:r>
              <a:rPr lang="en-US" dirty="0">
                <a:latin typeface="Libre Baskerville" panose="02000000000000000000" pitchFamily="2" charset="0"/>
              </a:rPr>
              <a:t>Practitioner Perspective </a:t>
            </a:r>
          </a:p>
        </p:txBody>
      </p:sp>
      <p:sp>
        <p:nvSpPr>
          <p:cNvPr id="3" name="Text Placeholder 2">
            <a:extLst>
              <a:ext uri="{FF2B5EF4-FFF2-40B4-BE49-F238E27FC236}">
                <a16:creationId xmlns:a16="http://schemas.microsoft.com/office/drawing/2014/main" id="{1D10DE79-DB19-403D-A2F8-C8D622A2CE5E}"/>
              </a:ext>
            </a:extLst>
          </p:cNvPr>
          <p:cNvSpPr>
            <a:spLocks noGrp="1"/>
          </p:cNvSpPr>
          <p:nvPr>
            <p:ph type="body" idx="1"/>
          </p:nvPr>
        </p:nvSpPr>
        <p:spPr>
          <a:xfrm>
            <a:off x="838200" y="3009535"/>
            <a:ext cx="4308835" cy="2118648"/>
          </a:xfrm>
        </p:spPr>
        <p:txBody>
          <a:bodyPr/>
          <a:lstStyle/>
          <a:p>
            <a:pPr marL="76200" indent="0">
              <a:buNone/>
            </a:pPr>
            <a:r>
              <a:rPr lang="en-US" b="1" dirty="0">
                <a:solidFill>
                  <a:schemeClr val="accent1"/>
                </a:solidFill>
              </a:rPr>
              <a:t>Why is it important for a</a:t>
            </a:r>
            <a:br>
              <a:rPr lang="en-US" b="1" dirty="0">
                <a:solidFill>
                  <a:schemeClr val="accent1"/>
                </a:solidFill>
              </a:rPr>
            </a:br>
            <a:r>
              <a:rPr lang="en-US" b="1" dirty="0">
                <a:solidFill>
                  <a:schemeClr val="accent1"/>
                </a:solidFill>
              </a:rPr>
              <a:t>supervisor to establish a</a:t>
            </a:r>
            <a:br>
              <a:rPr lang="en-US" b="1" dirty="0">
                <a:solidFill>
                  <a:schemeClr val="accent1"/>
                </a:solidFill>
              </a:rPr>
            </a:br>
            <a:r>
              <a:rPr lang="en-US" b="1" dirty="0">
                <a:solidFill>
                  <a:schemeClr val="accent1"/>
                </a:solidFill>
              </a:rPr>
              <a:t>culture that supports staff wellness? </a:t>
            </a:r>
          </a:p>
          <a:p>
            <a:pPr marL="76200" indent="0">
              <a:buNone/>
            </a:pPr>
            <a:endParaRPr lang="en-US" dirty="0">
              <a:solidFill>
                <a:schemeClr val="accent1"/>
              </a:solidFill>
            </a:endParaRPr>
          </a:p>
        </p:txBody>
      </p:sp>
      <p:pic>
        <p:nvPicPr>
          <p:cNvPr id="5" name="Staff Wellness -HD 720p">
            <a:hlinkClick r:id="" action="ppaction://media"/>
            <a:extLst>
              <a:ext uri="{FF2B5EF4-FFF2-40B4-BE49-F238E27FC236}">
                <a16:creationId xmlns:a16="http://schemas.microsoft.com/office/drawing/2014/main" id="{83C3009C-7AD6-4951-8242-8134A4F29C62}"/>
              </a:ext>
            </a:extLst>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5"/>
          <a:stretch>
            <a:fillRect/>
          </a:stretch>
        </p:blipFill>
        <p:spPr>
          <a:xfrm>
            <a:off x="5568180" y="2334036"/>
            <a:ext cx="5097463" cy="3050627"/>
          </a:xfrm>
        </p:spPr>
      </p:pic>
      <p:sp>
        <p:nvSpPr>
          <p:cNvPr id="7" name="Slide Number Placeholder 16">
            <a:extLst>
              <a:ext uri="{FF2B5EF4-FFF2-40B4-BE49-F238E27FC236}">
                <a16:creationId xmlns:a16="http://schemas.microsoft.com/office/drawing/2014/main" id="{33B860D3-27A4-4041-B2A8-60F6E8B7B971}"/>
              </a:ext>
            </a:extLst>
          </p:cNvPr>
          <p:cNvSpPr txBox="1">
            <a:spLocks/>
          </p:cNvSpPr>
          <p:nvPr/>
        </p:nvSpPr>
        <p:spPr>
          <a:xfrm>
            <a:off x="838200" y="6265168"/>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10</a:t>
            </a:fld>
            <a:endParaRPr lang="en-US" dirty="0"/>
          </a:p>
        </p:txBody>
      </p:sp>
    </p:spTree>
    <p:extLst>
      <p:ext uri="{BB962C8B-B14F-4D97-AF65-F5344CB8AC3E}">
        <p14:creationId xmlns:p14="http://schemas.microsoft.com/office/powerpoint/2010/main" val="2909850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97561">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248A094-5B89-42EC-B7CF-4AE71F0B1EBD}"/>
              </a:ext>
            </a:extLst>
          </p:cNvPr>
          <p:cNvSpPr>
            <a:spLocks noGrp="1"/>
          </p:cNvSpPr>
          <p:nvPr>
            <p:ph type="title"/>
          </p:nvPr>
        </p:nvSpPr>
        <p:spPr/>
        <p:txBody>
          <a:bodyPr>
            <a:normAutofit/>
          </a:bodyPr>
          <a:lstStyle/>
          <a:p>
            <a:r>
              <a:rPr lang="en-US" dirty="0">
                <a:latin typeface="Libre Baskerville" panose="02000000000000000000" pitchFamily="2" charset="0"/>
              </a:rPr>
              <a:t>Staff Wellness Scenario, Part One </a:t>
            </a:r>
          </a:p>
        </p:txBody>
      </p:sp>
      <p:sp>
        <p:nvSpPr>
          <p:cNvPr id="2" name="Text Placeholder 1">
            <a:extLst>
              <a:ext uri="{FF2B5EF4-FFF2-40B4-BE49-F238E27FC236}">
                <a16:creationId xmlns:a16="http://schemas.microsoft.com/office/drawing/2014/main" id="{C1EF4942-264F-40CD-A2A5-7378025A60E1}"/>
              </a:ext>
            </a:extLst>
          </p:cNvPr>
          <p:cNvSpPr>
            <a:spLocks noGrp="1"/>
          </p:cNvSpPr>
          <p:nvPr>
            <p:ph type="body" idx="1"/>
          </p:nvPr>
        </p:nvSpPr>
        <p:spPr>
          <a:xfrm>
            <a:off x="2954481" y="1711003"/>
            <a:ext cx="6283037" cy="1032194"/>
          </a:xfrm>
        </p:spPr>
        <p:txBody>
          <a:bodyPr/>
          <a:lstStyle/>
          <a:p>
            <a:pPr marL="76200" indent="0">
              <a:buNone/>
            </a:pPr>
            <a:r>
              <a:rPr lang="en-US" sz="2400" b="1" dirty="0">
                <a:solidFill>
                  <a:schemeClr val="accent1"/>
                </a:solidFill>
                <a:latin typeface="Muli" pitchFamily="2" charset="0"/>
              </a:rPr>
              <a:t>How might a staff handle this situation?</a:t>
            </a:r>
          </a:p>
          <a:p>
            <a:endParaRPr lang="en-US" dirty="0"/>
          </a:p>
        </p:txBody>
      </p:sp>
      <p:sp>
        <p:nvSpPr>
          <p:cNvPr id="5" name="Slide Number Placeholder 4">
            <a:extLst>
              <a:ext uri="{FF2B5EF4-FFF2-40B4-BE49-F238E27FC236}">
                <a16:creationId xmlns:a16="http://schemas.microsoft.com/office/drawing/2014/main" id="{42D89A62-8379-4A7A-8BB4-A18380000F7C}"/>
              </a:ext>
            </a:extLst>
          </p:cNvPr>
          <p:cNvSpPr>
            <a:spLocks noGrp="1"/>
          </p:cNvSpPr>
          <p:nvPr>
            <p:ph type="sldNum" idx="12"/>
          </p:nvPr>
        </p:nvSpPr>
        <p:spPr/>
        <p:txBody>
          <a:bodyPr/>
          <a:lstStyle/>
          <a:p>
            <a:fld id="{B65137A7-CEBE-2C4C-9389-2F46F1F56383}" type="slidenum">
              <a:rPr lang="en-US" smtClean="0"/>
              <a:pPr/>
              <a:t>11</a:t>
            </a:fld>
            <a:endParaRPr lang="en-US"/>
          </a:p>
        </p:txBody>
      </p:sp>
      <p:pic>
        <p:nvPicPr>
          <p:cNvPr id="8" name="scenario 8 part 1-HD 720p">
            <a:hlinkClick r:id="" action="ppaction://media"/>
            <a:extLst>
              <a:ext uri="{FF2B5EF4-FFF2-40B4-BE49-F238E27FC236}">
                <a16:creationId xmlns:a16="http://schemas.microsoft.com/office/drawing/2014/main" id="{266F6528-7238-46CD-8B79-5D35F6562426}"/>
              </a:ext>
            </a:extLst>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5"/>
          <a:stretch>
            <a:fillRect/>
          </a:stretch>
        </p:blipFill>
        <p:spPr>
          <a:xfrm>
            <a:off x="3216275" y="2530758"/>
            <a:ext cx="5759450" cy="3392621"/>
          </a:xfrm>
        </p:spPr>
      </p:pic>
    </p:spTree>
    <p:extLst>
      <p:ext uri="{BB962C8B-B14F-4D97-AF65-F5344CB8AC3E}">
        <p14:creationId xmlns:p14="http://schemas.microsoft.com/office/powerpoint/2010/main" val="22032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68DC-AA31-4034-9F4D-3083B820A107}"/>
              </a:ext>
            </a:extLst>
          </p:cNvPr>
          <p:cNvSpPr>
            <a:spLocks noGrp="1"/>
          </p:cNvSpPr>
          <p:nvPr>
            <p:ph type="title"/>
          </p:nvPr>
        </p:nvSpPr>
        <p:spPr/>
        <p:txBody>
          <a:bodyPr/>
          <a:lstStyle/>
          <a:p>
            <a:r>
              <a:rPr lang="en-US" dirty="0">
                <a:latin typeface="Libre Baskerville" panose="02000000000000000000" pitchFamily="2" charset="0"/>
              </a:rPr>
              <a:t>Part One</a:t>
            </a:r>
          </a:p>
        </p:txBody>
      </p:sp>
      <p:sp>
        <p:nvSpPr>
          <p:cNvPr id="3" name="Text Placeholder 2">
            <a:extLst>
              <a:ext uri="{FF2B5EF4-FFF2-40B4-BE49-F238E27FC236}">
                <a16:creationId xmlns:a16="http://schemas.microsoft.com/office/drawing/2014/main" id="{BA0B0659-12CA-439B-826F-6C2D62A687A4}"/>
              </a:ext>
            </a:extLst>
          </p:cNvPr>
          <p:cNvSpPr>
            <a:spLocks noGrp="1"/>
          </p:cNvSpPr>
          <p:nvPr>
            <p:ph type="body" idx="1"/>
          </p:nvPr>
        </p:nvSpPr>
        <p:spPr/>
        <p:txBody>
          <a:bodyPr/>
          <a:lstStyle/>
          <a:p>
            <a:pPr marL="76200" indent="0">
              <a:buNone/>
            </a:pPr>
            <a:r>
              <a:rPr lang="en-US" sz="2800" b="1" dirty="0">
                <a:solidFill>
                  <a:schemeClr val="accent1"/>
                </a:solidFill>
                <a:latin typeface="Muli" pitchFamily="2" charset="0"/>
              </a:rPr>
              <a:t>Clip Debrief</a:t>
            </a:r>
          </a:p>
          <a:p>
            <a:pPr marL="76200" indent="0">
              <a:buNone/>
            </a:pPr>
            <a:endParaRPr lang="en-US" sz="800" b="1" dirty="0">
              <a:solidFill>
                <a:schemeClr val="accent1"/>
              </a:solidFill>
              <a:latin typeface="Muli" pitchFamily="2" charset="0"/>
            </a:endParaRPr>
          </a:p>
          <a:p>
            <a:pPr marL="342900" indent="-342900">
              <a:buFont typeface="+mj-lt"/>
              <a:buAutoNum type="arabicPeriod"/>
            </a:pPr>
            <a:r>
              <a:rPr lang="en-US" sz="2400" dirty="0">
                <a:latin typeface="Muli" pitchFamily="2" charset="0"/>
              </a:rPr>
              <a:t>What are your thoughts so far?</a:t>
            </a:r>
          </a:p>
          <a:p>
            <a:pPr marL="342900" indent="-342900">
              <a:buFont typeface="+mj-lt"/>
              <a:buAutoNum type="arabicPeriod"/>
            </a:pPr>
            <a:r>
              <a:rPr lang="en-US" sz="2400" dirty="0">
                <a:latin typeface="Muli" pitchFamily="2" charset="0"/>
              </a:rPr>
              <a:t>What were the concerns of the two staff members? </a:t>
            </a:r>
          </a:p>
          <a:p>
            <a:pPr marL="342900" indent="-342900">
              <a:buFont typeface="+mj-lt"/>
              <a:buAutoNum type="arabicPeriod"/>
            </a:pPr>
            <a:r>
              <a:rPr lang="en-US" sz="2400" dirty="0">
                <a:latin typeface="Muli" pitchFamily="2" charset="0"/>
              </a:rPr>
              <a:t>What are other ways staff might handle a situation like this?</a:t>
            </a:r>
            <a:endParaRPr lang="en-US" dirty="0">
              <a:latin typeface="Muli" pitchFamily="2" charset="0"/>
            </a:endParaRPr>
          </a:p>
          <a:p>
            <a:endParaRPr lang="en-US" dirty="0">
              <a:latin typeface="Muli" pitchFamily="2" charset="0"/>
            </a:endParaRPr>
          </a:p>
          <a:p>
            <a:endParaRPr lang="en-US" dirty="0">
              <a:latin typeface="Muli" pitchFamily="2" charset="0"/>
            </a:endParaRPr>
          </a:p>
        </p:txBody>
      </p:sp>
      <p:sp>
        <p:nvSpPr>
          <p:cNvPr id="6" name="Slide Number Placeholder 16">
            <a:extLst>
              <a:ext uri="{FF2B5EF4-FFF2-40B4-BE49-F238E27FC236}">
                <a16:creationId xmlns:a16="http://schemas.microsoft.com/office/drawing/2014/main" id="{2D0D30E4-8FEC-4B98-ABF4-1E526708742C}"/>
              </a:ext>
            </a:extLst>
          </p:cNvPr>
          <p:cNvSpPr txBox="1">
            <a:spLocks/>
          </p:cNvSpPr>
          <p:nvPr/>
        </p:nvSpPr>
        <p:spPr>
          <a:xfrm>
            <a:off x="838200" y="6362083"/>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12</a:t>
            </a:fld>
            <a:endParaRPr lang="en-US" dirty="0"/>
          </a:p>
        </p:txBody>
      </p:sp>
    </p:spTree>
    <p:extLst>
      <p:ext uri="{BB962C8B-B14F-4D97-AF65-F5344CB8AC3E}">
        <p14:creationId xmlns:p14="http://schemas.microsoft.com/office/powerpoint/2010/main" val="1485219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248A094-5B89-42EC-B7CF-4AE71F0B1EBD}"/>
              </a:ext>
            </a:extLst>
          </p:cNvPr>
          <p:cNvSpPr>
            <a:spLocks noGrp="1"/>
          </p:cNvSpPr>
          <p:nvPr>
            <p:ph type="title"/>
          </p:nvPr>
        </p:nvSpPr>
        <p:spPr/>
        <p:txBody>
          <a:bodyPr>
            <a:normAutofit/>
          </a:bodyPr>
          <a:lstStyle/>
          <a:p>
            <a:r>
              <a:rPr lang="en-US" dirty="0">
                <a:latin typeface="Libre Baskerville" panose="02000000000000000000" pitchFamily="2" charset="0"/>
              </a:rPr>
              <a:t>Staff Wellness Scenario, Part Two</a:t>
            </a:r>
          </a:p>
        </p:txBody>
      </p:sp>
      <p:sp>
        <p:nvSpPr>
          <p:cNvPr id="5" name="Slide Number Placeholder 4">
            <a:extLst>
              <a:ext uri="{FF2B5EF4-FFF2-40B4-BE49-F238E27FC236}">
                <a16:creationId xmlns:a16="http://schemas.microsoft.com/office/drawing/2014/main" id="{42D89A62-8379-4A7A-8BB4-A18380000F7C}"/>
              </a:ext>
            </a:extLst>
          </p:cNvPr>
          <p:cNvSpPr>
            <a:spLocks noGrp="1"/>
          </p:cNvSpPr>
          <p:nvPr>
            <p:ph type="sldNum" idx="12"/>
          </p:nvPr>
        </p:nvSpPr>
        <p:spPr/>
        <p:txBody>
          <a:bodyPr/>
          <a:lstStyle/>
          <a:p>
            <a:fld id="{B65137A7-CEBE-2C4C-9389-2F46F1F56383}" type="slidenum">
              <a:rPr lang="en-US" smtClean="0"/>
              <a:pPr/>
              <a:t>13</a:t>
            </a:fld>
            <a:endParaRPr lang="en-US"/>
          </a:p>
        </p:txBody>
      </p:sp>
      <p:pic>
        <p:nvPicPr>
          <p:cNvPr id="8" name="scenario 8 part 2-HD 720p">
            <a:hlinkClick r:id="" action="ppaction://media"/>
            <a:extLst>
              <a:ext uri="{FF2B5EF4-FFF2-40B4-BE49-F238E27FC236}">
                <a16:creationId xmlns:a16="http://schemas.microsoft.com/office/drawing/2014/main" id="{6A4CF5D7-DCAD-4771-A248-24F8FEB35B9F}"/>
              </a:ext>
            </a:extLst>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5"/>
          <a:stretch>
            <a:fillRect/>
          </a:stretch>
        </p:blipFill>
        <p:spPr>
          <a:xfrm>
            <a:off x="3217068" y="2530764"/>
            <a:ext cx="5757863" cy="3219732"/>
          </a:xfrm>
        </p:spPr>
      </p:pic>
      <p:sp>
        <p:nvSpPr>
          <p:cNvPr id="10" name="Rectangle 9">
            <a:extLst>
              <a:ext uri="{FF2B5EF4-FFF2-40B4-BE49-F238E27FC236}">
                <a16:creationId xmlns:a16="http://schemas.microsoft.com/office/drawing/2014/main" id="{4761D391-49B8-4B42-987A-2A4BD9A8AAA7}"/>
              </a:ext>
            </a:extLst>
          </p:cNvPr>
          <p:cNvSpPr/>
          <p:nvPr/>
        </p:nvSpPr>
        <p:spPr>
          <a:xfrm>
            <a:off x="2722319" y="1839113"/>
            <a:ext cx="6747360" cy="461665"/>
          </a:xfrm>
          <a:prstGeom prst="rect">
            <a:avLst/>
          </a:prstGeom>
        </p:spPr>
        <p:txBody>
          <a:bodyPr wrap="none">
            <a:spAutoFit/>
          </a:bodyPr>
          <a:lstStyle/>
          <a:p>
            <a:r>
              <a:rPr lang="en-US" sz="2400" b="1" dirty="0">
                <a:solidFill>
                  <a:schemeClr val="accent1"/>
                </a:solidFill>
                <a:latin typeface="Muli" pitchFamily="2" charset="0"/>
              </a:rPr>
              <a:t>How did the supervisor handle the situation?</a:t>
            </a:r>
          </a:p>
        </p:txBody>
      </p:sp>
    </p:spTree>
    <p:extLst>
      <p:ext uri="{BB962C8B-B14F-4D97-AF65-F5344CB8AC3E}">
        <p14:creationId xmlns:p14="http://schemas.microsoft.com/office/powerpoint/2010/main" val="95092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9634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909D-3EE1-40EB-BE6C-C91A4E542BB2}"/>
              </a:ext>
            </a:extLst>
          </p:cNvPr>
          <p:cNvSpPr>
            <a:spLocks noGrp="1"/>
          </p:cNvSpPr>
          <p:nvPr>
            <p:ph type="title"/>
          </p:nvPr>
        </p:nvSpPr>
        <p:spPr/>
        <p:txBody>
          <a:bodyPr/>
          <a:lstStyle/>
          <a:p>
            <a:r>
              <a:rPr lang="en-US" dirty="0">
                <a:latin typeface="Libre Baskerville" panose="02000000000000000000" pitchFamily="2" charset="0"/>
              </a:rPr>
              <a:t>Part Two</a:t>
            </a:r>
          </a:p>
        </p:txBody>
      </p:sp>
      <p:sp>
        <p:nvSpPr>
          <p:cNvPr id="3" name="Text Placeholder 2">
            <a:extLst>
              <a:ext uri="{FF2B5EF4-FFF2-40B4-BE49-F238E27FC236}">
                <a16:creationId xmlns:a16="http://schemas.microsoft.com/office/drawing/2014/main" id="{D9B2D1AD-6988-4E1F-9810-ABB5512AE83F}"/>
              </a:ext>
            </a:extLst>
          </p:cNvPr>
          <p:cNvSpPr>
            <a:spLocks noGrp="1"/>
          </p:cNvSpPr>
          <p:nvPr>
            <p:ph type="body" idx="1"/>
          </p:nvPr>
        </p:nvSpPr>
        <p:spPr/>
        <p:txBody>
          <a:bodyPr/>
          <a:lstStyle/>
          <a:p>
            <a:pPr marL="76200" indent="0">
              <a:buNone/>
            </a:pPr>
            <a:r>
              <a:rPr lang="en-US" sz="2800" b="1" dirty="0">
                <a:solidFill>
                  <a:schemeClr val="accent1"/>
                </a:solidFill>
                <a:latin typeface="Muli" pitchFamily="2" charset="0"/>
              </a:rPr>
              <a:t>Clip Debrief</a:t>
            </a:r>
          </a:p>
          <a:p>
            <a:pPr marL="76200" indent="0">
              <a:buNone/>
            </a:pPr>
            <a:endParaRPr lang="en-US" sz="800" b="1" dirty="0">
              <a:solidFill>
                <a:schemeClr val="accent1"/>
              </a:solidFill>
              <a:latin typeface="Muli" pitchFamily="2" charset="0"/>
            </a:endParaRPr>
          </a:p>
          <a:p>
            <a:pPr marL="342900" indent="-342900">
              <a:buFont typeface="+mj-lt"/>
              <a:buAutoNum type="arabicPeriod"/>
            </a:pPr>
            <a:r>
              <a:rPr lang="en-US" dirty="0">
                <a:latin typeface="Muli" pitchFamily="2" charset="0"/>
              </a:rPr>
              <a:t>What were the key points that the supervisor addressed? </a:t>
            </a:r>
          </a:p>
          <a:p>
            <a:pPr marL="342900" indent="-342900">
              <a:buFont typeface="+mj-lt"/>
              <a:buAutoNum type="arabicPeriod"/>
            </a:pPr>
            <a:r>
              <a:rPr lang="en-US" dirty="0">
                <a:latin typeface="Muli" pitchFamily="2" charset="0"/>
              </a:rPr>
              <a:t>What did the supervisor do well or not do well?</a:t>
            </a:r>
          </a:p>
          <a:p>
            <a:pPr marL="342900" indent="-342900">
              <a:buFont typeface="+mj-lt"/>
              <a:buAutoNum type="arabicPeriod"/>
            </a:pPr>
            <a:r>
              <a:rPr lang="en-US" dirty="0">
                <a:latin typeface="Muli" pitchFamily="2" charset="0"/>
                <a:ea typeface="Verdana"/>
                <a:cs typeface="Verdana"/>
              </a:rPr>
              <a:t>Were other staff members affected by this stress? If so, how?</a:t>
            </a:r>
            <a:endParaRPr lang="en-US" dirty="0">
              <a:latin typeface="Muli" pitchFamily="2" charset="0"/>
            </a:endParaRPr>
          </a:p>
          <a:p>
            <a:pPr marL="342900" indent="-342900">
              <a:buFont typeface="+mj-lt"/>
              <a:buAutoNum type="arabicPeriod"/>
            </a:pPr>
            <a:r>
              <a:rPr lang="en-US" dirty="0">
                <a:latin typeface="Muli" pitchFamily="2" charset="0"/>
              </a:rPr>
              <a:t>Are there other things the supervisor could have done or said?  </a:t>
            </a:r>
          </a:p>
          <a:p>
            <a:endParaRPr lang="en-US" dirty="0">
              <a:latin typeface="Muli" pitchFamily="2" charset="0"/>
            </a:endParaRPr>
          </a:p>
          <a:p>
            <a:endParaRPr lang="en-US" dirty="0">
              <a:latin typeface="Muli" pitchFamily="2" charset="0"/>
            </a:endParaRPr>
          </a:p>
        </p:txBody>
      </p:sp>
      <p:sp>
        <p:nvSpPr>
          <p:cNvPr id="7" name="Slide Number Placeholder 16">
            <a:extLst>
              <a:ext uri="{FF2B5EF4-FFF2-40B4-BE49-F238E27FC236}">
                <a16:creationId xmlns:a16="http://schemas.microsoft.com/office/drawing/2014/main" id="{C5D5223F-C515-4A0C-B005-2182E5E1B53E}"/>
              </a:ext>
            </a:extLst>
          </p:cNvPr>
          <p:cNvSpPr txBox="1">
            <a:spLocks/>
          </p:cNvSpPr>
          <p:nvPr/>
        </p:nvSpPr>
        <p:spPr>
          <a:xfrm>
            <a:off x="838200" y="6362083"/>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14</a:t>
            </a:fld>
            <a:endParaRPr lang="en-US" dirty="0"/>
          </a:p>
        </p:txBody>
      </p:sp>
    </p:spTree>
    <p:extLst>
      <p:ext uri="{BB962C8B-B14F-4D97-AF65-F5344CB8AC3E}">
        <p14:creationId xmlns:p14="http://schemas.microsoft.com/office/powerpoint/2010/main" val="706288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1909D-3EE1-40EB-BE6C-C91A4E542BB2}"/>
              </a:ext>
            </a:extLst>
          </p:cNvPr>
          <p:cNvSpPr>
            <a:spLocks noGrp="1"/>
          </p:cNvSpPr>
          <p:nvPr>
            <p:ph type="title"/>
          </p:nvPr>
        </p:nvSpPr>
        <p:spPr/>
        <p:txBody>
          <a:bodyPr/>
          <a:lstStyle/>
          <a:p>
            <a:r>
              <a:rPr lang="en-US" dirty="0">
                <a:latin typeface="Libre Baskerville" panose="02000000000000000000" pitchFamily="2" charset="0"/>
              </a:rPr>
              <a:t>Staff Wellness Policy</a:t>
            </a:r>
          </a:p>
        </p:txBody>
      </p:sp>
      <p:sp>
        <p:nvSpPr>
          <p:cNvPr id="4" name="Content Placeholder 3">
            <a:extLst>
              <a:ext uri="{FF2B5EF4-FFF2-40B4-BE49-F238E27FC236}">
                <a16:creationId xmlns:a16="http://schemas.microsoft.com/office/drawing/2014/main" id="{2432DAAC-AC3F-4D80-B7EA-F8299A7B7466}"/>
              </a:ext>
            </a:extLst>
          </p:cNvPr>
          <p:cNvSpPr>
            <a:spLocks noGrp="1"/>
          </p:cNvSpPr>
          <p:nvPr>
            <p:ph type="body" idx="1"/>
          </p:nvPr>
        </p:nvSpPr>
        <p:spPr/>
        <p:txBody>
          <a:bodyPr/>
          <a:lstStyle/>
          <a:p>
            <a:pPr marL="342900" indent="-342900">
              <a:buFont typeface="+mj-lt"/>
              <a:buAutoNum type="arabicPeriod"/>
            </a:pPr>
            <a:r>
              <a:rPr lang="en-US" sz="2000" dirty="0">
                <a:latin typeface="Muli" pitchFamily="2" charset="0"/>
              </a:rPr>
              <a:t>Agency policies for wellness usually consist of three types:</a:t>
            </a:r>
          </a:p>
          <a:p>
            <a:pPr marL="1028700" lvl="1" indent="-342900"/>
            <a:r>
              <a:rPr lang="en-US" sz="2000" dirty="0">
                <a:latin typeface="Muli" pitchFamily="2" charset="0"/>
              </a:rPr>
              <a:t>An </a:t>
            </a:r>
            <a:r>
              <a:rPr lang="en-US" sz="2000" i="1" dirty="0">
                <a:latin typeface="Muli" pitchFamily="2" charset="0"/>
              </a:rPr>
              <a:t>in-house</a:t>
            </a:r>
            <a:r>
              <a:rPr lang="en-US" sz="2000" dirty="0">
                <a:latin typeface="Muli" pitchFamily="2" charset="0"/>
              </a:rPr>
              <a:t> program is a separate unit within—and operated by—the correctional agency.</a:t>
            </a:r>
          </a:p>
          <a:p>
            <a:pPr marL="1028700" lvl="1" indent="-342900"/>
            <a:r>
              <a:rPr lang="en-US" sz="2000" i="1" dirty="0">
                <a:latin typeface="Muli" pitchFamily="2" charset="0"/>
              </a:rPr>
              <a:t>External</a:t>
            </a:r>
            <a:r>
              <a:rPr lang="en-US" sz="2000" dirty="0">
                <a:latin typeface="Muli" pitchFamily="2" charset="0"/>
              </a:rPr>
              <a:t> arrangements involve regular use of a private service.</a:t>
            </a:r>
            <a:endParaRPr lang="en-US" sz="2000" i="1" dirty="0">
              <a:latin typeface="Muli" pitchFamily="2" charset="0"/>
            </a:endParaRPr>
          </a:p>
          <a:p>
            <a:pPr marL="1028700" lvl="1" indent="-342900"/>
            <a:r>
              <a:rPr lang="en-US" sz="2000" i="1" dirty="0">
                <a:latin typeface="Muli" pitchFamily="2" charset="0"/>
              </a:rPr>
              <a:t>Hybrid</a:t>
            </a:r>
            <a:r>
              <a:rPr lang="en-US" sz="2000" dirty="0">
                <a:latin typeface="Muli" pitchFamily="2" charset="0"/>
              </a:rPr>
              <a:t> programs combine elements of both in-house and external structures.</a:t>
            </a:r>
          </a:p>
          <a:p>
            <a:pPr marL="1028700" lvl="1" indent="-342900"/>
            <a:endParaRPr lang="en-US" sz="2000" dirty="0">
              <a:latin typeface="Muli" pitchFamily="2" charset="0"/>
            </a:endParaRPr>
          </a:p>
          <a:p>
            <a:pPr marL="342900" indent="-342900">
              <a:buFont typeface="+mj-lt"/>
              <a:buAutoNum type="arabicPeriod"/>
            </a:pPr>
            <a:r>
              <a:rPr lang="en-US" sz="2000" dirty="0">
                <a:latin typeface="Muli" pitchFamily="2" charset="0"/>
              </a:rPr>
              <a:t>What is ours?</a:t>
            </a:r>
          </a:p>
        </p:txBody>
      </p:sp>
      <p:sp>
        <p:nvSpPr>
          <p:cNvPr id="6" name="Slide Number Placeholder 16">
            <a:extLst>
              <a:ext uri="{FF2B5EF4-FFF2-40B4-BE49-F238E27FC236}">
                <a16:creationId xmlns:a16="http://schemas.microsoft.com/office/drawing/2014/main" id="{6038893C-E381-4E20-B8E2-506F613B9E7A}"/>
              </a:ext>
            </a:extLst>
          </p:cNvPr>
          <p:cNvSpPr txBox="1">
            <a:spLocks/>
          </p:cNvSpPr>
          <p:nvPr/>
        </p:nvSpPr>
        <p:spPr>
          <a:xfrm>
            <a:off x="838200" y="6362083"/>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15</a:t>
            </a:fld>
            <a:endParaRPr lang="en-US" dirty="0"/>
          </a:p>
        </p:txBody>
      </p:sp>
    </p:spTree>
    <p:extLst>
      <p:ext uri="{BB962C8B-B14F-4D97-AF65-F5344CB8AC3E}">
        <p14:creationId xmlns:p14="http://schemas.microsoft.com/office/powerpoint/2010/main" val="967413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B0C1-BE70-4671-A240-88C82945C6AF}"/>
              </a:ext>
            </a:extLst>
          </p:cNvPr>
          <p:cNvSpPr>
            <a:spLocks noGrp="1"/>
          </p:cNvSpPr>
          <p:nvPr>
            <p:ph type="title"/>
          </p:nvPr>
        </p:nvSpPr>
        <p:spPr/>
        <p:txBody>
          <a:bodyPr>
            <a:normAutofit/>
          </a:bodyPr>
          <a:lstStyle/>
          <a:p>
            <a:r>
              <a:rPr lang="en-US" dirty="0">
                <a:latin typeface="Libre Baskerville" panose="02000000000000000000" pitchFamily="2" charset="0"/>
              </a:rPr>
              <a:t>Strategies for Wellness</a:t>
            </a:r>
            <a:endParaRPr lang="en-US" i="1" dirty="0">
              <a:solidFill>
                <a:schemeClr val="bg1">
                  <a:lumMod val="50000"/>
                </a:schemeClr>
              </a:solidFill>
              <a:latin typeface="Libre Baskerville" panose="02000000000000000000" pitchFamily="2" charset="0"/>
            </a:endParaRPr>
          </a:p>
        </p:txBody>
      </p:sp>
      <p:graphicFrame>
        <p:nvGraphicFramePr>
          <p:cNvPr id="4" name="Content Placeholder 3">
            <a:extLst>
              <a:ext uri="{FF2B5EF4-FFF2-40B4-BE49-F238E27FC236}">
                <a16:creationId xmlns:a16="http://schemas.microsoft.com/office/drawing/2014/main" id="{934B3934-B07B-40C8-A37A-F2245E5B1E5C}"/>
              </a:ext>
            </a:extLst>
          </p:cNvPr>
          <p:cNvGraphicFramePr>
            <a:graphicFrameLocks noGrp="1"/>
          </p:cNvGraphicFramePr>
          <p:nvPr>
            <p:ph sz="quarter" idx="4294967295"/>
            <p:extLst>
              <p:ext uri="{D42A27DB-BD31-4B8C-83A1-F6EECF244321}">
                <p14:modId xmlns:p14="http://schemas.microsoft.com/office/powerpoint/2010/main" val="4289267191"/>
              </p:ext>
            </p:extLst>
          </p:nvPr>
        </p:nvGraphicFramePr>
        <p:xfrm>
          <a:off x="1690686" y="1436340"/>
          <a:ext cx="8810625" cy="497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16">
            <a:extLst>
              <a:ext uri="{FF2B5EF4-FFF2-40B4-BE49-F238E27FC236}">
                <a16:creationId xmlns:a16="http://schemas.microsoft.com/office/drawing/2014/main" id="{76E56F23-963B-4DE6-9589-E96BDBFC107E}"/>
              </a:ext>
            </a:extLst>
          </p:cNvPr>
          <p:cNvSpPr txBox="1">
            <a:spLocks/>
          </p:cNvSpPr>
          <p:nvPr/>
        </p:nvSpPr>
        <p:spPr>
          <a:xfrm>
            <a:off x="838200" y="6362083"/>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16</a:t>
            </a:fld>
            <a:endParaRPr lang="en-US" dirty="0"/>
          </a:p>
        </p:txBody>
      </p:sp>
    </p:spTree>
    <p:extLst>
      <p:ext uri="{BB962C8B-B14F-4D97-AF65-F5344CB8AC3E}">
        <p14:creationId xmlns:p14="http://schemas.microsoft.com/office/powerpoint/2010/main" val="3879555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411647-C7F2-4FF5-9A26-D4AEE2605196}"/>
              </a:ext>
            </a:extLst>
          </p:cNvPr>
          <p:cNvSpPr>
            <a:spLocks noGrp="1"/>
          </p:cNvSpPr>
          <p:nvPr>
            <p:ph type="body" idx="1"/>
          </p:nvPr>
        </p:nvSpPr>
        <p:spPr>
          <a:xfrm>
            <a:off x="6392540" y="1087162"/>
            <a:ext cx="5029200" cy="4081997"/>
          </a:xfrm>
        </p:spPr>
        <p:txBody>
          <a:bodyPr anchor="t">
            <a:noAutofit/>
          </a:bodyPr>
          <a:lstStyle/>
          <a:p>
            <a:pPr marL="0"/>
            <a:r>
              <a:rPr lang="en-US" sz="2800" b="1" dirty="0">
                <a:solidFill>
                  <a:schemeClr val="accent1"/>
                </a:solidFill>
                <a:latin typeface="Muli" pitchFamily="2" charset="0"/>
              </a:rPr>
              <a:t>Resilience </a:t>
            </a:r>
          </a:p>
          <a:p>
            <a:endParaRPr lang="en-US" dirty="0">
              <a:latin typeface="Muli" pitchFamily="2" charset="0"/>
            </a:endParaRPr>
          </a:p>
          <a:p>
            <a:pPr marL="0" indent="0"/>
            <a:r>
              <a:rPr lang="en-US" sz="2400" i="1" dirty="0">
                <a:solidFill>
                  <a:schemeClr val="tx1"/>
                </a:solidFill>
                <a:latin typeface="Muli" pitchFamily="2" charset="0"/>
              </a:rPr>
              <a:t>The process of adapting well in the face of adversity, trauma, tragedy, threats, or significant sources of stress. It means </a:t>
            </a:r>
            <a:r>
              <a:rPr lang="en-US" sz="2400" b="1" i="1" dirty="0">
                <a:solidFill>
                  <a:schemeClr val="tx1"/>
                </a:solidFill>
                <a:latin typeface="Muli" pitchFamily="2" charset="0"/>
              </a:rPr>
              <a:t>"bouncing back" from difficult experiences</a:t>
            </a:r>
            <a:r>
              <a:rPr lang="en-US" sz="2400" i="1" dirty="0">
                <a:solidFill>
                  <a:schemeClr val="tx1"/>
                </a:solidFill>
                <a:latin typeface="Muli" pitchFamily="2" charset="0"/>
              </a:rPr>
              <a:t>.</a:t>
            </a:r>
          </a:p>
          <a:p>
            <a:endParaRPr lang="en-US" sz="2000" i="1" dirty="0">
              <a:solidFill>
                <a:schemeClr val="bg1">
                  <a:lumMod val="50000"/>
                </a:schemeClr>
              </a:solidFill>
              <a:latin typeface="Muli" pitchFamily="2" charset="0"/>
            </a:endParaRPr>
          </a:p>
          <a:p>
            <a:pPr algn="r"/>
            <a:r>
              <a:rPr lang="en-US" sz="1400" dirty="0">
                <a:solidFill>
                  <a:schemeClr val="tx1"/>
                </a:solidFill>
                <a:latin typeface="Muli" pitchFamily="2" charset="0"/>
              </a:rPr>
              <a:t>- American Psychological Association</a:t>
            </a:r>
            <a:br>
              <a:rPr lang="en-US" sz="5400" dirty="0">
                <a:latin typeface="Muli" pitchFamily="2" charset="0"/>
              </a:rPr>
            </a:br>
            <a:br>
              <a:rPr lang="en-US" sz="2000" dirty="0">
                <a:latin typeface="Muli" pitchFamily="2" charset="0"/>
              </a:rPr>
            </a:br>
            <a:br>
              <a:rPr lang="en-US" sz="2000" dirty="0">
                <a:latin typeface="Muli" pitchFamily="2" charset="0"/>
              </a:rPr>
            </a:br>
            <a:endParaRPr lang="en-US" dirty="0">
              <a:latin typeface="Muli" pitchFamily="2" charset="0"/>
            </a:endParaRPr>
          </a:p>
          <a:p>
            <a:endParaRPr lang="en-US" dirty="0">
              <a:latin typeface="Muli" pitchFamily="2" charset="0"/>
            </a:endParaRPr>
          </a:p>
        </p:txBody>
      </p:sp>
      <p:sp>
        <p:nvSpPr>
          <p:cNvPr id="2" name="Title 1"/>
          <p:cNvSpPr>
            <a:spLocks noGrp="1"/>
          </p:cNvSpPr>
          <p:nvPr>
            <p:ph type="title"/>
          </p:nvPr>
        </p:nvSpPr>
        <p:spPr/>
        <p:txBody>
          <a:bodyPr>
            <a:normAutofit fontScale="90000"/>
          </a:bodyPr>
          <a:lstStyle/>
          <a:p>
            <a:pPr algn="r"/>
            <a:br>
              <a:rPr lang="en-US" sz="4900"/>
            </a:br>
            <a:endParaRPr lang="en-US"/>
          </a:p>
        </p:txBody>
      </p:sp>
      <p:pic>
        <p:nvPicPr>
          <p:cNvPr id="1026" name="Picture 2" descr="Image result for bouncing back &quot;resilience' illustration">
            <a:extLst>
              <a:ext uri="{FF2B5EF4-FFF2-40B4-BE49-F238E27FC236}">
                <a16:creationId xmlns:a16="http://schemas.microsoft.com/office/drawing/2014/main" id="{79FC1A64-19CF-4992-84B6-172C04AA864E}"/>
              </a:ext>
            </a:extLst>
          </p:cNvPr>
          <p:cNvPicPr>
            <a:picLocks noChangeAspect="1" noChangeArrowheads="1"/>
          </p:cNvPicPr>
          <p:nvPr/>
        </p:nvPicPr>
        <p:blipFill rotWithShape="1">
          <a:blip r:embed="rId3">
            <a:clrChange>
              <a:clrFrom>
                <a:srgbClr val="C6D8D8"/>
              </a:clrFrom>
              <a:clrTo>
                <a:srgbClr val="C6D8D8">
                  <a:alpha val="0"/>
                </a:srgbClr>
              </a:clrTo>
            </a:clrChange>
            <a:extLst>
              <a:ext uri="{28A0092B-C50C-407E-A947-70E740481C1C}">
                <a14:useLocalDpi xmlns:a14="http://schemas.microsoft.com/office/drawing/2010/main" val="0"/>
              </a:ext>
            </a:extLst>
          </a:blip>
          <a:srcRect l="17544" r="16666" b="16141"/>
          <a:stretch/>
        </p:blipFill>
        <p:spPr bwMode="auto">
          <a:xfrm>
            <a:off x="-296540" y="3083908"/>
            <a:ext cx="6015789" cy="3774093"/>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6">
            <a:extLst>
              <a:ext uri="{FF2B5EF4-FFF2-40B4-BE49-F238E27FC236}">
                <a16:creationId xmlns:a16="http://schemas.microsoft.com/office/drawing/2014/main" id="{FF0B026F-840C-4406-AF45-09705D0FBD58}"/>
              </a:ext>
            </a:extLst>
          </p:cNvPr>
          <p:cNvSpPr txBox="1">
            <a:spLocks/>
          </p:cNvSpPr>
          <p:nvPr/>
        </p:nvSpPr>
        <p:spPr>
          <a:xfrm>
            <a:off x="533400" y="6363973"/>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17</a:t>
            </a:fld>
            <a:endParaRPr lang="en-US" dirty="0"/>
          </a:p>
        </p:txBody>
      </p:sp>
    </p:spTree>
    <p:extLst>
      <p:ext uri="{BB962C8B-B14F-4D97-AF65-F5344CB8AC3E}">
        <p14:creationId xmlns:p14="http://schemas.microsoft.com/office/powerpoint/2010/main" val="634498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Libre Baskerville" panose="02000000000000000000" pitchFamily="2" charset="0"/>
              </a:rPr>
              <a:t>Self-Regulation</a:t>
            </a:r>
          </a:p>
        </p:txBody>
      </p:sp>
      <p:graphicFrame>
        <p:nvGraphicFramePr>
          <p:cNvPr id="2" name="Content Placeholder 1">
            <a:extLst>
              <a:ext uri="{FF2B5EF4-FFF2-40B4-BE49-F238E27FC236}">
                <a16:creationId xmlns:a16="http://schemas.microsoft.com/office/drawing/2014/main" id="{9DE73452-7545-4B3A-8B44-00DD82D75333}"/>
              </a:ext>
            </a:extLst>
          </p:cNvPr>
          <p:cNvGraphicFramePr>
            <a:graphicFrameLocks noGrp="1"/>
          </p:cNvGraphicFramePr>
          <p:nvPr>
            <p:ph sz="quarter" idx="4294967295"/>
            <p:extLst>
              <p:ext uri="{D42A27DB-BD31-4B8C-83A1-F6EECF244321}">
                <p14:modId xmlns:p14="http://schemas.microsoft.com/office/powerpoint/2010/main" val="678191782"/>
              </p:ext>
            </p:extLst>
          </p:nvPr>
        </p:nvGraphicFramePr>
        <p:xfrm>
          <a:off x="2357437" y="1685633"/>
          <a:ext cx="7477125" cy="439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16">
            <a:extLst>
              <a:ext uri="{FF2B5EF4-FFF2-40B4-BE49-F238E27FC236}">
                <a16:creationId xmlns:a16="http://schemas.microsoft.com/office/drawing/2014/main" id="{AF5A191B-D4FB-4EB5-A272-4F843D9A0ED6}"/>
              </a:ext>
            </a:extLst>
          </p:cNvPr>
          <p:cNvSpPr txBox="1">
            <a:spLocks/>
          </p:cNvSpPr>
          <p:nvPr/>
        </p:nvSpPr>
        <p:spPr>
          <a:xfrm>
            <a:off x="838200" y="6362083"/>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18</a:t>
            </a:fld>
            <a:endParaRPr lang="en-US" dirty="0"/>
          </a:p>
        </p:txBody>
      </p:sp>
    </p:spTree>
    <p:extLst>
      <p:ext uri="{BB962C8B-B14F-4D97-AF65-F5344CB8AC3E}">
        <p14:creationId xmlns:p14="http://schemas.microsoft.com/office/powerpoint/2010/main" val="2721646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7F519-6E4B-4D1D-9502-5AF72A16BE28}"/>
              </a:ext>
            </a:extLst>
          </p:cNvPr>
          <p:cNvSpPr>
            <a:spLocks noGrp="1"/>
          </p:cNvSpPr>
          <p:nvPr>
            <p:ph type="title"/>
          </p:nvPr>
        </p:nvSpPr>
        <p:spPr/>
        <p:txBody>
          <a:bodyPr/>
          <a:lstStyle/>
          <a:p>
            <a:r>
              <a:rPr lang="en-US" dirty="0">
                <a:latin typeface="Libre Baskerville" panose="02000000000000000000" pitchFamily="2" charset="0"/>
              </a:rPr>
              <a:t>Commitment Statement </a:t>
            </a:r>
          </a:p>
        </p:txBody>
      </p:sp>
      <p:sp>
        <p:nvSpPr>
          <p:cNvPr id="7" name="Content Placeholder 6">
            <a:extLst>
              <a:ext uri="{FF2B5EF4-FFF2-40B4-BE49-F238E27FC236}">
                <a16:creationId xmlns:a16="http://schemas.microsoft.com/office/drawing/2014/main" id="{B0FDB2F4-124F-40C5-AF8F-00EB763D7180}"/>
              </a:ext>
            </a:extLst>
          </p:cNvPr>
          <p:cNvSpPr>
            <a:spLocks noGrp="1"/>
          </p:cNvSpPr>
          <p:nvPr>
            <p:ph type="body" idx="1"/>
          </p:nvPr>
        </p:nvSpPr>
        <p:spPr>
          <a:xfrm>
            <a:off x="1361492" y="1873880"/>
            <a:ext cx="9469016" cy="2867432"/>
          </a:xfrm>
        </p:spPr>
        <p:txBody>
          <a:bodyPr/>
          <a:lstStyle/>
          <a:p>
            <a:pPr marL="76200" indent="0" algn="ctr">
              <a:buNone/>
            </a:pPr>
            <a:r>
              <a:rPr lang="en-US" sz="3600" b="1" dirty="0">
                <a:solidFill>
                  <a:schemeClr val="accent1"/>
                </a:solidFill>
                <a:latin typeface="Muli" pitchFamily="2" charset="0"/>
              </a:rPr>
              <a:t>“As a supervisor, to promote wellness with staff, I will continue to __________, stop _______, and begin to ___________.”</a:t>
            </a:r>
          </a:p>
        </p:txBody>
      </p:sp>
      <p:sp>
        <p:nvSpPr>
          <p:cNvPr id="4" name="Slide Number Placeholder 3">
            <a:extLst>
              <a:ext uri="{FF2B5EF4-FFF2-40B4-BE49-F238E27FC236}">
                <a16:creationId xmlns:a16="http://schemas.microsoft.com/office/drawing/2014/main" id="{A40DE97A-D76E-43B0-8F32-602400F905E7}"/>
              </a:ext>
            </a:extLst>
          </p:cNvPr>
          <p:cNvSpPr>
            <a:spLocks noGrp="1"/>
          </p:cNvSpPr>
          <p:nvPr>
            <p:ph type="sldNum" idx="12"/>
          </p:nvPr>
        </p:nvSpPr>
        <p:spPr/>
        <p:txBody>
          <a:bodyPr/>
          <a:lstStyle/>
          <a:p>
            <a:pPr algn="ctr">
              <a:defRPr/>
            </a:pPr>
            <a:fld id="{B65137A7-CEBE-2C4C-9389-2F46F1F56383}" type="slidenum">
              <a:rPr lang="en-US" sz="1000" b="1">
                <a:solidFill>
                  <a:prstClr val="white"/>
                </a:solidFill>
                <a:latin typeface="Cambria"/>
              </a:rPr>
              <a:pPr algn="ctr">
                <a:defRPr/>
              </a:pPr>
              <a:t>19</a:t>
            </a:fld>
            <a:endParaRPr lang="en-US" sz="1000" b="1">
              <a:solidFill>
                <a:prstClr val="white"/>
              </a:solidFill>
              <a:latin typeface="Cambria"/>
            </a:endParaRPr>
          </a:p>
        </p:txBody>
      </p:sp>
      <p:sp>
        <p:nvSpPr>
          <p:cNvPr id="3" name="Footer Placeholder 2">
            <a:extLst>
              <a:ext uri="{FF2B5EF4-FFF2-40B4-BE49-F238E27FC236}">
                <a16:creationId xmlns:a16="http://schemas.microsoft.com/office/drawing/2014/main" id="{9414D43F-F6FE-41AF-92BE-5098744B5147}"/>
              </a:ext>
            </a:extLst>
          </p:cNvPr>
          <p:cNvSpPr>
            <a:spLocks noGrp="1"/>
          </p:cNvSpPr>
          <p:nvPr>
            <p:ph type="ftr" sz="quarter" idx="4294967295"/>
          </p:nvPr>
        </p:nvSpPr>
        <p:spPr>
          <a:xfrm>
            <a:off x="0" y="6540500"/>
            <a:ext cx="4622800" cy="317500"/>
          </a:xfrm>
          <a:prstGeom prst="rect">
            <a:avLst/>
          </a:prstGeom>
        </p:spPr>
        <p:txBody>
          <a:bodyPr/>
          <a:lstStyle/>
          <a:p>
            <a:pPr algn="l">
              <a:defRPr/>
            </a:pPr>
            <a:r>
              <a:rPr lang="de-DE" sz="1000">
                <a:solidFill>
                  <a:srgbClr val="FFFFFF"/>
                </a:solidFill>
                <a:latin typeface="Cambria"/>
              </a:rPr>
              <a:t>The Moss Group, Inc. </a:t>
            </a:r>
            <a:endParaRPr lang="en-US" sz="1000">
              <a:solidFill>
                <a:srgbClr val="FFFFFF"/>
              </a:solidFill>
              <a:latin typeface="Cambria"/>
            </a:endParaRPr>
          </a:p>
        </p:txBody>
      </p:sp>
      <p:pic>
        <p:nvPicPr>
          <p:cNvPr id="5" name="Picture 5" descr="A close up of a sign&#10;&#10;Description generated with very high confidence">
            <a:extLst>
              <a:ext uri="{FF2B5EF4-FFF2-40B4-BE49-F238E27FC236}">
                <a16:creationId xmlns:a16="http://schemas.microsoft.com/office/drawing/2014/main" id="{F57A5637-83D1-48C5-A835-F98BBDF02034}"/>
              </a:ext>
            </a:extLst>
          </p:cNvPr>
          <p:cNvPicPr>
            <a:picLocks noChangeAspect="1"/>
          </p:cNvPicPr>
          <p:nvPr/>
        </p:nvPicPr>
        <p:blipFill>
          <a:blip r:embed="rId3"/>
          <a:stretch>
            <a:fillRect/>
          </a:stretch>
        </p:blipFill>
        <p:spPr>
          <a:xfrm>
            <a:off x="5204292" y="4213894"/>
            <a:ext cx="1783415" cy="1616091"/>
          </a:xfrm>
          <a:prstGeom prst="rect">
            <a:avLst/>
          </a:prstGeom>
        </p:spPr>
      </p:pic>
      <p:sp>
        <p:nvSpPr>
          <p:cNvPr id="10" name="Slide Number Placeholder 16">
            <a:extLst>
              <a:ext uri="{FF2B5EF4-FFF2-40B4-BE49-F238E27FC236}">
                <a16:creationId xmlns:a16="http://schemas.microsoft.com/office/drawing/2014/main" id="{740DC538-BCC3-4CAF-B4DB-7225D2E046D9}"/>
              </a:ext>
            </a:extLst>
          </p:cNvPr>
          <p:cNvSpPr txBox="1">
            <a:spLocks/>
          </p:cNvSpPr>
          <p:nvPr/>
        </p:nvSpPr>
        <p:spPr>
          <a:xfrm>
            <a:off x="838200" y="6357937"/>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19</a:t>
            </a:fld>
            <a:endParaRPr lang="en-US" dirty="0"/>
          </a:p>
        </p:txBody>
      </p:sp>
    </p:spTree>
    <p:extLst>
      <p:ext uri="{BB962C8B-B14F-4D97-AF65-F5344CB8AC3E}">
        <p14:creationId xmlns:p14="http://schemas.microsoft.com/office/powerpoint/2010/main" val="2670022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pPr>
              <a:lnSpc>
                <a:spcPct val="100000"/>
              </a:lnSpc>
            </a:pPr>
            <a:r>
              <a:rPr lang="en-US" sz="3700" dirty="0">
                <a:solidFill>
                  <a:schemeClr val="bg1"/>
                </a:solidFill>
                <a:latin typeface="Libre Baskerville" panose="02000000000000000000" pitchFamily="2" charset="0"/>
              </a:rPr>
              <a:t>Staff Wellness Objectives</a:t>
            </a:r>
          </a:p>
        </p:txBody>
      </p:sp>
      <p:sp>
        <p:nvSpPr>
          <p:cNvPr id="2" name="Text Placeholder 1">
            <a:extLst>
              <a:ext uri="{FF2B5EF4-FFF2-40B4-BE49-F238E27FC236}">
                <a16:creationId xmlns:a16="http://schemas.microsoft.com/office/drawing/2014/main" id="{8681DACD-FF2F-41AE-B75B-669CFE98F4D2}"/>
              </a:ext>
            </a:extLst>
          </p:cNvPr>
          <p:cNvSpPr>
            <a:spLocks noGrp="1"/>
          </p:cNvSpPr>
          <p:nvPr>
            <p:ph type="body" idx="1"/>
          </p:nvPr>
        </p:nvSpPr>
        <p:spPr/>
        <p:txBody>
          <a:bodyPr/>
          <a:lstStyle/>
          <a:p>
            <a:pPr lvl="0"/>
            <a:r>
              <a:rPr lang="en-US" sz="2400" dirty="0">
                <a:latin typeface="Muli" pitchFamily="2" charset="0"/>
                <a:ea typeface="Verdana" panose="020B0604030504040204" pitchFamily="34" charset="0"/>
              </a:rPr>
              <a:t>Recognize types of stress, common causes, warning signs, and dangers of heightened stress for staff and supervisors within the corrections workplace and the importance of staff wellness.</a:t>
            </a:r>
          </a:p>
          <a:p>
            <a:pPr lvl="0"/>
            <a:r>
              <a:rPr lang="en-US" sz="2400" dirty="0">
                <a:latin typeface="Muli" pitchFamily="2" charset="0"/>
                <a:ea typeface="Verdana" panose="020B0604030504040204" pitchFamily="34" charset="0"/>
              </a:rPr>
              <a:t>Discuss the reality-based scenarios and practical solutions for supervisors to address staff wellness.</a:t>
            </a:r>
          </a:p>
          <a:p>
            <a:pPr lvl="0"/>
            <a:r>
              <a:rPr lang="en-US" sz="2400" dirty="0">
                <a:latin typeface="Muli" pitchFamily="2" charset="0"/>
                <a:ea typeface="Verdana" panose="020B0604030504040204" pitchFamily="34" charset="0"/>
              </a:rPr>
              <a:t>Identify agency policy, resources, and programs that can be implemented for staff to utilize when they encounter incidents that tax their health and well-being.</a:t>
            </a:r>
          </a:p>
          <a:p>
            <a:pPr lvl="0"/>
            <a:r>
              <a:rPr lang="en-US" sz="2400" dirty="0">
                <a:latin typeface="Muli" pitchFamily="2" charset="0"/>
                <a:ea typeface="Verdana" panose="020B0604030504040204" pitchFamily="34" charset="0"/>
              </a:rPr>
              <a:t>Apply the principles of resiliency and strategies for wellness to deal with stress and burnout in the corrections environment.</a:t>
            </a:r>
          </a:p>
        </p:txBody>
      </p:sp>
      <p:sp>
        <p:nvSpPr>
          <p:cNvPr id="17" name="Slide Number Placeholder 16"/>
          <p:cNvSpPr>
            <a:spLocks noGrp="1"/>
          </p:cNvSpPr>
          <p:nvPr>
            <p:ph type="sldNum" idx="12"/>
          </p:nvPr>
        </p:nvSpPr>
        <p:spPr/>
        <p:txBody>
          <a:bodyPr/>
          <a:lstStyle/>
          <a:p>
            <a:pPr algn="l"/>
            <a:fld id="{6D22F896-40B5-4ADD-8801-0D06FADFA095}" type="slidenum">
              <a:rPr lang="en-US" smtClean="0"/>
              <a:pPr algn="l"/>
              <a:t>2</a:t>
            </a:fld>
            <a:endParaRPr lang="en-US" dirty="0"/>
          </a:p>
        </p:txBody>
      </p:sp>
    </p:spTree>
    <p:custDataLst>
      <p:tags r:id="rId1"/>
    </p:custDataLst>
    <p:extLst>
      <p:ext uri="{BB962C8B-B14F-4D97-AF65-F5344CB8AC3E}">
        <p14:creationId xmlns:p14="http://schemas.microsoft.com/office/powerpoint/2010/main" val="64773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8842-B8EE-435B-99E2-1373A6937627}"/>
              </a:ext>
            </a:extLst>
          </p:cNvPr>
          <p:cNvSpPr>
            <a:spLocks noGrp="1"/>
          </p:cNvSpPr>
          <p:nvPr>
            <p:ph type="title"/>
          </p:nvPr>
        </p:nvSpPr>
        <p:spPr/>
        <p:txBody>
          <a:bodyPr>
            <a:normAutofit/>
          </a:bodyPr>
          <a:lstStyle/>
          <a:p>
            <a:r>
              <a:rPr lang="en-US" dirty="0">
                <a:latin typeface="Libre Baskerville" panose="02000000000000000000" pitchFamily="2" charset="0"/>
                <a:ea typeface="Verdana"/>
                <a:cs typeface="Verdana"/>
              </a:rPr>
              <a:t>Additional PREA Resources</a:t>
            </a:r>
          </a:p>
        </p:txBody>
      </p:sp>
      <p:sp>
        <p:nvSpPr>
          <p:cNvPr id="3" name="Text Placeholder 2">
            <a:extLst>
              <a:ext uri="{FF2B5EF4-FFF2-40B4-BE49-F238E27FC236}">
                <a16:creationId xmlns:a16="http://schemas.microsoft.com/office/drawing/2014/main" id="{7944A85A-8791-41CF-A597-809A018999BD}"/>
              </a:ext>
            </a:extLst>
          </p:cNvPr>
          <p:cNvSpPr>
            <a:spLocks noGrp="1"/>
          </p:cNvSpPr>
          <p:nvPr>
            <p:ph type="body" idx="1"/>
          </p:nvPr>
        </p:nvSpPr>
        <p:spPr>
          <a:xfrm>
            <a:off x="333632" y="1548379"/>
            <a:ext cx="11763633" cy="4621943"/>
          </a:xfrm>
        </p:spPr>
        <p:txBody>
          <a:bodyPr>
            <a:normAutofit/>
          </a:bodyPr>
          <a:lstStyle/>
          <a:p>
            <a:pPr marL="76200" lvl="0" indent="0" rtl="0">
              <a:buNone/>
            </a:pPr>
            <a:r>
              <a:rPr lang="en-US" sz="2800" b="1" dirty="0">
                <a:solidFill>
                  <a:schemeClr val="accent1"/>
                </a:solidFill>
                <a:latin typeface="Muli" pitchFamily="2" charset="0"/>
                <a:ea typeface="Verdana"/>
                <a:cs typeface="Verdana"/>
              </a:rPr>
              <a:t>For</a:t>
            </a:r>
            <a:r>
              <a:rPr lang="en-US" sz="2800" b="1" dirty="0">
                <a:solidFill>
                  <a:schemeClr val="accent1"/>
                </a:solidFill>
                <a:latin typeface="Muli" pitchFamily="2" charset="0"/>
                <a:ea typeface="Verdana"/>
                <a:cs typeface="Calibri Light"/>
              </a:rPr>
              <a:t> more information on building a Sexually Safe Culture</a:t>
            </a:r>
          </a:p>
          <a:p>
            <a:pPr lvl="0" rtl="0"/>
            <a:r>
              <a:rPr lang="en-US" b="0" dirty="0">
                <a:latin typeface="Muli" pitchFamily="2" charset="0"/>
                <a:ea typeface="Verdana"/>
                <a:cs typeface="Calibri Light"/>
              </a:rPr>
              <a:t>Talk to the agency PREA Coordinator or the PREA Compliance </a:t>
            </a:r>
            <a:r>
              <a:rPr lang="en-US" dirty="0">
                <a:latin typeface="Muli" pitchFamily="2" charset="0"/>
                <a:ea typeface="Verdana"/>
                <a:cs typeface="Calibri Light"/>
              </a:rPr>
              <a:t>M</a:t>
            </a:r>
            <a:r>
              <a:rPr lang="en-US" b="0" dirty="0">
                <a:latin typeface="Muli" pitchFamily="2" charset="0"/>
                <a:ea typeface="Verdana"/>
                <a:cs typeface="Calibri Light"/>
              </a:rPr>
              <a:t>anager. </a:t>
            </a:r>
          </a:p>
          <a:p>
            <a:pPr lvl="0" rtl="0"/>
            <a:r>
              <a:rPr lang="en-US" b="0" dirty="0">
                <a:latin typeface="Muli" pitchFamily="2" charset="0"/>
                <a:ea typeface="Verdana"/>
                <a:cs typeface="Calibri Light"/>
              </a:rPr>
              <a:t>Visit the PREA Resource Center website: </a:t>
            </a:r>
            <a:r>
              <a:rPr lang="en-US" b="0" dirty="0">
                <a:latin typeface="Muli" pitchFamily="2" charset="0"/>
                <a:ea typeface="Verdana"/>
                <a:cs typeface="Calibri Light"/>
                <a:hlinkClick r:id="rId3"/>
              </a:rPr>
              <a:t>http://www.prearesourcecenter.org</a:t>
            </a:r>
            <a:r>
              <a:rPr lang="en-US" b="0" dirty="0">
                <a:latin typeface="Muli" pitchFamily="2" charset="0"/>
                <a:ea typeface="Verdana"/>
                <a:cs typeface="Calibri Light"/>
              </a:rPr>
              <a:t>.</a:t>
            </a:r>
            <a:endParaRPr lang="en-US" dirty="0">
              <a:latin typeface="Muli" pitchFamily="2" charset="0"/>
            </a:endParaRPr>
          </a:p>
          <a:p>
            <a:endParaRPr lang="en-US" sz="2800" dirty="0">
              <a:latin typeface="Muli" pitchFamily="2" charset="0"/>
            </a:endParaRPr>
          </a:p>
        </p:txBody>
      </p:sp>
      <p:sp>
        <p:nvSpPr>
          <p:cNvPr id="5" name="Slide Number Placeholder 16">
            <a:extLst>
              <a:ext uri="{FF2B5EF4-FFF2-40B4-BE49-F238E27FC236}">
                <a16:creationId xmlns:a16="http://schemas.microsoft.com/office/drawing/2014/main" id="{3887C117-73B2-4301-963D-25B14DD60081}"/>
              </a:ext>
            </a:extLst>
          </p:cNvPr>
          <p:cNvSpPr txBox="1">
            <a:spLocks/>
          </p:cNvSpPr>
          <p:nvPr/>
        </p:nvSpPr>
        <p:spPr>
          <a:xfrm>
            <a:off x="838200" y="6362083"/>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20</a:t>
            </a:fld>
            <a:endParaRPr lang="en-US" dirty="0"/>
          </a:p>
        </p:txBody>
      </p:sp>
    </p:spTree>
    <p:extLst>
      <p:ext uri="{BB962C8B-B14F-4D97-AF65-F5344CB8AC3E}">
        <p14:creationId xmlns:p14="http://schemas.microsoft.com/office/powerpoint/2010/main" val="487894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6"/>
          <p:cNvSpPr txBox="1">
            <a:spLocks noGrp="1"/>
          </p:cNvSpPr>
          <p:nvPr>
            <p:ph type="ctrTitle"/>
          </p:nvPr>
        </p:nvSpPr>
        <p:spPr>
          <a:xfrm>
            <a:off x="1524000" y="2106035"/>
            <a:ext cx="9144000" cy="1322965"/>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2"/>
              </a:buClr>
              <a:buSzPts val="3200"/>
              <a:buFont typeface="Arial"/>
              <a:buNone/>
            </a:pPr>
            <a:r>
              <a:rPr lang="en-US" dirty="0">
                <a:solidFill>
                  <a:srgbClr val="092952"/>
                </a:solidFill>
                <a:latin typeface="Libre Baskerville"/>
                <a:ea typeface="Libre Baskerville"/>
                <a:cs typeface="Libre Baskerville"/>
                <a:sym typeface="Libre Baskerville"/>
              </a:rPr>
              <a:t>Thank you!</a:t>
            </a:r>
            <a:endParaRPr dirty="0">
              <a:solidFill>
                <a:srgbClr val="092952"/>
              </a:solidFill>
              <a:latin typeface="Libre Baskerville"/>
              <a:ea typeface="Libre Baskerville"/>
              <a:cs typeface="Libre Baskerville"/>
              <a:sym typeface="Libre Baskerville"/>
            </a:endParaRPr>
          </a:p>
        </p:txBody>
      </p:sp>
      <p:sp>
        <p:nvSpPr>
          <p:cNvPr id="717" name="Google Shape;717;p16"/>
          <p:cNvSpPr txBox="1">
            <a:spLocks noGrp="1"/>
          </p:cNvSpPr>
          <p:nvPr>
            <p:ph type="subTitle" idx="1"/>
          </p:nvPr>
        </p:nvSpPr>
        <p:spPr>
          <a:xfrm>
            <a:off x="1524000" y="3695113"/>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2"/>
              </a:buClr>
              <a:buSzPts val="2800"/>
              <a:buNone/>
            </a:pPr>
            <a:r>
              <a:rPr lang="en-US" sz="2000" dirty="0">
                <a:latin typeface="Muli"/>
                <a:ea typeface="Muli"/>
                <a:cs typeface="Muli"/>
                <a:sym typeface="Muli"/>
              </a:rPr>
              <a:t>Have questions, comments, or concerns? Please reach out to</a:t>
            </a:r>
            <a:br>
              <a:rPr lang="en-US" sz="2000" dirty="0">
                <a:latin typeface="Muli"/>
                <a:ea typeface="Muli"/>
                <a:cs typeface="Muli"/>
                <a:sym typeface="Muli"/>
              </a:rPr>
            </a:br>
            <a:r>
              <a:rPr lang="en-US" sz="2000" dirty="0">
                <a:latin typeface="Muli"/>
                <a:ea typeface="Muli"/>
                <a:cs typeface="Muli"/>
                <a:sym typeface="Muli"/>
              </a:rPr>
              <a:t>The Moss Group, Inc. at 202-546-4747 or info@mossgroup.us.</a:t>
            </a:r>
            <a:endParaRPr sz="2000" dirty="0">
              <a:latin typeface="Muli"/>
              <a:ea typeface="Muli"/>
              <a:cs typeface="Muli"/>
              <a:sym typeface="Muli"/>
            </a:endParaRPr>
          </a:p>
        </p:txBody>
      </p:sp>
      <p:sp>
        <p:nvSpPr>
          <p:cNvPr id="718" name="Google Shape;718;p16"/>
          <p:cNvSpPr txBox="1">
            <a:spLocks noGrp="1"/>
          </p:cNvSpPr>
          <p:nvPr>
            <p:ph type="sldNum" idx="12"/>
          </p:nvPr>
        </p:nvSpPr>
        <p:spPr>
          <a:xfrm>
            <a:off x="838200" y="6311900"/>
            <a:ext cx="476892"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8C8C8C"/>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0" cap="none" spc="0" normalizeH="0" baseline="0" noProof="0">
              <a:ln>
                <a:noFill/>
              </a:ln>
              <a:solidFill>
                <a:srgbClr val="8C8C8C"/>
              </a:solidFill>
              <a:effectLst/>
              <a:uLnTx/>
              <a:uFillTx/>
              <a:latin typeface="Arial"/>
              <a:cs typeface="Arial"/>
              <a:sym typeface="Arial"/>
            </a:endParaRPr>
          </a:p>
        </p:txBody>
      </p:sp>
      <p:pic>
        <p:nvPicPr>
          <p:cNvPr id="5" name="Picture 4" descr="Graphical user interface, text, application&#10;&#10;Description automatically generated">
            <a:extLst>
              <a:ext uri="{FF2B5EF4-FFF2-40B4-BE49-F238E27FC236}">
                <a16:creationId xmlns:a16="http://schemas.microsoft.com/office/drawing/2014/main" id="{3619C3FB-761C-4E62-B1DF-0AEE1FB88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305" y="4727264"/>
            <a:ext cx="5517389" cy="88956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8D6C8-1443-442F-BAA8-9FD8B38E8A80}"/>
              </a:ext>
            </a:extLst>
          </p:cNvPr>
          <p:cNvSpPr>
            <a:spLocks noGrp="1"/>
          </p:cNvSpPr>
          <p:nvPr>
            <p:ph type="title"/>
          </p:nvPr>
        </p:nvSpPr>
        <p:spPr/>
        <p:txBody>
          <a:bodyPr/>
          <a:lstStyle/>
          <a:p>
            <a:r>
              <a:rPr lang="en-US" dirty="0">
                <a:latin typeface="Libre Baskerville" panose="02000000000000000000" pitchFamily="2" charset="0"/>
              </a:rPr>
              <a:t>What is Stress?</a:t>
            </a:r>
          </a:p>
        </p:txBody>
      </p:sp>
      <p:sp>
        <p:nvSpPr>
          <p:cNvPr id="5" name="Title 1">
            <a:extLst>
              <a:ext uri="{FF2B5EF4-FFF2-40B4-BE49-F238E27FC236}">
                <a16:creationId xmlns:a16="http://schemas.microsoft.com/office/drawing/2014/main" id="{B5D9F291-8C5A-4B6F-86E3-DF5D0DE01B45}"/>
              </a:ext>
            </a:extLst>
          </p:cNvPr>
          <p:cNvSpPr>
            <a:spLocks noGrp="1"/>
          </p:cNvSpPr>
          <p:nvPr>
            <p:ph type="body" idx="1"/>
          </p:nvPr>
        </p:nvSpPr>
        <p:spPr/>
        <p:txBody>
          <a:bodyPr>
            <a:normAutofit/>
          </a:bodyPr>
          <a:lstStyle/>
          <a:p>
            <a:r>
              <a:rPr lang="en-US" sz="2800" i="1" dirty="0">
                <a:solidFill>
                  <a:schemeClr val="tx1"/>
                </a:solidFill>
                <a:latin typeface="Muli" pitchFamily="2" charset="0"/>
              </a:rPr>
              <a:t>Job stress</a:t>
            </a:r>
            <a:r>
              <a:rPr lang="en-US" sz="2800" dirty="0">
                <a:solidFill>
                  <a:schemeClr val="tx1"/>
                </a:solidFill>
                <a:latin typeface="Muli" pitchFamily="2" charset="0"/>
              </a:rPr>
              <a:t> is defined as the relationship between the person and the environment where the environment is taxing or exceeding the person’s resources or endangering his well-being. (Carlson &amp; Thomas, 2006)</a:t>
            </a:r>
          </a:p>
          <a:p>
            <a:endParaRPr lang="en-US" sz="2800" dirty="0">
              <a:solidFill>
                <a:schemeClr val="tx1"/>
              </a:solidFill>
              <a:latin typeface="Muli" pitchFamily="2" charset="0"/>
            </a:endParaRPr>
          </a:p>
          <a:p>
            <a:r>
              <a:rPr lang="en-US" sz="2800" dirty="0">
                <a:solidFill>
                  <a:schemeClr val="tx1"/>
                </a:solidFill>
                <a:latin typeface="Muli" pitchFamily="2" charset="0"/>
              </a:rPr>
              <a:t>Stress is consistently expressed by staff in corrections and juvenile justice as a significant contributing factor to personal health and well-being. </a:t>
            </a:r>
          </a:p>
        </p:txBody>
      </p:sp>
      <p:sp>
        <p:nvSpPr>
          <p:cNvPr id="8" name="TextBox 7">
            <a:extLst>
              <a:ext uri="{FF2B5EF4-FFF2-40B4-BE49-F238E27FC236}">
                <a16:creationId xmlns:a16="http://schemas.microsoft.com/office/drawing/2014/main" id="{33B8924D-4229-4870-885F-FAB3EBC4859A}"/>
              </a:ext>
            </a:extLst>
          </p:cNvPr>
          <p:cNvSpPr txBox="1"/>
          <p:nvPr/>
        </p:nvSpPr>
        <p:spPr>
          <a:xfrm>
            <a:off x="2112385" y="5889218"/>
            <a:ext cx="7406844" cy="400110"/>
          </a:xfrm>
          <a:prstGeom prst="rect">
            <a:avLst/>
          </a:prstGeom>
          <a:noFill/>
        </p:spPr>
        <p:txBody>
          <a:bodyPr wrap="square" rtlCol="0">
            <a:spAutoFit/>
          </a:bodyPr>
          <a:lstStyle/>
          <a:p>
            <a:r>
              <a:rPr lang="en-US" sz="1000" dirty="0">
                <a:solidFill>
                  <a:schemeClr val="bg1">
                    <a:lumMod val="50000"/>
                  </a:schemeClr>
                </a:solidFill>
                <a:latin typeface="Muli" pitchFamily="2" charset="0"/>
                <a:ea typeface="Verdana" panose="020B0604030504040204" pitchFamily="34" charset="0"/>
              </a:rPr>
              <a:t>Joseph R. Carlson PhD &amp; George Thomas PhD (2006) Burnout Among Prison Caseworkers and Corrections Officers, Journal of Offender Rehabilitation, 43:3, 19-34, DOI: 10.1300/J076v43n03_02</a:t>
            </a:r>
            <a:endParaRPr lang="en-US" sz="2400" dirty="0">
              <a:solidFill>
                <a:schemeClr val="bg1">
                  <a:lumMod val="50000"/>
                </a:schemeClr>
              </a:solidFill>
              <a:latin typeface="Muli" pitchFamily="2" charset="0"/>
              <a:ea typeface="Verdana" panose="020B0604030504040204" pitchFamily="34" charset="0"/>
            </a:endParaRPr>
          </a:p>
        </p:txBody>
      </p:sp>
      <p:sp>
        <p:nvSpPr>
          <p:cNvPr id="9" name="Slide Number Placeholder 16">
            <a:extLst>
              <a:ext uri="{FF2B5EF4-FFF2-40B4-BE49-F238E27FC236}">
                <a16:creationId xmlns:a16="http://schemas.microsoft.com/office/drawing/2014/main" id="{BEED978A-E944-464D-B85F-DD977A7404E3}"/>
              </a:ext>
            </a:extLst>
          </p:cNvPr>
          <p:cNvSpPr txBox="1">
            <a:spLocks/>
          </p:cNvSpPr>
          <p:nvPr/>
        </p:nvSpPr>
        <p:spPr>
          <a:xfrm>
            <a:off x="838200" y="6289328"/>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3</a:t>
            </a:fld>
            <a:endParaRPr lang="en-US" dirty="0"/>
          </a:p>
        </p:txBody>
      </p:sp>
    </p:spTree>
    <p:extLst>
      <p:ext uri="{BB962C8B-B14F-4D97-AF65-F5344CB8AC3E}">
        <p14:creationId xmlns:p14="http://schemas.microsoft.com/office/powerpoint/2010/main" val="4027715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8D6C8-1443-442F-BAA8-9FD8B38E8A80}"/>
              </a:ext>
            </a:extLst>
          </p:cNvPr>
          <p:cNvSpPr>
            <a:spLocks noGrp="1"/>
          </p:cNvSpPr>
          <p:nvPr>
            <p:ph type="title"/>
          </p:nvPr>
        </p:nvSpPr>
        <p:spPr/>
        <p:txBody>
          <a:bodyPr/>
          <a:lstStyle/>
          <a:p>
            <a:r>
              <a:rPr lang="en-US" dirty="0">
                <a:latin typeface="Libre Baskerville" panose="02000000000000000000" pitchFamily="2" charset="0"/>
              </a:rPr>
              <a:t>What causes stress?</a:t>
            </a:r>
          </a:p>
        </p:txBody>
      </p:sp>
      <p:grpSp>
        <p:nvGrpSpPr>
          <p:cNvPr id="7" name="Group 6">
            <a:extLst>
              <a:ext uri="{FF2B5EF4-FFF2-40B4-BE49-F238E27FC236}">
                <a16:creationId xmlns:a16="http://schemas.microsoft.com/office/drawing/2014/main" id="{2B848024-3193-4A76-8EC7-AE385F21510E}"/>
              </a:ext>
            </a:extLst>
          </p:cNvPr>
          <p:cNvGrpSpPr/>
          <p:nvPr/>
        </p:nvGrpSpPr>
        <p:grpSpPr>
          <a:xfrm>
            <a:off x="3228658" y="1752464"/>
            <a:ext cx="1988858" cy="1389413"/>
            <a:chOff x="1448791" y="2256910"/>
            <a:chExt cx="1988858" cy="1389413"/>
          </a:xfrm>
        </p:grpSpPr>
        <p:sp>
          <p:nvSpPr>
            <p:cNvPr id="3" name="Oval 2">
              <a:extLst>
                <a:ext uri="{FF2B5EF4-FFF2-40B4-BE49-F238E27FC236}">
                  <a16:creationId xmlns:a16="http://schemas.microsoft.com/office/drawing/2014/main" id="{04437414-6DC4-493E-A392-40B79181D06D}"/>
                </a:ext>
              </a:extLst>
            </p:cNvPr>
            <p:cNvSpPr/>
            <p:nvPr/>
          </p:nvSpPr>
          <p:spPr>
            <a:xfrm>
              <a:off x="1448791" y="2256910"/>
              <a:ext cx="1983179" cy="13894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17BA9A-34E3-430F-893C-5ACC2BD53AEF}"/>
                </a:ext>
              </a:extLst>
            </p:cNvPr>
            <p:cNvSpPr txBox="1"/>
            <p:nvPr/>
          </p:nvSpPr>
          <p:spPr>
            <a:xfrm>
              <a:off x="1454470" y="2734765"/>
              <a:ext cx="1983179" cy="523220"/>
            </a:xfrm>
            <a:prstGeom prst="rect">
              <a:avLst/>
            </a:prstGeom>
            <a:noFill/>
          </p:spPr>
          <p:txBody>
            <a:bodyPr wrap="square" rtlCol="0">
              <a:spAutoFit/>
            </a:bodyPr>
            <a:lstStyle/>
            <a:p>
              <a:pPr algn="ctr"/>
              <a:r>
                <a:rPr lang="en-US" sz="1400" b="1" dirty="0">
                  <a:latin typeface="Muli" pitchFamily="2" charset="0"/>
                  <a:ea typeface="Verdana" panose="020B0604030504040204" pitchFamily="34" charset="0"/>
                </a:rPr>
                <a:t>Facility Population Related</a:t>
              </a:r>
            </a:p>
          </p:txBody>
        </p:sp>
      </p:grpSp>
      <p:grpSp>
        <p:nvGrpSpPr>
          <p:cNvPr id="8" name="Group 7">
            <a:extLst>
              <a:ext uri="{FF2B5EF4-FFF2-40B4-BE49-F238E27FC236}">
                <a16:creationId xmlns:a16="http://schemas.microsoft.com/office/drawing/2014/main" id="{69E3312A-EF3C-4C4B-ABCC-0A7ADAD6586D}"/>
              </a:ext>
            </a:extLst>
          </p:cNvPr>
          <p:cNvGrpSpPr/>
          <p:nvPr/>
        </p:nvGrpSpPr>
        <p:grpSpPr>
          <a:xfrm>
            <a:off x="6504013" y="1740605"/>
            <a:ext cx="1983179" cy="1389413"/>
            <a:chOff x="1448791" y="2256910"/>
            <a:chExt cx="1983179" cy="1389413"/>
          </a:xfrm>
        </p:grpSpPr>
        <p:sp>
          <p:nvSpPr>
            <p:cNvPr id="9" name="Oval 8">
              <a:extLst>
                <a:ext uri="{FF2B5EF4-FFF2-40B4-BE49-F238E27FC236}">
                  <a16:creationId xmlns:a16="http://schemas.microsoft.com/office/drawing/2014/main" id="{8BC7D39C-71D6-46C6-AB98-2CB2673AC610}"/>
                </a:ext>
              </a:extLst>
            </p:cNvPr>
            <p:cNvSpPr/>
            <p:nvPr/>
          </p:nvSpPr>
          <p:spPr>
            <a:xfrm>
              <a:off x="1448791" y="2256910"/>
              <a:ext cx="1983179" cy="13894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22CD9F-C1D9-4B24-BC0B-B062AD03611C}"/>
                </a:ext>
              </a:extLst>
            </p:cNvPr>
            <p:cNvSpPr txBox="1"/>
            <p:nvPr/>
          </p:nvSpPr>
          <p:spPr>
            <a:xfrm>
              <a:off x="1599266" y="2804529"/>
              <a:ext cx="1757548" cy="307777"/>
            </a:xfrm>
            <a:prstGeom prst="rect">
              <a:avLst/>
            </a:prstGeom>
            <a:noFill/>
          </p:spPr>
          <p:txBody>
            <a:bodyPr wrap="square" rtlCol="0">
              <a:spAutoFit/>
            </a:bodyPr>
            <a:lstStyle/>
            <a:p>
              <a:pPr algn="ctr"/>
              <a:r>
                <a:rPr lang="en-US" sz="1400" b="1" dirty="0">
                  <a:latin typeface="Muli" pitchFamily="2" charset="0"/>
                  <a:ea typeface="Verdana" panose="020B0604030504040204" pitchFamily="34" charset="0"/>
                </a:rPr>
                <a:t>Occupational</a:t>
              </a:r>
            </a:p>
          </p:txBody>
        </p:sp>
      </p:grpSp>
      <p:grpSp>
        <p:nvGrpSpPr>
          <p:cNvPr id="18" name="Group 17">
            <a:extLst>
              <a:ext uri="{FF2B5EF4-FFF2-40B4-BE49-F238E27FC236}">
                <a16:creationId xmlns:a16="http://schemas.microsoft.com/office/drawing/2014/main" id="{1331B6E1-DE1D-46C2-B9AB-12E65C79C962}"/>
              </a:ext>
            </a:extLst>
          </p:cNvPr>
          <p:cNvGrpSpPr/>
          <p:nvPr/>
        </p:nvGrpSpPr>
        <p:grpSpPr>
          <a:xfrm>
            <a:off x="6534360" y="3898604"/>
            <a:ext cx="1983179" cy="1389413"/>
            <a:chOff x="5461295" y="3911129"/>
            <a:chExt cx="1983179" cy="1389413"/>
          </a:xfrm>
        </p:grpSpPr>
        <p:sp>
          <p:nvSpPr>
            <p:cNvPr id="12" name="Oval 11">
              <a:extLst>
                <a:ext uri="{FF2B5EF4-FFF2-40B4-BE49-F238E27FC236}">
                  <a16:creationId xmlns:a16="http://schemas.microsoft.com/office/drawing/2014/main" id="{01A33466-4872-4EC4-A1EE-3F55AFAF488B}"/>
                </a:ext>
              </a:extLst>
            </p:cNvPr>
            <p:cNvSpPr/>
            <p:nvPr/>
          </p:nvSpPr>
          <p:spPr>
            <a:xfrm>
              <a:off x="5461295" y="3911129"/>
              <a:ext cx="1983179" cy="13894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5834775-8194-448D-B0F3-31A13C57BFAE}"/>
                </a:ext>
              </a:extLst>
            </p:cNvPr>
            <p:cNvSpPr txBox="1"/>
            <p:nvPr/>
          </p:nvSpPr>
          <p:spPr>
            <a:xfrm>
              <a:off x="5484422" y="4383592"/>
              <a:ext cx="1909948" cy="523220"/>
            </a:xfrm>
            <a:prstGeom prst="rect">
              <a:avLst/>
            </a:prstGeom>
            <a:noFill/>
          </p:spPr>
          <p:txBody>
            <a:bodyPr wrap="square" rtlCol="0">
              <a:spAutoFit/>
            </a:bodyPr>
            <a:lstStyle/>
            <a:p>
              <a:pPr algn="ctr"/>
              <a:r>
                <a:rPr lang="en-US" sz="1400" b="1" dirty="0">
                  <a:latin typeface="Muli" pitchFamily="2" charset="0"/>
                  <a:ea typeface="Verdana" panose="020B0604030504040204" pitchFamily="34" charset="0"/>
                </a:rPr>
                <a:t>Organizational/</a:t>
              </a:r>
            </a:p>
            <a:p>
              <a:pPr algn="ctr"/>
              <a:r>
                <a:rPr lang="en-US" sz="1400" b="1" dirty="0">
                  <a:latin typeface="Muli" pitchFamily="2" charset="0"/>
                  <a:ea typeface="Verdana" panose="020B0604030504040204" pitchFamily="34" charset="0"/>
                </a:rPr>
                <a:t>Administrative</a:t>
              </a:r>
            </a:p>
          </p:txBody>
        </p:sp>
      </p:grpSp>
      <p:grpSp>
        <p:nvGrpSpPr>
          <p:cNvPr id="15" name="Group 14">
            <a:extLst>
              <a:ext uri="{FF2B5EF4-FFF2-40B4-BE49-F238E27FC236}">
                <a16:creationId xmlns:a16="http://schemas.microsoft.com/office/drawing/2014/main" id="{92F68C8C-6611-4AB0-BC4E-CF54B30BB236}"/>
              </a:ext>
            </a:extLst>
          </p:cNvPr>
          <p:cNvGrpSpPr/>
          <p:nvPr/>
        </p:nvGrpSpPr>
        <p:grpSpPr>
          <a:xfrm>
            <a:off x="3210786" y="3898201"/>
            <a:ext cx="1983179" cy="1389413"/>
            <a:chOff x="1448791" y="2256910"/>
            <a:chExt cx="1983179" cy="1389413"/>
          </a:xfrm>
        </p:grpSpPr>
        <p:sp>
          <p:nvSpPr>
            <p:cNvPr id="16" name="Oval 15">
              <a:extLst>
                <a:ext uri="{FF2B5EF4-FFF2-40B4-BE49-F238E27FC236}">
                  <a16:creationId xmlns:a16="http://schemas.microsoft.com/office/drawing/2014/main" id="{65767188-0D52-4A6F-AC8C-C8366FAFDAFF}"/>
                </a:ext>
              </a:extLst>
            </p:cNvPr>
            <p:cNvSpPr/>
            <p:nvPr/>
          </p:nvSpPr>
          <p:spPr>
            <a:xfrm>
              <a:off x="1448791" y="2256910"/>
              <a:ext cx="1983179" cy="13894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3DABBED-2979-4EF1-95F4-40CF37376CC6}"/>
                </a:ext>
              </a:extLst>
            </p:cNvPr>
            <p:cNvSpPr txBox="1"/>
            <p:nvPr/>
          </p:nvSpPr>
          <p:spPr>
            <a:xfrm>
              <a:off x="1599266" y="2804529"/>
              <a:ext cx="1757548" cy="307777"/>
            </a:xfrm>
            <a:prstGeom prst="rect">
              <a:avLst/>
            </a:prstGeom>
            <a:noFill/>
          </p:spPr>
          <p:txBody>
            <a:bodyPr wrap="square" rtlCol="0">
              <a:spAutoFit/>
            </a:bodyPr>
            <a:lstStyle/>
            <a:p>
              <a:pPr algn="ctr"/>
              <a:r>
                <a:rPr lang="en-US" sz="1400" b="1" dirty="0">
                  <a:latin typeface="Muli" pitchFamily="2" charset="0"/>
                  <a:ea typeface="Verdana" panose="020B0604030504040204" pitchFamily="34" charset="0"/>
                </a:rPr>
                <a:t>Psycho-social</a:t>
              </a:r>
            </a:p>
          </p:txBody>
        </p:sp>
      </p:grpSp>
      <p:pic>
        <p:nvPicPr>
          <p:cNvPr id="20" name="Graphic 19" descr="Confused person">
            <a:extLst>
              <a:ext uri="{FF2B5EF4-FFF2-40B4-BE49-F238E27FC236}">
                <a16:creationId xmlns:a16="http://schemas.microsoft.com/office/drawing/2014/main" id="{04739CFD-17E6-408F-8DD3-1F9B4416FE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4580" y="3049398"/>
            <a:ext cx="914400" cy="914400"/>
          </a:xfrm>
          <a:prstGeom prst="rect">
            <a:avLst/>
          </a:prstGeom>
        </p:spPr>
      </p:pic>
      <p:sp>
        <p:nvSpPr>
          <p:cNvPr id="21" name="Lightning Bolt 20">
            <a:extLst>
              <a:ext uri="{FF2B5EF4-FFF2-40B4-BE49-F238E27FC236}">
                <a16:creationId xmlns:a16="http://schemas.microsoft.com/office/drawing/2014/main" id="{C6D923BF-FD75-4CDE-BDC1-592AA4743EF3}"/>
              </a:ext>
            </a:extLst>
          </p:cNvPr>
          <p:cNvSpPr/>
          <p:nvPr/>
        </p:nvSpPr>
        <p:spPr>
          <a:xfrm>
            <a:off x="5118809" y="2880987"/>
            <a:ext cx="438573" cy="30777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ightning Bolt 21">
            <a:extLst>
              <a:ext uri="{FF2B5EF4-FFF2-40B4-BE49-F238E27FC236}">
                <a16:creationId xmlns:a16="http://schemas.microsoft.com/office/drawing/2014/main" id="{33EAB574-8D30-4C19-943B-2CA7B984B2A0}"/>
              </a:ext>
            </a:extLst>
          </p:cNvPr>
          <p:cNvSpPr/>
          <p:nvPr/>
        </p:nvSpPr>
        <p:spPr>
          <a:xfrm rot="10800000">
            <a:off x="6233671" y="3813091"/>
            <a:ext cx="438573" cy="30777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ightning Bolt 22">
            <a:extLst>
              <a:ext uri="{FF2B5EF4-FFF2-40B4-BE49-F238E27FC236}">
                <a16:creationId xmlns:a16="http://schemas.microsoft.com/office/drawing/2014/main" id="{66983A0D-313A-452A-AB36-7B196E2FB251}"/>
              </a:ext>
            </a:extLst>
          </p:cNvPr>
          <p:cNvSpPr/>
          <p:nvPr/>
        </p:nvSpPr>
        <p:spPr>
          <a:xfrm rot="10800000" flipH="1">
            <a:off x="5009915" y="3780044"/>
            <a:ext cx="438573" cy="30777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ightning Bolt 23">
            <a:extLst>
              <a:ext uri="{FF2B5EF4-FFF2-40B4-BE49-F238E27FC236}">
                <a16:creationId xmlns:a16="http://schemas.microsoft.com/office/drawing/2014/main" id="{75DDF00B-D819-4BE9-BF0C-5FDFD891E162}"/>
              </a:ext>
            </a:extLst>
          </p:cNvPr>
          <p:cNvSpPr/>
          <p:nvPr/>
        </p:nvSpPr>
        <p:spPr>
          <a:xfrm flipH="1">
            <a:off x="6241936" y="2922144"/>
            <a:ext cx="438573" cy="30777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8078220-7172-4C7F-A3AF-5B5F6BDA95C3}"/>
              </a:ext>
            </a:extLst>
          </p:cNvPr>
          <p:cNvSpPr txBox="1"/>
          <p:nvPr/>
        </p:nvSpPr>
        <p:spPr>
          <a:xfrm>
            <a:off x="2082800" y="5835233"/>
            <a:ext cx="7406844" cy="553998"/>
          </a:xfrm>
          <a:prstGeom prst="rect">
            <a:avLst/>
          </a:prstGeom>
          <a:noFill/>
        </p:spPr>
        <p:txBody>
          <a:bodyPr wrap="square" rtlCol="0">
            <a:spAutoFit/>
          </a:bodyPr>
          <a:lstStyle/>
          <a:p>
            <a:r>
              <a:rPr lang="en-US" sz="1000" dirty="0">
                <a:solidFill>
                  <a:schemeClr val="bg1">
                    <a:lumMod val="50000"/>
                  </a:schemeClr>
                </a:solidFill>
                <a:latin typeface="Muli" pitchFamily="2" charset="0"/>
                <a:ea typeface="Verdana" panose="020B0604030504040204" pitchFamily="34" charset="0"/>
              </a:rPr>
              <a:t>Correctional Officer Wellness and Safety Literature Review a CORRECTIONAL OFFICER WELLNESS AND SAFETY LITERATURE REVIEW Author Note Correctional Officer Wellness and Safety Literature Review </a:t>
            </a:r>
            <a:r>
              <a:rPr lang="en-US" sz="1000" dirty="0" err="1">
                <a:solidFill>
                  <a:schemeClr val="bg1">
                    <a:lumMod val="50000"/>
                  </a:schemeClr>
                </a:solidFill>
                <a:latin typeface="Muli" pitchFamily="2" charset="0"/>
                <a:ea typeface="Verdana" panose="020B0604030504040204" pitchFamily="34" charset="0"/>
              </a:rPr>
              <a:t>i</a:t>
            </a:r>
            <a:r>
              <a:rPr lang="en-US" sz="1000" dirty="0">
                <a:solidFill>
                  <a:schemeClr val="bg1">
                    <a:lumMod val="50000"/>
                  </a:schemeClr>
                </a:solidFill>
                <a:latin typeface="Muli" pitchFamily="2" charset="0"/>
                <a:ea typeface="Verdana" panose="020B0604030504040204" pitchFamily="34" charset="0"/>
              </a:rPr>
              <a:t>. (2013). Retrieved from https://s3.amazonaws.com/static.nicic.gov/Public/244831.pdf</a:t>
            </a:r>
            <a:endParaRPr lang="en-US" sz="2400" dirty="0">
              <a:solidFill>
                <a:schemeClr val="bg1">
                  <a:lumMod val="50000"/>
                </a:schemeClr>
              </a:solidFill>
              <a:latin typeface="Muli" pitchFamily="2" charset="0"/>
              <a:ea typeface="Verdana" panose="020B0604030504040204" pitchFamily="34" charset="0"/>
            </a:endParaRPr>
          </a:p>
        </p:txBody>
      </p:sp>
      <p:sp>
        <p:nvSpPr>
          <p:cNvPr id="27" name="Slide Number Placeholder 16">
            <a:extLst>
              <a:ext uri="{FF2B5EF4-FFF2-40B4-BE49-F238E27FC236}">
                <a16:creationId xmlns:a16="http://schemas.microsoft.com/office/drawing/2014/main" id="{12B19516-CA0D-4C37-A4A9-875197CC3C99}"/>
              </a:ext>
            </a:extLst>
          </p:cNvPr>
          <p:cNvSpPr txBox="1">
            <a:spLocks/>
          </p:cNvSpPr>
          <p:nvPr/>
        </p:nvSpPr>
        <p:spPr>
          <a:xfrm>
            <a:off x="838200" y="630442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4</a:t>
            </a:fld>
            <a:endParaRPr lang="en-US" dirty="0"/>
          </a:p>
        </p:txBody>
      </p:sp>
    </p:spTree>
    <p:extLst>
      <p:ext uri="{BB962C8B-B14F-4D97-AF65-F5344CB8AC3E}">
        <p14:creationId xmlns:p14="http://schemas.microsoft.com/office/powerpoint/2010/main" val="1740097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F6C4B-26CF-48F6-A6CF-7C84D52D18E8}"/>
              </a:ext>
            </a:extLst>
          </p:cNvPr>
          <p:cNvSpPr>
            <a:spLocks noGrp="1"/>
          </p:cNvSpPr>
          <p:nvPr>
            <p:ph type="title"/>
          </p:nvPr>
        </p:nvSpPr>
        <p:spPr/>
        <p:txBody>
          <a:bodyPr/>
          <a:lstStyle/>
          <a:p>
            <a:r>
              <a:rPr lang="en-US" dirty="0">
                <a:latin typeface="Libre Baskerville" panose="02000000000000000000" pitchFamily="2" charset="0"/>
              </a:rPr>
              <a:t>Effects of Stress on Staff</a:t>
            </a:r>
          </a:p>
        </p:txBody>
      </p:sp>
      <p:sp>
        <p:nvSpPr>
          <p:cNvPr id="3" name="Text Placeholder 2">
            <a:extLst>
              <a:ext uri="{FF2B5EF4-FFF2-40B4-BE49-F238E27FC236}">
                <a16:creationId xmlns:a16="http://schemas.microsoft.com/office/drawing/2014/main" id="{67C9D164-1DF8-4A62-8CEF-72DB0457AF8A}"/>
              </a:ext>
            </a:extLst>
          </p:cNvPr>
          <p:cNvSpPr>
            <a:spLocks noGrp="1"/>
          </p:cNvSpPr>
          <p:nvPr>
            <p:ph type="body" idx="1"/>
          </p:nvPr>
        </p:nvSpPr>
        <p:spPr/>
        <p:txBody>
          <a:bodyPr/>
          <a:lstStyle/>
          <a:p>
            <a:pPr>
              <a:lnSpc>
                <a:spcPct val="100000"/>
              </a:lnSpc>
              <a:spcBef>
                <a:spcPts val="0"/>
              </a:spcBef>
            </a:pPr>
            <a:r>
              <a:rPr lang="en-US" sz="2400" b="0" dirty="0">
                <a:latin typeface="Muli" pitchFamily="2" charset="0"/>
              </a:rPr>
              <a:t>Research suggests that staff who work in corrections or juvenile justice are more at risk to experience the following:</a:t>
            </a:r>
          </a:p>
        </p:txBody>
      </p:sp>
      <p:graphicFrame>
        <p:nvGraphicFramePr>
          <p:cNvPr id="7" name="Content Placeholder 6">
            <a:extLst>
              <a:ext uri="{FF2B5EF4-FFF2-40B4-BE49-F238E27FC236}">
                <a16:creationId xmlns:a16="http://schemas.microsoft.com/office/drawing/2014/main" id="{49E22EA5-6BB6-40A1-A0F5-EFC7E79D5A0C}"/>
              </a:ext>
            </a:extLst>
          </p:cNvPr>
          <p:cNvGraphicFramePr>
            <a:graphicFrameLocks noGrp="1"/>
          </p:cNvGraphicFramePr>
          <p:nvPr>
            <p:ph sz="quarter" idx="4294967295"/>
            <p:extLst>
              <p:ext uri="{D42A27DB-BD31-4B8C-83A1-F6EECF244321}">
                <p14:modId xmlns:p14="http://schemas.microsoft.com/office/powerpoint/2010/main" val="2066844322"/>
              </p:ext>
            </p:extLst>
          </p:nvPr>
        </p:nvGraphicFramePr>
        <p:xfrm>
          <a:off x="2061366" y="2044736"/>
          <a:ext cx="8069263" cy="4579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4C19014D-D665-43B3-A262-E4EA5947C16C}"/>
              </a:ext>
            </a:extLst>
          </p:cNvPr>
          <p:cNvSpPr/>
          <p:nvPr/>
        </p:nvSpPr>
        <p:spPr>
          <a:xfrm>
            <a:off x="2673318" y="6298087"/>
            <a:ext cx="6845361" cy="384721"/>
          </a:xfrm>
          <a:prstGeom prst="rect">
            <a:avLst/>
          </a:prstGeom>
        </p:spPr>
        <p:txBody>
          <a:bodyPr wrap="square">
            <a:spAutoFit/>
          </a:bodyPr>
          <a:lstStyle/>
          <a:p>
            <a:r>
              <a:rPr lang="en-US" sz="950" dirty="0" err="1">
                <a:solidFill>
                  <a:schemeClr val="bg1">
                    <a:lumMod val="50000"/>
                  </a:schemeClr>
                </a:solidFill>
                <a:latin typeface="Muli" pitchFamily="2" charset="0"/>
                <a:ea typeface="Calibri" panose="020F0502020204030204" pitchFamily="34" charset="0"/>
                <a:cs typeface="Times New Roman" panose="02020603050405020304" pitchFamily="18" charset="0"/>
              </a:rPr>
              <a:t>Ferdik</a:t>
            </a:r>
            <a:r>
              <a:rPr lang="en-US" sz="950" dirty="0">
                <a:solidFill>
                  <a:schemeClr val="bg1">
                    <a:lumMod val="50000"/>
                  </a:schemeClr>
                </a:solidFill>
                <a:latin typeface="Muli" pitchFamily="2" charset="0"/>
                <a:ea typeface="Calibri" panose="020F0502020204030204" pitchFamily="34" charset="0"/>
                <a:cs typeface="Times New Roman" panose="02020603050405020304" pitchFamily="18" charset="0"/>
              </a:rPr>
              <a:t>, F.V. and Smith, H.P. </a:t>
            </a:r>
            <a:r>
              <a:rPr lang="en-US" sz="950" i="1" dirty="0">
                <a:solidFill>
                  <a:schemeClr val="bg1">
                    <a:lumMod val="50000"/>
                  </a:schemeClr>
                </a:solidFill>
                <a:latin typeface="Muli" pitchFamily="2" charset="0"/>
                <a:ea typeface="Calibri" panose="020F0502020204030204" pitchFamily="34" charset="0"/>
                <a:cs typeface="Times New Roman" panose="02020603050405020304" pitchFamily="18" charset="0"/>
              </a:rPr>
              <a:t>Correctional Officer Safety and Wellness Literature Synthesis.</a:t>
            </a:r>
            <a:r>
              <a:rPr lang="en-US" sz="950" dirty="0">
                <a:solidFill>
                  <a:schemeClr val="bg1">
                    <a:lumMod val="50000"/>
                  </a:schemeClr>
                </a:solidFill>
                <a:latin typeface="Muli" pitchFamily="2" charset="0"/>
                <a:ea typeface="Calibri" panose="020F0502020204030204" pitchFamily="34" charset="0"/>
                <a:cs typeface="Times New Roman" panose="02020603050405020304" pitchFamily="18" charset="0"/>
              </a:rPr>
              <a:t> National Institute of Justice, </a:t>
            </a:r>
          </a:p>
          <a:p>
            <a:r>
              <a:rPr lang="en-US" sz="950" dirty="0">
                <a:solidFill>
                  <a:schemeClr val="bg1">
                    <a:lumMod val="50000"/>
                  </a:schemeClr>
                </a:solidFill>
                <a:latin typeface="Muli" pitchFamily="2" charset="0"/>
                <a:ea typeface="Calibri" panose="020F0502020204030204" pitchFamily="34" charset="0"/>
                <a:cs typeface="Times New Roman" panose="02020603050405020304" pitchFamily="18" charset="0"/>
              </a:rPr>
              <a:t>US. Department of Justice, July 2017. </a:t>
            </a:r>
            <a:endParaRPr lang="en-US" sz="950" dirty="0">
              <a:solidFill>
                <a:schemeClr val="bg1">
                  <a:lumMod val="50000"/>
                </a:schemeClr>
              </a:solidFill>
              <a:latin typeface="Muli" pitchFamily="2" charset="0"/>
            </a:endParaRPr>
          </a:p>
        </p:txBody>
      </p:sp>
      <p:sp>
        <p:nvSpPr>
          <p:cNvPr id="9" name="Slide Number Placeholder 16">
            <a:extLst>
              <a:ext uri="{FF2B5EF4-FFF2-40B4-BE49-F238E27FC236}">
                <a16:creationId xmlns:a16="http://schemas.microsoft.com/office/drawing/2014/main" id="{43EE4AC6-C0D5-4271-AFF8-A875C62991A2}"/>
              </a:ext>
            </a:extLst>
          </p:cNvPr>
          <p:cNvSpPr txBox="1">
            <a:spLocks/>
          </p:cNvSpPr>
          <p:nvPr/>
        </p:nvSpPr>
        <p:spPr>
          <a:xfrm>
            <a:off x="838199" y="629649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5</a:t>
            </a:fld>
            <a:endParaRPr lang="en-US"/>
          </a:p>
        </p:txBody>
      </p:sp>
    </p:spTree>
    <p:extLst>
      <p:ext uri="{BB962C8B-B14F-4D97-AF65-F5344CB8AC3E}">
        <p14:creationId xmlns:p14="http://schemas.microsoft.com/office/powerpoint/2010/main" val="226055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F6C4B-26CF-48F6-A6CF-7C84D52D18E8}"/>
              </a:ext>
            </a:extLst>
          </p:cNvPr>
          <p:cNvSpPr>
            <a:spLocks noGrp="1"/>
          </p:cNvSpPr>
          <p:nvPr>
            <p:ph type="title"/>
          </p:nvPr>
        </p:nvSpPr>
        <p:spPr/>
        <p:txBody>
          <a:bodyPr/>
          <a:lstStyle/>
          <a:p>
            <a:r>
              <a:rPr lang="en-US" dirty="0">
                <a:latin typeface="Libre Baskerville" panose="02000000000000000000" pitchFamily="2" charset="0"/>
              </a:rPr>
              <a:t>Effects of Employee Stress on the Agency</a:t>
            </a:r>
          </a:p>
        </p:txBody>
      </p:sp>
      <p:sp>
        <p:nvSpPr>
          <p:cNvPr id="3" name="Text Placeholder 2">
            <a:extLst>
              <a:ext uri="{FF2B5EF4-FFF2-40B4-BE49-F238E27FC236}">
                <a16:creationId xmlns:a16="http://schemas.microsoft.com/office/drawing/2014/main" id="{67C9D164-1DF8-4A62-8CEF-72DB0457AF8A}"/>
              </a:ext>
            </a:extLst>
          </p:cNvPr>
          <p:cNvSpPr>
            <a:spLocks noGrp="1"/>
          </p:cNvSpPr>
          <p:nvPr>
            <p:ph type="body" idx="1"/>
          </p:nvPr>
        </p:nvSpPr>
        <p:spPr/>
        <p:txBody>
          <a:bodyPr/>
          <a:lstStyle/>
          <a:p>
            <a:pPr>
              <a:lnSpc>
                <a:spcPct val="100000"/>
              </a:lnSpc>
              <a:spcBef>
                <a:spcPts val="0"/>
              </a:spcBef>
            </a:pPr>
            <a:r>
              <a:rPr lang="en-US" b="0" dirty="0">
                <a:latin typeface="Muli" pitchFamily="2" charset="0"/>
              </a:rPr>
              <a:t>Research suggests </a:t>
            </a:r>
            <a:r>
              <a:rPr lang="en-US" dirty="0">
                <a:latin typeface="Muli" pitchFamily="2" charset="0"/>
              </a:rPr>
              <a:t>correctional officer</a:t>
            </a:r>
            <a:r>
              <a:rPr lang="en-US" b="0" dirty="0">
                <a:latin typeface="Muli" pitchFamily="2" charset="0"/>
              </a:rPr>
              <a:t> stress and burnout can have serious consequences for the correctional agency and the work environment in the institution:</a:t>
            </a:r>
          </a:p>
        </p:txBody>
      </p:sp>
      <p:graphicFrame>
        <p:nvGraphicFramePr>
          <p:cNvPr id="7" name="Content Placeholder 6">
            <a:extLst>
              <a:ext uri="{FF2B5EF4-FFF2-40B4-BE49-F238E27FC236}">
                <a16:creationId xmlns:a16="http://schemas.microsoft.com/office/drawing/2014/main" id="{49E22EA5-6BB6-40A1-A0F5-EFC7E79D5A0C}"/>
              </a:ext>
            </a:extLst>
          </p:cNvPr>
          <p:cNvGraphicFramePr>
            <a:graphicFrameLocks noGrp="1"/>
          </p:cNvGraphicFramePr>
          <p:nvPr>
            <p:ph sz="quarter" idx="4294967295"/>
            <p:extLst>
              <p:ext uri="{D42A27DB-BD31-4B8C-83A1-F6EECF244321}">
                <p14:modId xmlns:p14="http://schemas.microsoft.com/office/powerpoint/2010/main" val="3815106610"/>
              </p:ext>
            </p:extLst>
          </p:nvPr>
        </p:nvGraphicFramePr>
        <p:xfrm>
          <a:off x="2728911" y="2810206"/>
          <a:ext cx="6734175" cy="3217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54EEB6AE-0155-4291-8773-F435CFBEAB28}"/>
              </a:ext>
            </a:extLst>
          </p:cNvPr>
          <p:cNvSpPr/>
          <p:nvPr/>
        </p:nvSpPr>
        <p:spPr>
          <a:xfrm>
            <a:off x="2391037" y="6049022"/>
            <a:ext cx="7409925" cy="384721"/>
          </a:xfrm>
          <a:prstGeom prst="rect">
            <a:avLst/>
          </a:prstGeom>
        </p:spPr>
        <p:txBody>
          <a:bodyPr wrap="square">
            <a:spAutoFit/>
          </a:bodyPr>
          <a:lstStyle/>
          <a:p>
            <a:r>
              <a:rPr lang="en-US" sz="950" dirty="0" err="1">
                <a:solidFill>
                  <a:schemeClr val="bg1">
                    <a:lumMod val="50000"/>
                  </a:schemeClr>
                </a:solidFill>
                <a:latin typeface="Muli" pitchFamily="2" charset="0"/>
                <a:ea typeface="Calibri" panose="020F0502020204030204" pitchFamily="34" charset="0"/>
                <a:cs typeface="Times New Roman" panose="02020603050405020304" pitchFamily="18" charset="0"/>
              </a:rPr>
              <a:t>Browler</a:t>
            </a:r>
            <a:r>
              <a:rPr lang="en-US" sz="950" dirty="0">
                <a:solidFill>
                  <a:schemeClr val="bg1">
                    <a:lumMod val="50000"/>
                  </a:schemeClr>
                </a:solidFill>
                <a:latin typeface="Muli" pitchFamily="2" charset="0"/>
                <a:ea typeface="Calibri" panose="020F0502020204030204" pitchFamily="34" charset="0"/>
                <a:cs typeface="Times New Roman" panose="02020603050405020304" pitchFamily="18" charset="0"/>
              </a:rPr>
              <a:t>, Jaime, Fort, James, White, Michael. </a:t>
            </a:r>
            <a:r>
              <a:rPr lang="en-US" sz="950" i="1" dirty="0">
                <a:solidFill>
                  <a:schemeClr val="bg1">
                    <a:lumMod val="50000"/>
                  </a:schemeClr>
                </a:solidFill>
                <a:latin typeface="Muli" pitchFamily="2" charset="0"/>
                <a:ea typeface="Calibri" panose="020F0502020204030204" pitchFamily="34" charset="0"/>
                <a:cs typeface="Times New Roman" panose="02020603050405020304" pitchFamily="18" charset="0"/>
              </a:rPr>
              <a:t>Correctional Officer Wellness Safety Literature Review.</a:t>
            </a:r>
            <a:r>
              <a:rPr lang="en-US" sz="950" dirty="0">
                <a:solidFill>
                  <a:schemeClr val="bg1">
                    <a:lumMod val="50000"/>
                  </a:schemeClr>
                </a:solidFill>
                <a:latin typeface="Muli" pitchFamily="2" charset="0"/>
                <a:ea typeface="Calibri" panose="020F0502020204030204" pitchFamily="34" charset="0"/>
                <a:cs typeface="Times New Roman" panose="02020603050405020304" pitchFamily="18" charset="0"/>
              </a:rPr>
              <a:t> National Institute of Justice, US. Department of Justice, July 2013. </a:t>
            </a:r>
            <a:endParaRPr lang="en-US" sz="950" dirty="0">
              <a:solidFill>
                <a:schemeClr val="bg1">
                  <a:lumMod val="50000"/>
                </a:schemeClr>
              </a:solidFill>
              <a:latin typeface="Muli" pitchFamily="2" charset="0"/>
            </a:endParaRPr>
          </a:p>
        </p:txBody>
      </p:sp>
      <p:sp>
        <p:nvSpPr>
          <p:cNvPr id="9" name="Slide Number Placeholder 16">
            <a:extLst>
              <a:ext uri="{FF2B5EF4-FFF2-40B4-BE49-F238E27FC236}">
                <a16:creationId xmlns:a16="http://schemas.microsoft.com/office/drawing/2014/main" id="{F2CAEDC5-F073-4E1E-84C3-782AC2AF5D2B}"/>
              </a:ext>
            </a:extLst>
          </p:cNvPr>
          <p:cNvSpPr txBox="1">
            <a:spLocks/>
          </p:cNvSpPr>
          <p:nvPr/>
        </p:nvSpPr>
        <p:spPr>
          <a:xfrm>
            <a:off x="838199" y="6265168"/>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6</a:t>
            </a:fld>
            <a:endParaRPr lang="en-US" dirty="0"/>
          </a:p>
        </p:txBody>
      </p:sp>
    </p:spTree>
    <p:extLst>
      <p:ext uri="{BB962C8B-B14F-4D97-AF65-F5344CB8AC3E}">
        <p14:creationId xmlns:p14="http://schemas.microsoft.com/office/powerpoint/2010/main" val="2999387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6441-95BB-45A7-8D7C-505C869A8430}"/>
              </a:ext>
            </a:extLst>
          </p:cNvPr>
          <p:cNvSpPr>
            <a:spLocks noGrp="1"/>
          </p:cNvSpPr>
          <p:nvPr>
            <p:ph type="title"/>
          </p:nvPr>
        </p:nvSpPr>
        <p:spPr>
          <a:xfrm>
            <a:off x="838199" y="130792"/>
            <a:ext cx="10876005" cy="957616"/>
          </a:xfrm>
        </p:spPr>
        <p:txBody>
          <a:bodyPr/>
          <a:lstStyle/>
          <a:p>
            <a:r>
              <a:rPr lang="en-US" sz="2800" dirty="0">
                <a:latin typeface="Libre Baskerville" panose="02000000000000000000" pitchFamily="2" charset="0"/>
                <a:ea typeface="Verdana"/>
                <a:cs typeface="Verdana"/>
              </a:rPr>
              <a:t>Stress experienced by isolated </a:t>
            </a:r>
            <a:r>
              <a:rPr lang="en-US" sz="2800" dirty="0">
                <a:solidFill>
                  <a:schemeClr val="bg1"/>
                </a:solidFill>
                <a:latin typeface="Libre Baskerville" panose="02000000000000000000" pitchFamily="2" charset="0"/>
                <a:ea typeface="Verdana"/>
                <a:cs typeface="Verdana"/>
              </a:rPr>
              <a:t>correctional officers (COs)</a:t>
            </a:r>
            <a:endParaRPr lang="en-US" sz="2800" dirty="0">
              <a:solidFill>
                <a:schemeClr val="bg1"/>
              </a:solidFill>
              <a:latin typeface="Libre Baskerville" panose="02000000000000000000" pitchFamily="2" charset="0"/>
            </a:endParaRPr>
          </a:p>
        </p:txBody>
      </p:sp>
      <p:sp>
        <p:nvSpPr>
          <p:cNvPr id="3" name="Text Placeholder 2">
            <a:extLst>
              <a:ext uri="{FF2B5EF4-FFF2-40B4-BE49-F238E27FC236}">
                <a16:creationId xmlns:a16="http://schemas.microsoft.com/office/drawing/2014/main" id="{6B6EEA30-9DDE-4A69-823B-78FEF4065C52}"/>
              </a:ext>
            </a:extLst>
          </p:cNvPr>
          <p:cNvSpPr>
            <a:spLocks noGrp="1"/>
          </p:cNvSpPr>
          <p:nvPr>
            <p:ph type="body" idx="1"/>
          </p:nvPr>
        </p:nvSpPr>
        <p:spPr/>
        <p:txBody>
          <a:bodyPr>
            <a:noAutofit/>
          </a:bodyPr>
          <a:lstStyle/>
          <a:p>
            <a:pPr marL="76200" indent="0">
              <a:buNone/>
            </a:pPr>
            <a:r>
              <a:rPr lang="en-US" sz="2000" b="1" dirty="0">
                <a:solidFill>
                  <a:schemeClr val="accent1"/>
                </a:solidFill>
                <a:latin typeface="Muli" pitchFamily="2" charset="0"/>
                <a:ea typeface="Verdana"/>
                <a:cs typeface="Verdana"/>
              </a:rPr>
              <a:t>A Brief Note on Stressors Unique to Correctional Officers that are in the minority:</a:t>
            </a:r>
          </a:p>
        </p:txBody>
      </p:sp>
      <p:sp>
        <p:nvSpPr>
          <p:cNvPr id="4" name="Content Placeholder 3">
            <a:extLst>
              <a:ext uri="{FF2B5EF4-FFF2-40B4-BE49-F238E27FC236}">
                <a16:creationId xmlns:a16="http://schemas.microsoft.com/office/drawing/2014/main" id="{7D510FAA-567D-4AAB-A293-1F7035D8D7DA}"/>
              </a:ext>
            </a:extLst>
          </p:cNvPr>
          <p:cNvSpPr>
            <a:spLocks noGrp="1"/>
          </p:cNvSpPr>
          <p:nvPr>
            <p:ph sz="quarter" idx="4294967295"/>
          </p:nvPr>
        </p:nvSpPr>
        <p:spPr>
          <a:xfrm>
            <a:off x="838200" y="2201532"/>
            <a:ext cx="4572000" cy="3965575"/>
          </a:xfrm>
        </p:spPr>
        <p:txBody>
          <a:bodyPr vert="horz" lIns="91440" tIns="45720" rIns="91440" bIns="45720" rtlCol="0" anchor="t">
            <a:noAutofit/>
          </a:bodyPr>
          <a:lstStyle/>
          <a:p>
            <a:pPr marL="285750" indent="-285750">
              <a:buSzPct val="100000"/>
            </a:pPr>
            <a:r>
              <a:rPr lang="en-US" sz="1800" dirty="0">
                <a:latin typeface="Muli" pitchFamily="2" charset="0"/>
                <a:ea typeface="Verdana"/>
                <a:cs typeface="Verdana"/>
              </a:rPr>
              <a:t>The term "minority" doesn't only imply a racial or ethnic group. Supervisory COs, women, non-native English speakers, and others can all be in the "minority" of the CO population.</a:t>
            </a:r>
            <a:endParaRPr lang="en-US" sz="1800" dirty="0">
              <a:latin typeface="Muli" pitchFamily="2" charset="0"/>
            </a:endParaRPr>
          </a:p>
          <a:p>
            <a:pPr marL="342900" indent="-342900">
              <a:buSzPct val="100000"/>
              <a:buFont typeface="Arial" panose="020B0604020202020204" pitchFamily="34" charset="0"/>
              <a:buChar char="•"/>
            </a:pPr>
            <a:endParaRPr lang="en-US" sz="1800" dirty="0">
              <a:latin typeface="Muli" pitchFamily="2" charset="0"/>
              <a:ea typeface="Verdana"/>
              <a:cs typeface="Verdana"/>
            </a:endParaRPr>
          </a:p>
          <a:p>
            <a:pPr marL="342900" indent="-342900">
              <a:buSzPct val="100000"/>
              <a:buFont typeface="Arial" panose="020B0604020202020204" pitchFamily="34" charset="0"/>
              <a:buChar char="•"/>
            </a:pPr>
            <a:r>
              <a:rPr lang="en-US" sz="1800" dirty="0">
                <a:latin typeface="Muli" pitchFamily="2" charset="0"/>
                <a:ea typeface="Verdana"/>
                <a:cs typeface="Verdana"/>
              </a:rPr>
              <a:t>COs that feel alone or isolated  experience all the categories of stress described above, and additional stressors tied specifically to their minority status. </a:t>
            </a:r>
            <a:endParaRPr lang="en-US" sz="1800" dirty="0">
              <a:latin typeface="Muli" pitchFamily="2" charset="0"/>
            </a:endParaRPr>
          </a:p>
          <a:p>
            <a:pPr marL="342900" indent="-342900">
              <a:buSzPct val="100000"/>
              <a:buFont typeface="Arial" panose="020B0604020202020204" pitchFamily="34" charset="0"/>
              <a:buChar char="•"/>
            </a:pPr>
            <a:endParaRPr lang="en-US" sz="1900" dirty="0"/>
          </a:p>
          <a:p>
            <a:pPr marL="342900" indent="-342900">
              <a:buFont typeface="Arial" panose="020B0604020202020204" pitchFamily="34" charset="0"/>
              <a:buChar char="•"/>
            </a:pPr>
            <a:endParaRPr lang="en-US" sz="2000" dirty="0"/>
          </a:p>
        </p:txBody>
      </p:sp>
      <p:sp>
        <p:nvSpPr>
          <p:cNvPr id="6" name="Content Placeholder 3">
            <a:extLst>
              <a:ext uri="{FF2B5EF4-FFF2-40B4-BE49-F238E27FC236}">
                <a16:creationId xmlns:a16="http://schemas.microsoft.com/office/drawing/2014/main" id="{0F3CE015-EDAF-4753-A852-5881C241100E}"/>
              </a:ext>
            </a:extLst>
          </p:cNvPr>
          <p:cNvSpPr txBox="1">
            <a:spLocks/>
          </p:cNvSpPr>
          <p:nvPr/>
        </p:nvSpPr>
        <p:spPr>
          <a:xfrm>
            <a:off x="6096000" y="2195573"/>
            <a:ext cx="4572000" cy="396546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spcAft>
                <a:spcPts val="0"/>
              </a:spcAft>
              <a:buFontTx/>
              <a:buNone/>
              <a:defRPr sz="1800" kern="1200">
                <a:solidFill>
                  <a:srgbClr val="5F574F"/>
                </a:solidFill>
                <a:latin typeface="Verdana" pitchFamily="34" charset="0"/>
                <a:ea typeface="Verdana" pitchFamily="34" charset="0"/>
                <a:cs typeface="Verdana"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rgbClr val="5F574F"/>
                </a:solidFill>
                <a:latin typeface="Verdana" pitchFamily="34" charset="0"/>
                <a:ea typeface="Verdana" pitchFamily="34" charset="0"/>
                <a:cs typeface="Verdana" pitchFamily="34" charset="0"/>
              </a:defRPr>
            </a:lvl2pPr>
            <a:lvl3pPr marL="914400" indent="-457200" algn="l" defTabSz="914400" rtl="0" eaLnBrk="1" latinLnBrk="0" hangingPunct="1">
              <a:lnSpc>
                <a:spcPct val="100000"/>
              </a:lnSpc>
              <a:spcBef>
                <a:spcPts val="0"/>
              </a:spcBef>
              <a:spcAft>
                <a:spcPts val="0"/>
              </a:spcAft>
              <a:buFont typeface="Arial" panose="020B0604020202020204" pitchFamily="34" charset="0"/>
              <a:buChar char="•"/>
              <a:defRPr sz="1800" kern="1200">
                <a:solidFill>
                  <a:srgbClr val="5F574F"/>
                </a:solidFill>
                <a:latin typeface="Verdana" pitchFamily="34" charset="0"/>
                <a:ea typeface="Verdana" pitchFamily="34" charset="0"/>
                <a:cs typeface="Verdana" pitchFamily="34" charset="0"/>
              </a:defRPr>
            </a:lvl3pPr>
            <a:lvl4pPr marL="1371600" indent="-457200" algn="l" defTabSz="914400" rtl="0" eaLnBrk="1" latinLnBrk="0" hangingPunct="1">
              <a:lnSpc>
                <a:spcPct val="100000"/>
              </a:lnSpc>
              <a:spcBef>
                <a:spcPts val="0"/>
              </a:spcBef>
              <a:spcAft>
                <a:spcPts val="0"/>
              </a:spcAft>
              <a:buFont typeface="Arial" panose="020B0604020202020204" pitchFamily="34" charset="0"/>
              <a:buChar char="•"/>
              <a:defRPr sz="1800" kern="1200">
                <a:solidFill>
                  <a:srgbClr val="5F574F"/>
                </a:solidFill>
                <a:latin typeface="Verdana" pitchFamily="34" charset="0"/>
                <a:ea typeface="Verdana" pitchFamily="34" charset="0"/>
                <a:cs typeface="Verdana"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tx1"/>
                </a:solidFill>
                <a:latin typeface="Muli" pitchFamily="2" charset="0"/>
                <a:ea typeface="Verdana"/>
                <a:cs typeface="Verdana"/>
              </a:rPr>
              <a:t>Harassment and discrimination by colleagues and other persons in confinement can lead to isolation and alienation.</a:t>
            </a:r>
          </a:p>
          <a:p>
            <a:pPr marL="342900" indent="-342900">
              <a:buFont typeface="Arial,Sans-Serif" panose="020B0604020202020204" pitchFamily="34" charset="0"/>
              <a:buChar char="•"/>
            </a:pPr>
            <a:endParaRPr lang="en-US" dirty="0">
              <a:solidFill>
                <a:schemeClr val="tx1"/>
              </a:solidFill>
              <a:latin typeface="Muli" pitchFamily="2" charset="0"/>
            </a:endParaRPr>
          </a:p>
          <a:p>
            <a:pPr marL="342900" indent="-342900">
              <a:buFont typeface="Arial,Sans-Serif" panose="020B0604020202020204" pitchFamily="34" charset="0"/>
              <a:buChar char="•"/>
            </a:pPr>
            <a:r>
              <a:rPr lang="en-US" dirty="0">
                <a:solidFill>
                  <a:schemeClr val="tx1"/>
                </a:solidFill>
                <a:latin typeface="Muli" pitchFamily="2" charset="0"/>
                <a:ea typeface="Verdana"/>
                <a:cs typeface="Verdana"/>
              </a:rPr>
              <a:t>Supervisory COs frequently experience- </a:t>
            </a:r>
          </a:p>
          <a:p>
            <a:pPr marL="1028700" lvl="1">
              <a:buFont typeface="Arial,Sans-Serif" panose="020B0604020202020204" pitchFamily="34" charset="0"/>
              <a:buChar char="•"/>
            </a:pPr>
            <a:r>
              <a:rPr lang="en-US" dirty="0">
                <a:solidFill>
                  <a:schemeClr val="tx1"/>
                </a:solidFill>
                <a:latin typeface="Muli" pitchFamily="2" charset="0"/>
                <a:ea typeface="Verdana"/>
                <a:cs typeface="Verdana"/>
              </a:rPr>
              <a:t>Being on-call 24 hours a day, seven days a week.</a:t>
            </a:r>
          </a:p>
          <a:p>
            <a:pPr marL="1028700" lvl="1">
              <a:buFont typeface="Arial,Sans-Serif" panose="020B0604020202020204" pitchFamily="34" charset="0"/>
              <a:buChar char="•"/>
            </a:pPr>
            <a:r>
              <a:rPr lang="en-US" dirty="0">
                <a:solidFill>
                  <a:schemeClr val="tx1"/>
                </a:solidFill>
                <a:latin typeface="Muli" pitchFamily="2" charset="0"/>
                <a:ea typeface="Verdana"/>
                <a:cs typeface="Verdana"/>
              </a:rPr>
              <a:t>Expanded external responsibilities.</a:t>
            </a:r>
          </a:p>
          <a:p>
            <a:pPr marL="1028700" lvl="1">
              <a:buFont typeface="Arial,Sans-Serif" panose="020B0604020202020204" pitchFamily="34" charset="0"/>
              <a:buChar char="•"/>
            </a:pPr>
            <a:r>
              <a:rPr lang="en-US" dirty="0">
                <a:solidFill>
                  <a:schemeClr val="tx1"/>
                </a:solidFill>
                <a:latin typeface="Muli" pitchFamily="2" charset="0"/>
                <a:ea typeface="Verdana"/>
                <a:cs typeface="Verdana"/>
              </a:rPr>
              <a:t>Being positioned between leadership &amp; subordinates</a:t>
            </a:r>
          </a:p>
          <a:p>
            <a:pPr marL="342900" indent="-342900">
              <a:buFont typeface="Arial" panose="020B0604020202020204" pitchFamily="34" charset="0"/>
              <a:buChar char="•"/>
            </a:pPr>
            <a:endParaRPr lang="en-US" dirty="0">
              <a:solidFill>
                <a:schemeClr val="tx1"/>
              </a:solidFill>
              <a:latin typeface="Muli" pitchFamily="2" charset="0"/>
            </a:endParaRPr>
          </a:p>
        </p:txBody>
      </p:sp>
      <p:sp>
        <p:nvSpPr>
          <p:cNvPr id="8" name="Slide Number Placeholder 16">
            <a:extLst>
              <a:ext uri="{FF2B5EF4-FFF2-40B4-BE49-F238E27FC236}">
                <a16:creationId xmlns:a16="http://schemas.microsoft.com/office/drawing/2014/main" id="{A96113A4-4764-48E0-B1F6-FACC4AE9D80C}"/>
              </a:ext>
            </a:extLst>
          </p:cNvPr>
          <p:cNvSpPr txBox="1">
            <a:spLocks/>
          </p:cNvSpPr>
          <p:nvPr/>
        </p:nvSpPr>
        <p:spPr>
          <a:xfrm>
            <a:off x="838200" y="6265168"/>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7</a:t>
            </a:fld>
            <a:endParaRPr lang="en-US" dirty="0"/>
          </a:p>
        </p:txBody>
      </p:sp>
    </p:spTree>
    <p:extLst>
      <p:ext uri="{BB962C8B-B14F-4D97-AF65-F5344CB8AC3E}">
        <p14:creationId xmlns:p14="http://schemas.microsoft.com/office/powerpoint/2010/main" val="3401786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6441-95BB-45A7-8D7C-505C869A8430}"/>
              </a:ext>
            </a:extLst>
          </p:cNvPr>
          <p:cNvSpPr>
            <a:spLocks noGrp="1"/>
          </p:cNvSpPr>
          <p:nvPr>
            <p:ph type="title"/>
          </p:nvPr>
        </p:nvSpPr>
        <p:spPr/>
        <p:txBody>
          <a:bodyPr/>
          <a:lstStyle/>
          <a:p>
            <a:r>
              <a:rPr lang="en-US" dirty="0">
                <a:latin typeface="Libre Baskerville" panose="02000000000000000000" pitchFamily="2" charset="0"/>
              </a:rPr>
              <a:t>Staff Wellness State of Facility </a:t>
            </a:r>
          </a:p>
        </p:txBody>
      </p:sp>
      <p:sp>
        <p:nvSpPr>
          <p:cNvPr id="3" name="Text Placeholder 2">
            <a:extLst>
              <a:ext uri="{FF2B5EF4-FFF2-40B4-BE49-F238E27FC236}">
                <a16:creationId xmlns:a16="http://schemas.microsoft.com/office/drawing/2014/main" id="{6B6EEA30-9DDE-4A69-823B-78FEF4065C52}"/>
              </a:ext>
            </a:extLst>
          </p:cNvPr>
          <p:cNvSpPr>
            <a:spLocks noGrp="1"/>
          </p:cNvSpPr>
          <p:nvPr>
            <p:ph type="body" idx="1"/>
          </p:nvPr>
        </p:nvSpPr>
        <p:spPr>
          <a:xfrm>
            <a:off x="630195" y="1548379"/>
            <a:ext cx="11207577" cy="4621943"/>
          </a:xfrm>
        </p:spPr>
        <p:txBody>
          <a:bodyPr>
            <a:noAutofit/>
          </a:bodyPr>
          <a:lstStyle/>
          <a:p>
            <a:pPr marL="76200" indent="0" algn="ctr">
              <a:buNone/>
            </a:pPr>
            <a:r>
              <a:rPr lang="en-US" sz="2400" b="1" dirty="0">
                <a:solidFill>
                  <a:schemeClr val="accent1"/>
                </a:solidFill>
                <a:latin typeface="Muli" pitchFamily="2" charset="0"/>
                <a:ea typeface="Verdana"/>
                <a:cs typeface="Verdana"/>
              </a:rPr>
              <a:t>High stress among staff can lead to disorder in a correctional environment which is indicative of the staff wellness state of the facility. </a:t>
            </a:r>
            <a:endParaRPr lang="en-US" sz="2400" b="1" dirty="0">
              <a:solidFill>
                <a:schemeClr val="accent1"/>
              </a:solidFill>
              <a:latin typeface="Muli" pitchFamily="2" charset="0"/>
            </a:endParaRPr>
          </a:p>
          <a:p>
            <a:endParaRPr lang="en-US" sz="2400" dirty="0"/>
          </a:p>
        </p:txBody>
      </p:sp>
      <p:sp>
        <p:nvSpPr>
          <p:cNvPr id="4" name="Rectangle 3">
            <a:extLst>
              <a:ext uri="{FF2B5EF4-FFF2-40B4-BE49-F238E27FC236}">
                <a16:creationId xmlns:a16="http://schemas.microsoft.com/office/drawing/2014/main" id="{C81ED8E8-F51C-4DB5-945F-14916295A310}"/>
              </a:ext>
            </a:extLst>
          </p:cNvPr>
          <p:cNvSpPr/>
          <p:nvPr/>
        </p:nvSpPr>
        <p:spPr>
          <a:xfrm>
            <a:off x="2722156" y="6170322"/>
            <a:ext cx="6747687" cy="430887"/>
          </a:xfrm>
          <a:prstGeom prst="rect">
            <a:avLst/>
          </a:prstGeom>
        </p:spPr>
        <p:txBody>
          <a:bodyPr wrap="square">
            <a:spAutoFit/>
          </a:bodyPr>
          <a:lstStyle/>
          <a:p>
            <a:r>
              <a:rPr lang="en-US" sz="1050" dirty="0" err="1">
                <a:solidFill>
                  <a:schemeClr val="bg1">
                    <a:lumMod val="50000"/>
                  </a:schemeClr>
                </a:solidFill>
                <a:latin typeface="Muli" pitchFamily="2" charset="0"/>
                <a:ea typeface="Calibri" panose="020F0502020204030204" pitchFamily="34" charset="0"/>
                <a:cs typeface="Times New Roman" panose="02020603050405020304" pitchFamily="18" charset="0"/>
              </a:rPr>
              <a:t>Ferdik</a:t>
            </a:r>
            <a:r>
              <a:rPr lang="en-US" sz="1050" dirty="0">
                <a:solidFill>
                  <a:schemeClr val="bg1">
                    <a:lumMod val="50000"/>
                  </a:schemeClr>
                </a:solidFill>
                <a:latin typeface="Muli" pitchFamily="2" charset="0"/>
                <a:ea typeface="Calibri" panose="020F0502020204030204" pitchFamily="34" charset="0"/>
                <a:cs typeface="Times New Roman" panose="02020603050405020304" pitchFamily="18" charset="0"/>
              </a:rPr>
              <a:t>, F.V. and Smith, H.P. </a:t>
            </a:r>
            <a:r>
              <a:rPr lang="en-US" sz="1050" i="1" dirty="0">
                <a:solidFill>
                  <a:schemeClr val="bg1">
                    <a:lumMod val="50000"/>
                  </a:schemeClr>
                </a:solidFill>
                <a:latin typeface="Muli" pitchFamily="2" charset="0"/>
                <a:ea typeface="Calibri" panose="020F0502020204030204" pitchFamily="34" charset="0"/>
                <a:cs typeface="Times New Roman" panose="02020603050405020304" pitchFamily="18" charset="0"/>
              </a:rPr>
              <a:t>Correctional Officer Safety and Wellness Literature Synthesis.</a:t>
            </a:r>
            <a:r>
              <a:rPr lang="en-US" sz="1050" dirty="0">
                <a:solidFill>
                  <a:schemeClr val="bg1">
                    <a:lumMod val="50000"/>
                  </a:schemeClr>
                </a:solidFill>
                <a:latin typeface="Muli" pitchFamily="2" charset="0"/>
                <a:ea typeface="Calibri" panose="020F0502020204030204" pitchFamily="34" charset="0"/>
                <a:cs typeface="Times New Roman" panose="02020603050405020304" pitchFamily="18" charset="0"/>
              </a:rPr>
              <a:t> </a:t>
            </a:r>
            <a:br>
              <a:rPr lang="en-US" sz="1050" dirty="0">
                <a:solidFill>
                  <a:schemeClr val="bg1">
                    <a:lumMod val="50000"/>
                  </a:schemeClr>
                </a:solidFill>
                <a:latin typeface="Muli" pitchFamily="2" charset="0"/>
                <a:ea typeface="Calibri" panose="020F0502020204030204" pitchFamily="34" charset="0"/>
                <a:cs typeface="Times New Roman" panose="02020603050405020304" pitchFamily="18" charset="0"/>
              </a:rPr>
            </a:br>
            <a:r>
              <a:rPr lang="en-US" sz="1050" dirty="0">
                <a:solidFill>
                  <a:schemeClr val="bg1">
                    <a:lumMod val="50000"/>
                  </a:schemeClr>
                </a:solidFill>
                <a:latin typeface="Muli" pitchFamily="2" charset="0"/>
                <a:ea typeface="Calibri" panose="020F0502020204030204" pitchFamily="34" charset="0"/>
                <a:cs typeface="Times New Roman" panose="02020603050405020304" pitchFamily="18" charset="0"/>
              </a:rPr>
              <a:t>National Institute of Justice, US. Department of Justice, July 2017. </a:t>
            </a:r>
            <a:endParaRPr lang="en-US" sz="1050" dirty="0">
              <a:solidFill>
                <a:schemeClr val="bg1">
                  <a:lumMod val="50000"/>
                </a:schemeClr>
              </a:solidFill>
              <a:latin typeface="Muli" pitchFamily="2" charset="0"/>
            </a:endParaRPr>
          </a:p>
        </p:txBody>
      </p:sp>
      <p:sp>
        <p:nvSpPr>
          <p:cNvPr id="17" name="Slide Number Placeholder 16">
            <a:extLst>
              <a:ext uri="{FF2B5EF4-FFF2-40B4-BE49-F238E27FC236}">
                <a16:creationId xmlns:a16="http://schemas.microsoft.com/office/drawing/2014/main" id="{49BE0DB7-C2BD-41AC-A237-CEE78E65DF29}"/>
              </a:ext>
            </a:extLst>
          </p:cNvPr>
          <p:cNvSpPr txBox="1">
            <a:spLocks/>
          </p:cNvSpPr>
          <p:nvPr/>
        </p:nvSpPr>
        <p:spPr>
          <a:xfrm>
            <a:off x="838200" y="633117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8</a:t>
            </a:fld>
            <a:endParaRPr lang="en-US" dirty="0"/>
          </a:p>
        </p:txBody>
      </p:sp>
      <p:grpSp>
        <p:nvGrpSpPr>
          <p:cNvPr id="36" name="Group 35">
            <a:extLst>
              <a:ext uri="{FF2B5EF4-FFF2-40B4-BE49-F238E27FC236}">
                <a16:creationId xmlns:a16="http://schemas.microsoft.com/office/drawing/2014/main" id="{D5BA965D-9572-4A98-8307-2290232E216F}"/>
              </a:ext>
            </a:extLst>
          </p:cNvPr>
          <p:cNvGrpSpPr/>
          <p:nvPr/>
        </p:nvGrpSpPr>
        <p:grpSpPr>
          <a:xfrm>
            <a:off x="3546976" y="3043482"/>
            <a:ext cx="5098046" cy="2882317"/>
            <a:chOff x="-2338096" y="3422391"/>
            <a:chExt cx="5216260" cy="2949152"/>
          </a:xfrm>
        </p:grpSpPr>
        <p:pic>
          <p:nvPicPr>
            <p:cNvPr id="6" name="Picture 2" descr="Image result for stress = depression">
              <a:extLst>
                <a:ext uri="{FF2B5EF4-FFF2-40B4-BE49-F238E27FC236}">
                  <a16:creationId xmlns:a16="http://schemas.microsoft.com/office/drawing/2014/main" id="{F3C4616C-5485-4516-9B8A-C583F469B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666" b="65167"/>
            <a:stretch/>
          </p:blipFill>
          <p:spPr bwMode="auto">
            <a:xfrm>
              <a:off x="-1302458" y="4278461"/>
              <a:ext cx="901593" cy="8888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correctional facility icon">
              <a:extLst>
                <a:ext uri="{FF2B5EF4-FFF2-40B4-BE49-F238E27FC236}">
                  <a16:creationId xmlns:a16="http://schemas.microsoft.com/office/drawing/2014/main" id="{22F2C88C-8C7D-405A-8E9D-5A834E76E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693" y="4187963"/>
              <a:ext cx="992112" cy="9921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B36940F-02B9-4130-99F8-53F792A7E16A}"/>
                </a:ext>
              </a:extLst>
            </p:cNvPr>
            <p:cNvSpPr txBox="1"/>
            <p:nvPr/>
          </p:nvSpPr>
          <p:spPr>
            <a:xfrm>
              <a:off x="-1211624" y="5164742"/>
              <a:ext cx="750728" cy="314914"/>
            </a:xfrm>
            <a:prstGeom prst="rect">
              <a:avLst/>
            </a:prstGeom>
            <a:noFill/>
          </p:spPr>
          <p:txBody>
            <a:bodyPr wrap="square" rtlCol="0">
              <a:spAutoFit/>
            </a:bodyPr>
            <a:lstStyle/>
            <a:p>
              <a:r>
                <a:rPr lang="en-US" dirty="0">
                  <a:latin typeface="Muli" pitchFamily="2" charset="0"/>
                </a:rPr>
                <a:t>Stress </a:t>
              </a:r>
            </a:p>
          </p:txBody>
        </p:sp>
        <p:sp>
          <p:nvSpPr>
            <p:cNvPr id="11" name="TextBox 10">
              <a:extLst>
                <a:ext uri="{FF2B5EF4-FFF2-40B4-BE49-F238E27FC236}">
                  <a16:creationId xmlns:a16="http://schemas.microsoft.com/office/drawing/2014/main" id="{2A946F61-0695-4B19-B5DF-2452FD62C601}"/>
                </a:ext>
              </a:extLst>
            </p:cNvPr>
            <p:cNvSpPr txBox="1"/>
            <p:nvPr/>
          </p:nvSpPr>
          <p:spPr>
            <a:xfrm>
              <a:off x="594886" y="5120765"/>
              <a:ext cx="1640307" cy="314914"/>
            </a:xfrm>
            <a:prstGeom prst="rect">
              <a:avLst/>
            </a:prstGeom>
            <a:noFill/>
          </p:spPr>
          <p:txBody>
            <a:bodyPr wrap="square" rtlCol="0">
              <a:spAutoFit/>
            </a:bodyPr>
            <a:lstStyle/>
            <a:p>
              <a:pPr algn="ctr"/>
              <a:r>
                <a:rPr lang="en-US" dirty="0">
                  <a:latin typeface="Muli" pitchFamily="2" charset="0"/>
                </a:rPr>
                <a:t>Facility Disorder </a:t>
              </a:r>
            </a:p>
          </p:txBody>
        </p:sp>
        <p:grpSp>
          <p:nvGrpSpPr>
            <p:cNvPr id="27" name="Group 26">
              <a:extLst>
                <a:ext uri="{FF2B5EF4-FFF2-40B4-BE49-F238E27FC236}">
                  <a16:creationId xmlns:a16="http://schemas.microsoft.com/office/drawing/2014/main" id="{2F6A37C2-6315-4DA4-8CB2-D899D0D43C42}"/>
                </a:ext>
              </a:extLst>
            </p:cNvPr>
            <p:cNvGrpSpPr/>
            <p:nvPr/>
          </p:nvGrpSpPr>
          <p:grpSpPr>
            <a:xfrm>
              <a:off x="-2338096" y="3422391"/>
              <a:ext cx="5216260" cy="2949152"/>
              <a:chOff x="3478043" y="2444905"/>
              <a:chExt cx="5216260" cy="2949152"/>
            </a:xfrm>
            <a:gradFill>
              <a:gsLst>
                <a:gs pos="49000">
                  <a:srgbClr val="3A6120"/>
                </a:gs>
                <a:gs pos="85000">
                  <a:srgbClr val="3D4A65"/>
                </a:gs>
              </a:gsLst>
              <a:lin ang="5400000" scaled="1"/>
            </a:gradFill>
          </p:grpSpPr>
          <p:sp>
            <p:nvSpPr>
              <p:cNvPr id="28" name="Freeform 5">
                <a:extLst>
                  <a:ext uri="{FF2B5EF4-FFF2-40B4-BE49-F238E27FC236}">
                    <a16:creationId xmlns:a16="http://schemas.microsoft.com/office/drawing/2014/main" id="{2D5A96B4-38F1-4047-BDBB-58BF272F7146}"/>
                  </a:ext>
                </a:extLst>
              </p:cNvPr>
              <p:cNvSpPr>
                <a:spLocks/>
              </p:cNvSpPr>
              <p:nvPr/>
            </p:nvSpPr>
            <p:spPr bwMode="auto">
              <a:xfrm>
                <a:off x="5853513" y="3925857"/>
                <a:ext cx="1283349" cy="1355589"/>
              </a:xfrm>
              <a:custGeom>
                <a:avLst/>
                <a:gdLst>
                  <a:gd name="T0" fmla="*/ 436 w 1206"/>
                  <a:gd name="T1" fmla="*/ 0 h 1275"/>
                  <a:gd name="T2" fmla="*/ 441 w 1206"/>
                  <a:gd name="T3" fmla="*/ 81 h 1275"/>
                  <a:gd name="T4" fmla="*/ 453 w 1206"/>
                  <a:gd name="T5" fmla="*/ 161 h 1275"/>
                  <a:gd name="T6" fmla="*/ 472 w 1206"/>
                  <a:gd name="T7" fmla="*/ 237 h 1275"/>
                  <a:gd name="T8" fmla="*/ 497 w 1206"/>
                  <a:gd name="T9" fmla="*/ 311 h 1275"/>
                  <a:gd name="T10" fmla="*/ 530 w 1206"/>
                  <a:gd name="T11" fmla="*/ 382 h 1275"/>
                  <a:gd name="T12" fmla="*/ 569 w 1206"/>
                  <a:gd name="T13" fmla="*/ 448 h 1275"/>
                  <a:gd name="T14" fmla="*/ 612 w 1206"/>
                  <a:gd name="T15" fmla="*/ 512 h 1275"/>
                  <a:gd name="T16" fmla="*/ 661 w 1206"/>
                  <a:gd name="T17" fmla="*/ 569 h 1275"/>
                  <a:gd name="T18" fmla="*/ 715 w 1206"/>
                  <a:gd name="T19" fmla="*/ 624 h 1275"/>
                  <a:gd name="T20" fmla="*/ 774 w 1206"/>
                  <a:gd name="T21" fmla="*/ 672 h 1275"/>
                  <a:gd name="T22" fmla="*/ 838 w 1206"/>
                  <a:gd name="T23" fmla="*/ 716 h 1275"/>
                  <a:gd name="T24" fmla="*/ 905 w 1206"/>
                  <a:gd name="T25" fmla="*/ 753 h 1275"/>
                  <a:gd name="T26" fmla="*/ 975 w 1206"/>
                  <a:gd name="T27" fmla="*/ 784 h 1275"/>
                  <a:gd name="T28" fmla="*/ 1050 w 1206"/>
                  <a:gd name="T29" fmla="*/ 809 h 1275"/>
                  <a:gd name="T30" fmla="*/ 1127 w 1206"/>
                  <a:gd name="T31" fmla="*/ 828 h 1275"/>
                  <a:gd name="T32" fmla="*/ 1206 w 1206"/>
                  <a:gd name="T33" fmla="*/ 839 h 1275"/>
                  <a:gd name="T34" fmla="*/ 1202 w 1206"/>
                  <a:gd name="T35" fmla="*/ 1275 h 1275"/>
                  <a:gd name="T36" fmla="*/ 1139 w 1206"/>
                  <a:gd name="T37" fmla="*/ 1270 h 1275"/>
                  <a:gd name="T38" fmla="*/ 1016 w 1206"/>
                  <a:gd name="T39" fmla="*/ 1250 h 1275"/>
                  <a:gd name="T40" fmla="*/ 899 w 1206"/>
                  <a:gd name="T41" fmla="*/ 1221 h 1275"/>
                  <a:gd name="T42" fmla="*/ 785 w 1206"/>
                  <a:gd name="T43" fmla="*/ 1179 h 1275"/>
                  <a:gd name="T44" fmla="*/ 678 w 1206"/>
                  <a:gd name="T45" fmla="*/ 1127 h 1275"/>
                  <a:gd name="T46" fmla="*/ 576 w 1206"/>
                  <a:gd name="T47" fmla="*/ 1066 h 1275"/>
                  <a:gd name="T48" fmla="*/ 481 w 1206"/>
                  <a:gd name="T49" fmla="*/ 996 h 1275"/>
                  <a:gd name="T50" fmla="*/ 392 w 1206"/>
                  <a:gd name="T51" fmla="*/ 918 h 1275"/>
                  <a:gd name="T52" fmla="*/ 311 w 1206"/>
                  <a:gd name="T53" fmla="*/ 833 h 1275"/>
                  <a:gd name="T54" fmla="*/ 238 w 1206"/>
                  <a:gd name="T55" fmla="*/ 741 h 1275"/>
                  <a:gd name="T56" fmla="*/ 174 w 1206"/>
                  <a:gd name="T57" fmla="*/ 641 h 1275"/>
                  <a:gd name="T58" fmla="*/ 118 w 1206"/>
                  <a:gd name="T59" fmla="*/ 535 h 1275"/>
                  <a:gd name="T60" fmla="*/ 73 w 1206"/>
                  <a:gd name="T61" fmla="*/ 424 h 1275"/>
                  <a:gd name="T62" fmla="*/ 38 w 1206"/>
                  <a:gd name="T63" fmla="*/ 307 h 1275"/>
                  <a:gd name="T64" fmla="*/ 14 w 1206"/>
                  <a:gd name="T65" fmla="*/ 187 h 1275"/>
                  <a:gd name="T66" fmla="*/ 1 w 1206"/>
                  <a:gd name="T67" fmla="*/ 64 h 1275"/>
                  <a:gd name="T68" fmla="*/ 436 w 1206"/>
                  <a:gd name="T69" fmla="*/ 0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6" h="1275">
                    <a:moveTo>
                      <a:pt x="436" y="0"/>
                    </a:moveTo>
                    <a:lnTo>
                      <a:pt x="436" y="0"/>
                    </a:lnTo>
                    <a:lnTo>
                      <a:pt x="438" y="41"/>
                    </a:lnTo>
                    <a:lnTo>
                      <a:pt x="441" y="81"/>
                    </a:lnTo>
                    <a:lnTo>
                      <a:pt x="445" y="122"/>
                    </a:lnTo>
                    <a:lnTo>
                      <a:pt x="453" y="161"/>
                    </a:lnTo>
                    <a:lnTo>
                      <a:pt x="461" y="200"/>
                    </a:lnTo>
                    <a:lnTo>
                      <a:pt x="472" y="237"/>
                    </a:lnTo>
                    <a:lnTo>
                      <a:pt x="483" y="275"/>
                    </a:lnTo>
                    <a:lnTo>
                      <a:pt x="497" y="311"/>
                    </a:lnTo>
                    <a:lnTo>
                      <a:pt x="512" y="346"/>
                    </a:lnTo>
                    <a:lnTo>
                      <a:pt x="530" y="382"/>
                    </a:lnTo>
                    <a:lnTo>
                      <a:pt x="548" y="415"/>
                    </a:lnTo>
                    <a:lnTo>
                      <a:pt x="569" y="448"/>
                    </a:lnTo>
                    <a:lnTo>
                      <a:pt x="589" y="480"/>
                    </a:lnTo>
                    <a:lnTo>
                      <a:pt x="612" y="512"/>
                    </a:lnTo>
                    <a:lnTo>
                      <a:pt x="636" y="541"/>
                    </a:lnTo>
                    <a:lnTo>
                      <a:pt x="661" y="569"/>
                    </a:lnTo>
                    <a:lnTo>
                      <a:pt x="687" y="597"/>
                    </a:lnTo>
                    <a:lnTo>
                      <a:pt x="715" y="624"/>
                    </a:lnTo>
                    <a:lnTo>
                      <a:pt x="745" y="649"/>
                    </a:lnTo>
                    <a:lnTo>
                      <a:pt x="774" y="672"/>
                    </a:lnTo>
                    <a:lnTo>
                      <a:pt x="806" y="694"/>
                    </a:lnTo>
                    <a:lnTo>
                      <a:pt x="838" y="716"/>
                    </a:lnTo>
                    <a:lnTo>
                      <a:pt x="871" y="734"/>
                    </a:lnTo>
                    <a:lnTo>
                      <a:pt x="905" y="753"/>
                    </a:lnTo>
                    <a:lnTo>
                      <a:pt x="940" y="769"/>
                    </a:lnTo>
                    <a:lnTo>
                      <a:pt x="975" y="784"/>
                    </a:lnTo>
                    <a:lnTo>
                      <a:pt x="1013" y="798"/>
                    </a:lnTo>
                    <a:lnTo>
                      <a:pt x="1050" y="809"/>
                    </a:lnTo>
                    <a:lnTo>
                      <a:pt x="1088" y="819"/>
                    </a:lnTo>
                    <a:lnTo>
                      <a:pt x="1127" y="828"/>
                    </a:lnTo>
                    <a:lnTo>
                      <a:pt x="1166" y="834"/>
                    </a:lnTo>
                    <a:lnTo>
                      <a:pt x="1206" y="839"/>
                    </a:lnTo>
                    <a:lnTo>
                      <a:pt x="1021" y="1060"/>
                    </a:lnTo>
                    <a:lnTo>
                      <a:pt x="1202" y="1275"/>
                    </a:lnTo>
                    <a:lnTo>
                      <a:pt x="1202" y="1275"/>
                    </a:lnTo>
                    <a:lnTo>
                      <a:pt x="1139" y="1270"/>
                    </a:lnTo>
                    <a:lnTo>
                      <a:pt x="1077" y="1263"/>
                    </a:lnTo>
                    <a:lnTo>
                      <a:pt x="1016" y="1250"/>
                    </a:lnTo>
                    <a:lnTo>
                      <a:pt x="957" y="1236"/>
                    </a:lnTo>
                    <a:lnTo>
                      <a:pt x="899" y="1221"/>
                    </a:lnTo>
                    <a:lnTo>
                      <a:pt x="841" y="1200"/>
                    </a:lnTo>
                    <a:lnTo>
                      <a:pt x="785" y="1179"/>
                    </a:lnTo>
                    <a:lnTo>
                      <a:pt x="731" y="1154"/>
                    </a:lnTo>
                    <a:lnTo>
                      <a:pt x="678" y="1127"/>
                    </a:lnTo>
                    <a:lnTo>
                      <a:pt x="626" y="1097"/>
                    </a:lnTo>
                    <a:lnTo>
                      <a:pt x="576" y="1066"/>
                    </a:lnTo>
                    <a:lnTo>
                      <a:pt x="528" y="1032"/>
                    </a:lnTo>
                    <a:lnTo>
                      <a:pt x="481" y="996"/>
                    </a:lnTo>
                    <a:lnTo>
                      <a:pt x="436" y="959"/>
                    </a:lnTo>
                    <a:lnTo>
                      <a:pt x="392" y="918"/>
                    </a:lnTo>
                    <a:lnTo>
                      <a:pt x="350" y="876"/>
                    </a:lnTo>
                    <a:lnTo>
                      <a:pt x="311" y="833"/>
                    </a:lnTo>
                    <a:lnTo>
                      <a:pt x="274" y="787"/>
                    </a:lnTo>
                    <a:lnTo>
                      <a:pt x="238" y="741"/>
                    </a:lnTo>
                    <a:lnTo>
                      <a:pt x="204" y="691"/>
                    </a:lnTo>
                    <a:lnTo>
                      <a:pt x="174" y="641"/>
                    </a:lnTo>
                    <a:lnTo>
                      <a:pt x="145" y="588"/>
                    </a:lnTo>
                    <a:lnTo>
                      <a:pt x="118" y="535"/>
                    </a:lnTo>
                    <a:lnTo>
                      <a:pt x="95" y="480"/>
                    </a:lnTo>
                    <a:lnTo>
                      <a:pt x="73" y="424"/>
                    </a:lnTo>
                    <a:lnTo>
                      <a:pt x="54" y="367"/>
                    </a:lnTo>
                    <a:lnTo>
                      <a:pt x="38" y="307"/>
                    </a:lnTo>
                    <a:lnTo>
                      <a:pt x="24" y="248"/>
                    </a:lnTo>
                    <a:lnTo>
                      <a:pt x="14" y="187"/>
                    </a:lnTo>
                    <a:lnTo>
                      <a:pt x="6" y="127"/>
                    </a:lnTo>
                    <a:lnTo>
                      <a:pt x="1" y="64"/>
                    </a:lnTo>
                    <a:lnTo>
                      <a:pt x="0" y="0"/>
                    </a:lnTo>
                    <a:lnTo>
                      <a:pt x="436" y="0"/>
                    </a:lnTo>
                    <a:close/>
                  </a:path>
                </a:pathLst>
              </a:custGeom>
              <a:gradFill>
                <a:gsLst>
                  <a:gs pos="83000">
                    <a:srgbClr val="767171"/>
                  </a:gs>
                  <a:gs pos="49000">
                    <a:srgbClr val="3D4A65"/>
                  </a:gs>
                </a:gsLst>
                <a:lin ang="5400000" scaled="1"/>
              </a:grad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6">
                <a:extLst>
                  <a:ext uri="{FF2B5EF4-FFF2-40B4-BE49-F238E27FC236}">
                    <a16:creationId xmlns:a16="http://schemas.microsoft.com/office/drawing/2014/main" id="{77B90021-015D-4820-BDB2-F70AC18DF29D}"/>
                  </a:ext>
                </a:extLst>
              </p:cNvPr>
              <p:cNvSpPr>
                <a:spLocks/>
              </p:cNvSpPr>
              <p:nvPr/>
            </p:nvSpPr>
            <p:spPr bwMode="auto">
              <a:xfrm>
                <a:off x="3478043" y="2559642"/>
                <a:ext cx="1391711" cy="1642431"/>
              </a:xfrm>
              <a:custGeom>
                <a:avLst/>
                <a:gdLst>
                  <a:gd name="T0" fmla="*/ 1126 w 1311"/>
                  <a:gd name="T1" fmla="*/ 215 h 1546"/>
                  <a:gd name="T2" fmla="*/ 1307 w 1311"/>
                  <a:gd name="T3" fmla="*/ 0 h 1546"/>
                  <a:gd name="T4" fmla="*/ 1182 w 1311"/>
                  <a:gd name="T5" fmla="*/ 14 h 1546"/>
                  <a:gd name="T6" fmla="*/ 1062 w 1311"/>
                  <a:gd name="T7" fmla="*/ 39 h 1546"/>
                  <a:gd name="T8" fmla="*/ 947 w 1311"/>
                  <a:gd name="T9" fmla="*/ 75 h 1546"/>
                  <a:gd name="T10" fmla="*/ 836 w 1311"/>
                  <a:gd name="T11" fmla="*/ 122 h 1546"/>
                  <a:gd name="T12" fmla="*/ 732 w 1311"/>
                  <a:gd name="T13" fmla="*/ 178 h 1546"/>
                  <a:gd name="T14" fmla="*/ 632 w 1311"/>
                  <a:gd name="T15" fmla="*/ 243 h 1546"/>
                  <a:gd name="T16" fmla="*/ 540 w 1311"/>
                  <a:gd name="T17" fmla="*/ 318 h 1546"/>
                  <a:gd name="T18" fmla="*/ 456 w 1311"/>
                  <a:gd name="T19" fmla="*/ 399 h 1546"/>
                  <a:gd name="T20" fmla="*/ 378 w 1311"/>
                  <a:gd name="T21" fmla="*/ 490 h 1546"/>
                  <a:gd name="T22" fmla="*/ 309 w 1311"/>
                  <a:gd name="T23" fmla="*/ 586 h 1546"/>
                  <a:gd name="T24" fmla="*/ 250 w 1311"/>
                  <a:gd name="T25" fmla="*/ 689 h 1546"/>
                  <a:gd name="T26" fmla="*/ 200 w 1311"/>
                  <a:gd name="T27" fmla="*/ 797 h 1546"/>
                  <a:gd name="T28" fmla="*/ 159 w 1311"/>
                  <a:gd name="T29" fmla="*/ 910 h 1546"/>
                  <a:gd name="T30" fmla="*/ 130 w 1311"/>
                  <a:gd name="T31" fmla="*/ 1029 h 1546"/>
                  <a:gd name="T32" fmla="*/ 111 w 1311"/>
                  <a:gd name="T33" fmla="*/ 1152 h 1546"/>
                  <a:gd name="T34" fmla="*/ 105 w 1311"/>
                  <a:gd name="T35" fmla="*/ 1277 h 1546"/>
                  <a:gd name="T36" fmla="*/ 323 w 1311"/>
                  <a:gd name="T37" fmla="*/ 1546 h 1546"/>
                  <a:gd name="T38" fmla="*/ 541 w 1311"/>
                  <a:gd name="T39" fmla="*/ 1277 h 1546"/>
                  <a:gd name="T40" fmla="*/ 543 w 1311"/>
                  <a:gd name="T41" fmla="*/ 1236 h 1546"/>
                  <a:gd name="T42" fmla="*/ 551 w 1311"/>
                  <a:gd name="T43" fmla="*/ 1157 h 1546"/>
                  <a:gd name="T44" fmla="*/ 566 w 1311"/>
                  <a:gd name="T45" fmla="*/ 1077 h 1546"/>
                  <a:gd name="T46" fmla="*/ 588 w 1311"/>
                  <a:gd name="T47" fmla="*/ 1002 h 1546"/>
                  <a:gd name="T48" fmla="*/ 618 w 1311"/>
                  <a:gd name="T49" fmla="*/ 931 h 1546"/>
                  <a:gd name="T50" fmla="*/ 652 w 1311"/>
                  <a:gd name="T51" fmla="*/ 862 h 1546"/>
                  <a:gd name="T52" fmla="*/ 694 w 1311"/>
                  <a:gd name="T53" fmla="*/ 797 h 1546"/>
                  <a:gd name="T54" fmla="*/ 741 w 1311"/>
                  <a:gd name="T55" fmla="*/ 736 h 1546"/>
                  <a:gd name="T56" fmla="*/ 792 w 1311"/>
                  <a:gd name="T57" fmla="*/ 680 h 1546"/>
                  <a:gd name="T58" fmla="*/ 848 w 1311"/>
                  <a:gd name="T59" fmla="*/ 628 h 1546"/>
                  <a:gd name="T60" fmla="*/ 911 w 1311"/>
                  <a:gd name="T61" fmla="*/ 582 h 1546"/>
                  <a:gd name="T62" fmla="*/ 976 w 1311"/>
                  <a:gd name="T63" fmla="*/ 541 h 1546"/>
                  <a:gd name="T64" fmla="*/ 1045 w 1311"/>
                  <a:gd name="T65" fmla="*/ 507 h 1546"/>
                  <a:gd name="T66" fmla="*/ 1118 w 1311"/>
                  <a:gd name="T67" fmla="*/ 479 h 1546"/>
                  <a:gd name="T68" fmla="*/ 1193 w 1311"/>
                  <a:gd name="T69" fmla="*/ 457 h 1546"/>
                  <a:gd name="T70" fmla="*/ 1271 w 1311"/>
                  <a:gd name="T71" fmla="*/ 443 h 1546"/>
                  <a:gd name="T72" fmla="*/ 1311 w 1311"/>
                  <a:gd name="T73" fmla="*/ 438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1" h="1546">
                    <a:moveTo>
                      <a:pt x="1311" y="438"/>
                    </a:moveTo>
                    <a:lnTo>
                      <a:pt x="1126" y="215"/>
                    </a:lnTo>
                    <a:lnTo>
                      <a:pt x="1307" y="0"/>
                    </a:lnTo>
                    <a:lnTo>
                      <a:pt x="1307" y="0"/>
                    </a:lnTo>
                    <a:lnTo>
                      <a:pt x="1244" y="5"/>
                    </a:lnTo>
                    <a:lnTo>
                      <a:pt x="1182" y="14"/>
                    </a:lnTo>
                    <a:lnTo>
                      <a:pt x="1121" y="25"/>
                    </a:lnTo>
                    <a:lnTo>
                      <a:pt x="1062" y="39"/>
                    </a:lnTo>
                    <a:lnTo>
                      <a:pt x="1004" y="56"/>
                    </a:lnTo>
                    <a:lnTo>
                      <a:pt x="947" y="75"/>
                    </a:lnTo>
                    <a:lnTo>
                      <a:pt x="891" y="97"/>
                    </a:lnTo>
                    <a:lnTo>
                      <a:pt x="836" y="122"/>
                    </a:lnTo>
                    <a:lnTo>
                      <a:pt x="783" y="150"/>
                    </a:lnTo>
                    <a:lnTo>
                      <a:pt x="732" y="178"/>
                    </a:lnTo>
                    <a:lnTo>
                      <a:pt x="682" y="211"/>
                    </a:lnTo>
                    <a:lnTo>
                      <a:pt x="632" y="243"/>
                    </a:lnTo>
                    <a:lnTo>
                      <a:pt x="585" y="279"/>
                    </a:lnTo>
                    <a:lnTo>
                      <a:pt x="540" y="318"/>
                    </a:lnTo>
                    <a:lnTo>
                      <a:pt x="496" y="359"/>
                    </a:lnTo>
                    <a:lnTo>
                      <a:pt x="456" y="399"/>
                    </a:lnTo>
                    <a:lnTo>
                      <a:pt x="415" y="444"/>
                    </a:lnTo>
                    <a:lnTo>
                      <a:pt x="378" y="490"/>
                    </a:lnTo>
                    <a:lnTo>
                      <a:pt x="343" y="536"/>
                    </a:lnTo>
                    <a:lnTo>
                      <a:pt x="309" y="586"/>
                    </a:lnTo>
                    <a:lnTo>
                      <a:pt x="278" y="636"/>
                    </a:lnTo>
                    <a:lnTo>
                      <a:pt x="250" y="689"/>
                    </a:lnTo>
                    <a:lnTo>
                      <a:pt x="223" y="742"/>
                    </a:lnTo>
                    <a:lnTo>
                      <a:pt x="200" y="797"/>
                    </a:lnTo>
                    <a:lnTo>
                      <a:pt x="178" y="853"/>
                    </a:lnTo>
                    <a:lnTo>
                      <a:pt x="159" y="910"/>
                    </a:lnTo>
                    <a:lnTo>
                      <a:pt x="142" y="970"/>
                    </a:lnTo>
                    <a:lnTo>
                      <a:pt x="130" y="1029"/>
                    </a:lnTo>
                    <a:lnTo>
                      <a:pt x="119" y="1090"/>
                    </a:lnTo>
                    <a:lnTo>
                      <a:pt x="111" y="1152"/>
                    </a:lnTo>
                    <a:lnTo>
                      <a:pt x="106" y="1214"/>
                    </a:lnTo>
                    <a:lnTo>
                      <a:pt x="105" y="1277"/>
                    </a:lnTo>
                    <a:lnTo>
                      <a:pt x="0" y="1277"/>
                    </a:lnTo>
                    <a:lnTo>
                      <a:pt x="323" y="1546"/>
                    </a:lnTo>
                    <a:lnTo>
                      <a:pt x="646" y="1277"/>
                    </a:lnTo>
                    <a:lnTo>
                      <a:pt x="541" y="1277"/>
                    </a:lnTo>
                    <a:lnTo>
                      <a:pt x="541" y="1277"/>
                    </a:lnTo>
                    <a:lnTo>
                      <a:pt x="543" y="1236"/>
                    </a:lnTo>
                    <a:lnTo>
                      <a:pt x="546" y="1196"/>
                    </a:lnTo>
                    <a:lnTo>
                      <a:pt x="551" y="1157"/>
                    </a:lnTo>
                    <a:lnTo>
                      <a:pt x="557" y="1116"/>
                    </a:lnTo>
                    <a:lnTo>
                      <a:pt x="566" y="1077"/>
                    </a:lnTo>
                    <a:lnTo>
                      <a:pt x="577" y="1040"/>
                    </a:lnTo>
                    <a:lnTo>
                      <a:pt x="588" y="1002"/>
                    </a:lnTo>
                    <a:lnTo>
                      <a:pt x="602" y="966"/>
                    </a:lnTo>
                    <a:lnTo>
                      <a:pt x="618" y="931"/>
                    </a:lnTo>
                    <a:lnTo>
                      <a:pt x="635" y="895"/>
                    </a:lnTo>
                    <a:lnTo>
                      <a:pt x="652" y="862"/>
                    </a:lnTo>
                    <a:lnTo>
                      <a:pt x="672" y="829"/>
                    </a:lnTo>
                    <a:lnTo>
                      <a:pt x="694" y="797"/>
                    </a:lnTo>
                    <a:lnTo>
                      <a:pt x="716" y="765"/>
                    </a:lnTo>
                    <a:lnTo>
                      <a:pt x="741" y="736"/>
                    </a:lnTo>
                    <a:lnTo>
                      <a:pt x="766" y="708"/>
                    </a:lnTo>
                    <a:lnTo>
                      <a:pt x="792" y="680"/>
                    </a:lnTo>
                    <a:lnTo>
                      <a:pt x="820" y="653"/>
                    </a:lnTo>
                    <a:lnTo>
                      <a:pt x="848" y="628"/>
                    </a:lnTo>
                    <a:lnTo>
                      <a:pt x="880" y="605"/>
                    </a:lnTo>
                    <a:lnTo>
                      <a:pt x="911" y="582"/>
                    </a:lnTo>
                    <a:lnTo>
                      <a:pt x="942" y="561"/>
                    </a:lnTo>
                    <a:lnTo>
                      <a:pt x="976" y="541"/>
                    </a:lnTo>
                    <a:lnTo>
                      <a:pt x="1011" y="524"/>
                    </a:lnTo>
                    <a:lnTo>
                      <a:pt x="1045" y="507"/>
                    </a:lnTo>
                    <a:lnTo>
                      <a:pt x="1081" y="493"/>
                    </a:lnTo>
                    <a:lnTo>
                      <a:pt x="1118" y="479"/>
                    </a:lnTo>
                    <a:lnTo>
                      <a:pt x="1156" y="466"/>
                    </a:lnTo>
                    <a:lnTo>
                      <a:pt x="1193" y="457"/>
                    </a:lnTo>
                    <a:lnTo>
                      <a:pt x="1232" y="449"/>
                    </a:lnTo>
                    <a:lnTo>
                      <a:pt x="1271" y="443"/>
                    </a:lnTo>
                    <a:lnTo>
                      <a:pt x="1311" y="438"/>
                    </a:lnTo>
                    <a:lnTo>
                      <a:pt x="1311" y="438"/>
                    </a:lnTo>
                    <a:close/>
                  </a:path>
                </a:pathLst>
              </a:custGeom>
              <a:solidFill>
                <a:srgbClr val="3D4A65"/>
              </a:solid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7">
                <a:extLst>
                  <a:ext uri="{FF2B5EF4-FFF2-40B4-BE49-F238E27FC236}">
                    <a16:creationId xmlns:a16="http://schemas.microsoft.com/office/drawing/2014/main" id="{E844A60D-E7E9-4367-97DF-863EC6B85FE3}"/>
                  </a:ext>
                </a:extLst>
              </p:cNvPr>
              <p:cNvSpPr>
                <a:spLocks/>
              </p:cNvSpPr>
              <p:nvPr/>
            </p:nvSpPr>
            <p:spPr bwMode="auto">
              <a:xfrm>
                <a:off x="3590654" y="4004471"/>
                <a:ext cx="1642432" cy="1389586"/>
              </a:xfrm>
              <a:custGeom>
                <a:avLst/>
                <a:gdLst>
                  <a:gd name="T0" fmla="*/ 1275 w 1545"/>
                  <a:gd name="T1" fmla="*/ 664 h 1309"/>
                  <a:gd name="T2" fmla="*/ 1275 w 1545"/>
                  <a:gd name="T3" fmla="*/ 768 h 1309"/>
                  <a:gd name="T4" fmla="*/ 1194 w 1545"/>
                  <a:gd name="T5" fmla="*/ 763 h 1309"/>
                  <a:gd name="T6" fmla="*/ 1115 w 1545"/>
                  <a:gd name="T7" fmla="*/ 752 h 1309"/>
                  <a:gd name="T8" fmla="*/ 1038 w 1545"/>
                  <a:gd name="T9" fmla="*/ 732 h 1309"/>
                  <a:gd name="T10" fmla="*/ 965 w 1545"/>
                  <a:gd name="T11" fmla="*/ 707 h 1309"/>
                  <a:gd name="T12" fmla="*/ 895 w 1545"/>
                  <a:gd name="T13" fmla="*/ 674 h 1309"/>
                  <a:gd name="T14" fmla="*/ 828 w 1545"/>
                  <a:gd name="T15" fmla="*/ 637 h 1309"/>
                  <a:gd name="T16" fmla="*/ 765 w 1545"/>
                  <a:gd name="T17" fmla="*/ 593 h 1309"/>
                  <a:gd name="T18" fmla="*/ 706 w 1545"/>
                  <a:gd name="T19" fmla="*/ 544 h 1309"/>
                  <a:gd name="T20" fmla="*/ 653 w 1545"/>
                  <a:gd name="T21" fmla="*/ 489 h 1309"/>
                  <a:gd name="T22" fmla="*/ 605 w 1545"/>
                  <a:gd name="T23" fmla="*/ 431 h 1309"/>
                  <a:gd name="T24" fmla="*/ 561 w 1545"/>
                  <a:gd name="T25" fmla="*/ 367 h 1309"/>
                  <a:gd name="T26" fmla="*/ 524 w 1545"/>
                  <a:gd name="T27" fmla="*/ 300 h 1309"/>
                  <a:gd name="T28" fmla="*/ 493 w 1545"/>
                  <a:gd name="T29" fmla="*/ 230 h 1309"/>
                  <a:gd name="T30" fmla="*/ 466 w 1545"/>
                  <a:gd name="T31" fmla="*/ 156 h 1309"/>
                  <a:gd name="T32" fmla="*/ 449 w 1545"/>
                  <a:gd name="T33" fmla="*/ 79 h 1309"/>
                  <a:gd name="T34" fmla="*/ 436 w 1545"/>
                  <a:gd name="T35" fmla="*/ 0 h 1309"/>
                  <a:gd name="T36" fmla="*/ 0 w 1545"/>
                  <a:gd name="T37" fmla="*/ 6 h 1309"/>
                  <a:gd name="T38" fmla="*/ 5 w 1545"/>
                  <a:gd name="T39" fmla="*/ 68 h 1309"/>
                  <a:gd name="T40" fmla="*/ 25 w 1545"/>
                  <a:gd name="T41" fmla="*/ 190 h 1309"/>
                  <a:gd name="T42" fmla="*/ 56 w 1545"/>
                  <a:gd name="T43" fmla="*/ 307 h 1309"/>
                  <a:gd name="T44" fmla="*/ 98 w 1545"/>
                  <a:gd name="T45" fmla="*/ 420 h 1309"/>
                  <a:gd name="T46" fmla="*/ 150 w 1545"/>
                  <a:gd name="T47" fmla="*/ 528 h 1309"/>
                  <a:gd name="T48" fmla="*/ 210 w 1545"/>
                  <a:gd name="T49" fmla="*/ 629 h 1309"/>
                  <a:gd name="T50" fmla="*/ 279 w 1545"/>
                  <a:gd name="T51" fmla="*/ 724 h 1309"/>
                  <a:gd name="T52" fmla="*/ 357 w 1545"/>
                  <a:gd name="T53" fmla="*/ 813 h 1309"/>
                  <a:gd name="T54" fmla="*/ 443 w 1545"/>
                  <a:gd name="T55" fmla="*/ 894 h 1309"/>
                  <a:gd name="T56" fmla="*/ 536 w 1545"/>
                  <a:gd name="T57" fmla="*/ 966 h 1309"/>
                  <a:gd name="T58" fmla="*/ 636 w 1545"/>
                  <a:gd name="T59" fmla="*/ 1031 h 1309"/>
                  <a:gd name="T60" fmla="*/ 740 w 1545"/>
                  <a:gd name="T61" fmla="*/ 1086 h 1309"/>
                  <a:gd name="T62" fmla="*/ 853 w 1545"/>
                  <a:gd name="T63" fmla="*/ 1131 h 1309"/>
                  <a:gd name="T64" fmla="*/ 968 w 1545"/>
                  <a:gd name="T65" fmla="*/ 1167 h 1309"/>
                  <a:gd name="T66" fmla="*/ 1088 w 1545"/>
                  <a:gd name="T67" fmla="*/ 1190 h 1309"/>
                  <a:gd name="T68" fmla="*/ 1211 w 1545"/>
                  <a:gd name="T69" fmla="*/ 1203 h 1309"/>
                  <a:gd name="T70" fmla="*/ 1275 w 1545"/>
                  <a:gd name="T71" fmla="*/ 1309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5" h="1309">
                    <a:moveTo>
                      <a:pt x="1545" y="986"/>
                    </a:moveTo>
                    <a:lnTo>
                      <a:pt x="1275" y="664"/>
                    </a:lnTo>
                    <a:lnTo>
                      <a:pt x="1275" y="768"/>
                    </a:lnTo>
                    <a:lnTo>
                      <a:pt x="1275" y="768"/>
                    </a:lnTo>
                    <a:lnTo>
                      <a:pt x="1235" y="766"/>
                    </a:lnTo>
                    <a:lnTo>
                      <a:pt x="1194" y="763"/>
                    </a:lnTo>
                    <a:lnTo>
                      <a:pt x="1154" y="759"/>
                    </a:lnTo>
                    <a:lnTo>
                      <a:pt x="1115" y="752"/>
                    </a:lnTo>
                    <a:lnTo>
                      <a:pt x="1076" y="743"/>
                    </a:lnTo>
                    <a:lnTo>
                      <a:pt x="1038" y="732"/>
                    </a:lnTo>
                    <a:lnTo>
                      <a:pt x="1001" y="721"/>
                    </a:lnTo>
                    <a:lnTo>
                      <a:pt x="965" y="707"/>
                    </a:lnTo>
                    <a:lnTo>
                      <a:pt x="929" y="692"/>
                    </a:lnTo>
                    <a:lnTo>
                      <a:pt x="895" y="674"/>
                    </a:lnTo>
                    <a:lnTo>
                      <a:pt x="860" y="656"/>
                    </a:lnTo>
                    <a:lnTo>
                      <a:pt x="828" y="637"/>
                    </a:lnTo>
                    <a:lnTo>
                      <a:pt x="797" y="615"/>
                    </a:lnTo>
                    <a:lnTo>
                      <a:pt x="765" y="593"/>
                    </a:lnTo>
                    <a:lnTo>
                      <a:pt x="736" y="568"/>
                    </a:lnTo>
                    <a:lnTo>
                      <a:pt x="706" y="544"/>
                    </a:lnTo>
                    <a:lnTo>
                      <a:pt x="680" y="517"/>
                    </a:lnTo>
                    <a:lnTo>
                      <a:pt x="653" y="489"/>
                    </a:lnTo>
                    <a:lnTo>
                      <a:pt x="628" y="461"/>
                    </a:lnTo>
                    <a:lnTo>
                      <a:pt x="605" y="431"/>
                    </a:lnTo>
                    <a:lnTo>
                      <a:pt x="581" y="400"/>
                    </a:lnTo>
                    <a:lnTo>
                      <a:pt x="561" y="367"/>
                    </a:lnTo>
                    <a:lnTo>
                      <a:pt x="541" y="335"/>
                    </a:lnTo>
                    <a:lnTo>
                      <a:pt x="524" y="300"/>
                    </a:lnTo>
                    <a:lnTo>
                      <a:pt x="507" y="266"/>
                    </a:lnTo>
                    <a:lnTo>
                      <a:pt x="493" y="230"/>
                    </a:lnTo>
                    <a:lnTo>
                      <a:pt x="479" y="193"/>
                    </a:lnTo>
                    <a:lnTo>
                      <a:pt x="466" y="156"/>
                    </a:lnTo>
                    <a:lnTo>
                      <a:pt x="457" y="118"/>
                    </a:lnTo>
                    <a:lnTo>
                      <a:pt x="449" y="79"/>
                    </a:lnTo>
                    <a:lnTo>
                      <a:pt x="441" y="40"/>
                    </a:lnTo>
                    <a:lnTo>
                      <a:pt x="436" y="0"/>
                    </a:lnTo>
                    <a:lnTo>
                      <a:pt x="215" y="185"/>
                    </a:lnTo>
                    <a:lnTo>
                      <a:pt x="0" y="6"/>
                    </a:lnTo>
                    <a:lnTo>
                      <a:pt x="0" y="6"/>
                    </a:lnTo>
                    <a:lnTo>
                      <a:pt x="5" y="68"/>
                    </a:lnTo>
                    <a:lnTo>
                      <a:pt x="14" y="129"/>
                    </a:lnTo>
                    <a:lnTo>
                      <a:pt x="25" y="190"/>
                    </a:lnTo>
                    <a:lnTo>
                      <a:pt x="39" y="249"/>
                    </a:lnTo>
                    <a:lnTo>
                      <a:pt x="56" y="307"/>
                    </a:lnTo>
                    <a:lnTo>
                      <a:pt x="75" y="364"/>
                    </a:lnTo>
                    <a:lnTo>
                      <a:pt x="98" y="420"/>
                    </a:lnTo>
                    <a:lnTo>
                      <a:pt x="122" y="473"/>
                    </a:lnTo>
                    <a:lnTo>
                      <a:pt x="150" y="528"/>
                    </a:lnTo>
                    <a:lnTo>
                      <a:pt x="178" y="579"/>
                    </a:lnTo>
                    <a:lnTo>
                      <a:pt x="210" y="629"/>
                    </a:lnTo>
                    <a:lnTo>
                      <a:pt x="243" y="678"/>
                    </a:lnTo>
                    <a:lnTo>
                      <a:pt x="279" y="724"/>
                    </a:lnTo>
                    <a:lnTo>
                      <a:pt x="318" y="769"/>
                    </a:lnTo>
                    <a:lnTo>
                      <a:pt x="357" y="813"/>
                    </a:lnTo>
                    <a:lnTo>
                      <a:pt x="399" y="854"/>
                    </a:lnTo>
                    <a:lnTo>
                      <a:pt x="443" y="894"/>
                    </a:lnTo>
                    <a:lnTo>
                      <a:pt x="489" y="932"/>
                    </a:lnTo>
                    <a:lnTo>
                      <a:pt x="536" y="966"/>
                    </a:lnTo>
                    <a:lnTo>
                      <a:pt x="585" y="1000"/>
                    </a:lnTo>
                    <a:lnTo>
                      <a:pt x="636" y="1031"/>
                    </a:lnTo>
                    <a:lnTo>
                      <a:pt x="687" y="1059"/>
                    </a:lnTo>
                    <a:lnTo>
                      <a:pt x="740" y="1086"/>
                    </a:lnTo>
                    <a:lnTo>
                      <a:pt x="797" y="1109"/>
                    </a:lnTo>
                    <a:lnTo>
                      <a:pt x="853" y="1131"/>
                    </a:lnTo>
                    <a:lnTo>
                      <a:pt x="909" y="1150"/>
                    </a:lnTo>
                    <a:lnTo>
                      <a:pt x="968" y="1167"/>
                    </a:lnTo>
                    <a:lnTo>
                      <a:pt x="1027" y="1179"/>
                    </a:lnTo>
                    <a:lnTo>
                      <a:pt x="1088" y="1190"/>
                    </a:lnTo>
                    <a:lnTo>
                      <a:pt x="1149" y="1198"/>
                    </a:lnTo>
                    <a:lnTo>
                      <a:pt x="1211" y="1203"/>
                    </a:lnTo>
                    <a:lnTo>
                      <a:pt x="1275" y="1204"/>
                    </a:lnTo>
                    <a:lnTo>
                      <a:pt x="1275" y="1309"/>
                    </a:lnTo>
                    <a:lnTo>
                      <a:pt x="1545" y="986"/>
                    </a:lnTo>
                    <a:close/>
                  </a:path>
                </a:pathLst>
              </a:custGeom>
              <a:solidFill>
                <a:srgbClr val="3D4A65"/>
              </a:solid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8">
                <a:extLst>
                  <a:ext uri="{FF2B5EF4-FFF2-40B4-BE49-F238E27FC236}">
                    <a16:creationId xmlns:a16="http://schemas.microsoft.com/office/drawing/2014/main" id="{1BF94BCA-D457-45C3-A215-C1C01AC68DA0}"/>
                  </a:ext>
                </a:extLst>
              </p:cNvPr>
              <p:cNvSpPr>
                <a:spLocks/>
              </p:cNvSpPr>
              <p:nvPr/>
            </p:nvSpPr>
            <p:spPr bwMode="auto">
              <a:xfrm>
                <a:off x="5045911" y="3613961"/>
                <a:ext cx="1393836" cy="1642431"/>
              </a:xfrm>
              <a:custGeom>
                <a:avLst/>
                <a:gdLst>
                  <a:gd name="T0" fmla="*/ 666 w 1311"/>
                  <a:gd name="T1" fmla="*/ 269 h 1544"/>
                  <a:gd name="T2" fmla="*/ 771 w 1311"/>
                  <a:gd name="T3" fmla="*/ 269 h 1544"/>
                  <a:gd name="T4" fmla="*/ 766 w 1311"/>
                  <a:gd name="T5" fmla="*/ 350 h 1544"/>
                  <a:gd name="T6" fmla="*/ 753 w 1311"/>
                  <a:gd name="T7" fmla="*/ 430 h 1544"/>
                  <a:gd name="T8" fmla="*/ 735 w 1311"/>
                  <a:gd name="T9" fmla="*/ 506 h 1544"/>
                  <a:gd name="T10" fmla="*/ 708 w 1311"/>
                  <a:gd name="T11" fmla="*/ 580 h 1544"/>
                  <a:gd name="T12" fmla="*/ 677 w 1311"/>
                  <a:gd name="T13" fmla="*/ 651 h 1544"/>
                  <a:gd name="T14" fmla="*/ 638 w 1311"/>
                  <a:gd name="T15" fmla="*/ 717 h 1544"/>
                  <a:gd name="T16" fmla="*/ 594 w 1311"/>
                  <a:gd name="T17" fmla="*/ 781 h 1544"/>
                  <a:gd name="T18" fmla="*/ 544 w 1311"/>
                  <a:gd name="T19" fmla="*/ 838 h 1544"/>
                  <a:gd name="T20" fmla="*/ 491 w 1311"/>
                  <a:gd name="T21" fmla="*/ 893 h 1544"/>
                  <a:gd name="T22" fmla="*/ 432 w 1311"/>
                  <a:gd name="T23" fmla="*/ 941 h 1544"/>
                  <a:gd name="T24" fmla="*/ 368 w 1311"/>
                  <a:gd name="T25" fmla="*/ 985 h 1544"/>
                  <a:gd name="T26" fmla="*/ 301 w 1311"/>
                  <a:gd name="T27" fmla="*/ 1022 h 1544"/>
                  <a:gd name="T28" fmla="*/ 231 w 1311"/>
                  <a:gd name="T29" fmla="*/ 1053 h 1544"/>
                  <a:gd name="T30" fmla="*/ 156 w 1311"/>
                  <a:gd name="T31" fmla="*/ 1078 h 1544"/>
                  <a:gd name="T32" fmla="*/ 80 w 1311"/>
                  <a:gd name="T33" fmla="*/ 1097 h 1544"/>
                  <a:gd name="T34" fmla="*/ 0 w 1311"/>
                  <a:gd name="T35" fmla="*/ 1108 h 1544"/>
                  <a:gd name="T36" fmla="*/ 5 w 1311"/>
                  <a:gd name="T37" fmla="*/ 1544 h 1544"/>
                  <a:gd name="T38" fmla="*/ 67 w 1311"/>
                  <a:gd name="T39" fmla="*/ 1539 h 1544"/>
                  <a:gd name="T40" fmla="*/ 189 w 1311"/>
                  <a:gd name="T41" fmla="*/ 1519 h 1544"/>
                  <a:gd name="T42" fmla="*/ 307 w 1311"/>
                  <a:gd name="T43" fmla="*/ 1490 h 1544"/>
                  <a:gd name="T44" fmla="*/ 420 w 1311"/>
                  <a:gd name="T45" fmla="*/ 1448 h 1544"/>
                  <a:gd name="T46" fmla="*/ 527 w 1311"/>
                  <a:gd name="T47" fmla="*/ 1396 h 1544"/>
                  <a:gd name="T48" fmla="*/ 630 w 1311"/>
                  <a:gd name="T49" fmla="*/ 1335 h 1544"/>
                  <a:gd name="T50" fmla="*/ 725 w 1311"/>
                  <a:gd name="T51" fmla="*/ 1265 h 1544"/>
                  <a:gd name="T52" fmla="*/ 814 w 1311"/>
                  <a:gd name="T53" fmla="*/ 1187 h 1544"/>
                  <a:gd name="T54" fmla="*/ 895 w 1311"/>
                  <a:gd name="T55" fmla="*/ 1102 h 1544"/>
                  <a:gd name="T56" fmla="*/ 969 w 1311"/>
                  <a:gd name="T57" fmla="*/ 1010 h 1544"/>
                  <a:gd name="T58" fmla="*/ 1032 w 1311"/>
                  <a:gd name="T59" fmla="*/ 910 h 1544"/>
                  <a:gd name="T60" fmla="*/ 1089 w 1311"/>
                  <a:gd name="T61" fmla="*/ 804 h 1544"/>
                  <a:gd name="T62" fmla="*/ 1134 w 1311"/>
                  <a:gd name="T63" fmla="*/ 693 h 1544"/>
                  <a:gd name="T64" fmla="*/ 1168 w 1311"/>
                  <a:gd name="T65" fmla="*/ 576 h 1544"/>
                  <a:gd name="T66" fmla="*/ 1193 w 1311"/>
                  <a:gd name="T67" fmla="*/ 456 h 1544"/>
                  <a:gd name="T68" fmla="*/ 1205 w 1311"/>
                  <a:gd name="T69" fmla="*/ 333 h 1544"/>
                  <a:gd name="T70" fmla="*/ 1311 w 1311"/>
                  <a:gd name="T71" fmla="*/ 269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1" h="1544">
                    <a:moveTo>
                      <a:pt x="989" y="0"/>
                    </a:moveTo>
                    <a:lnTo>
                      <a:pt x="666" y="269"/>
                    </a:lnTo>
                    <a:lnTo>
                      <a:pt x="771" y="269"/>
                    </a:lnTo>
                    <a:lnTo>
                      <a:pt x="771" y="269"/>
                    </a:lnTo>
                    <a:lnTo>
                      <a:pt x="769" y="310"/>
                    </a:lnTo>
                    <a:lnTo>
                      <a:pt x="766" y="350"/>
                    </a:lnTo>
                    <a:lnTo>
                      <a:pt x="761" y="391"/>
                    </a:lnTo>
                    <a:lnTo>
                      <a:pt x="753" y="430"/>
                    </a:lnTo>
                    <a:lnTo>
                      <a:pt x="746" y="469"/>
                    </a:lnTo>
                    <a:lnTo>
                      <a:pt x="735" y="506"/>
                    </a:lnTo>
                    <a:lnTo>
                      <a:pt x="722" y="544"/>
                    </a:lnTo>
                    <a:lnTo>
                      <a:pt x="708" y="580"/>
                    </a:lnTo>
                    <a:lnTo>
                      <a:pt x="694" y="615"/>
                    </a:lnTo>
                    <a:lnTo>
                      <a:pt x="677" y="651"/>
                    </a:lnTo>
                    <a:lnTo>
                      <a:pt x="658" y="684"/>
                    </a:lnTo>
                    <a:lnTo>
                      <a:pt x="638" y="717"/>
                    </a:lnTo>
                    <a:lnTo>
                      <a:pt x="618" y="749"/>
                    </a:lnTo>
                    <a:lnTo>
                      <a:pt x="594" y="781"/>
                    </a:lnTo>
                    <a:lnTo>
                      <a:pt x="571" y="810"/>
                    </a:lnTo>
                    <a:lnTo>
                      <a:pt x="544" y="838"/>
                    </a:lnTo>
                    <a:lnTo>
                      <a:pt x="518" y="866"/>
                    </a:lnTo>
                    <a:lnTo>
                      <a:pt x="491" y="893"/>
                    </a:lnTo>
                    <a:lnTo>
                      <a:pt x="462" y="918"/>
                    </a:lnTo>
                    <a:lnTo>
                      <a:pt x="432" y="941"/>
                    </a:lnTo>
                    <a:lnTo>
                      <a:pt x="401" y="963"/>
                    </a:lnTo>
                    <a:lnTo>
                      <a:pt x="368" y="985"/>
                    </a:lnTo>
                    <a:lnTo>
                      <a:pt x="336" y="1003"/>
                    </a:lnTo>
                    <a:lnTo>
                      <a:pt x="301" y="1022"/>
                    </a:lnTo>
                    <a:lnTo>
                      <a:pt x="267" y="1038"/>
                    </a:lnTo>
                    <a:lnTo>
                      <a:pt x="231" y="1053"/>
                    </a:lnTo>
                    <a:lnTo>
                      <a:pt x="194" y="1067"/>
                    </a:lnTo>
                    <a:lnTo>
                      <a:pt x="156" y="1078"/>
                    </a:lnTo>
                    <a:lnTo>
                      <a:pt x="119" y="1088"/>
                    </a:lnTo>
                    <a:lnTo>
                      <a:pt x="80" y="1097"/>
                    </a:lnTo>
                    <a:lnTo>
                      <a:pt x="41" y="1103"/>
                    </a:lnTo>
                    <a:lnTo>
                      <a:pt x="0" y="1108"/>
                    </a:lnTo>
                    <a:lnTo>
                      <a:pt x="186" y="1329"/>
                    </a:lnTo>
                    <a:lnTo>
                      <a:pt x="5" y="1544"/>
                    </a:lnTo>
                    <a:lnTo>
                      <a:pt x="5" y="1544"/>
                    </a:lnTo>
                    <a:lnTo>
                      <a:pt x="67" y="1539"/>
                    </a:lnTo>
                    <a:lnTo>
                      <a:pt x="130" y="1532"/>
                    </a:lnTo>
                    <a:lnTo>
                      <a:pt x="189" y="1519"/>
                    </a:lnTo>
                    <a:lnTo>
                      <a:pt x="248" y="1505"/>
                    </a:lnTo>
                    <a:lnTo>
                      <a:pt x="307" y="1490"/>
                    </a:lnTo>
                    <a:lnTo>
                      <a:pt x="365" y="1469"/>
                    </a:lnTo>
                    <a:lnTo>
                      <a:pt x="420" y="1448"/>
                    </a:lnTo>
                    <a:lnTo>
                      <a:pt x="474" y="1423"/>
                    </a:lnTo>
                    <a:lnTo>
                      <a:pt x="527" y="1396"/>
                    </a:lnTo>
                    <a:lnTo>
                      <a:pt x="580" y="1366"/>
                    </a:lnTo>
                    <a:lnTo>
                      <a:pt x="630" y="1335"/>
                    </a:lnTo>
                    <a:lnTo>
                      <a:pt x="679" y="1301"/>
                    </a:lnTo>
                    <a:lnTo>
                      <a:pt x="725" y="1265"/>
                    </a:lnTo>
                    <a:lnTo>
                      <a:pt x="771" y="1228"/>
                    </a:lnTo>
                    <a:lnTo>
                      <a:pt x="814" y="1187"/>
                    </a:lnTo>
                    <a:lnTo>
                      <a:pt x="856" y="1145"/>
                    </a:lnTo>
                    <a:lnTo>
                      <a:pt x="895" y="1102"/>
                    </a:lnTo>
                    <a:lnTo>
                      <a:pt x="933" y="1056"/>
                    </a:lnTo>
                    <a:lnTo>
                      <a:pt x="969" y="1010"/>
                    </a:lnTo>
                    <a:lnTo>
                      <a:pt x="1001" y="960"/>
                    </a:lnTo>
                    <a:lnTo>
                      <a:pt x="1032" y="910"/>
                    </a:lnTo>
                    <a:lnTo>
                      <a:pt x="1062" y="857"/>
                    </a:lnTo>
                    <a:lnTo>
                      <a:pt x="1089" y="804"/>
                    </a:lnTo>
                    <a:lnTo>
                      <a:pt x="1112" y="749"/>
                    </a:lnTo>
                    <a:lnTo>
                      <a:pt x="1134" y="693"/>
                    </a:lnTo>
                    <a:lnTo>
                      <a:pt x="1152" y="636"/>
                    </a:lnTo>
                    <a:lnTo>
                      <a:pt x="1168" y="576"/>
                    </a:lnTo>
                    <a:lnTo>
                      <a:pt x="1182" y="517"/>
                    </a:lnTo>
                    <a:lnTo>
                      <a:pt x="1193" y="456"/>
                    </a:lnTo>
                    <a:lnTo>
                      <a:pt x="1201" y="396"/>
                    </a:lnTo>
                    <a:lnTo>
                      <a:pt x="1205" y="333"/>
                    </a:lnTo>
                    <a:lnTo>
                      <a:pt x="1207" y="269"/>
                    </a:lnTo>
                    <a:lnTo>
                      <a:pt x="1311" y="269"/>
                    </a:lnTo>
                    <a:lnTo>
                      <a:pt x="989" y="0"/>
                    </a:lnTo>
                    <a:close/>
                  </a:path>
                </a:pathLst>
              </a:custGeom>
              <a:gradFill>
                <a:gsLst>
                  <a:gs pos="44000">
                    <a:srgbClr val="767171"/>
                  </a:gs>
                  <a:gs pos="71000">
                    <a:srgbClr val="3D4A65"/>
                  </a:gs>
                </a:gsLst>
                <a:lin ang="5400000" scaled="1"/>
              </a:grad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9">
                <a:extLst>
                  <a:ext uri="{FF2B5EF4-FFF2-40B4-BE49-F238E27FC236}">
                    <a16:creationId xmlns:a16="http://schemas.microsoft.com/office/drawing/2014/main" id="{E6896C8D-95D8-4744-924D-73E8AAC404CA}"/>
                  </a:ext>
                </a:extLst>
              </p:cNvPr>
              <p:cNvSpPr>
                <a:spLocks/>
              </p:cNvSpPr>
              <p:nvPr/>
            </p:nvSpPr>
            <p:spPr bwMode="auto">
              <a:xfrm>
                <a:off x="4672152" y="2444905"/>
                <a:ext cx="1642432" cy="1391711"/>
              </a:xfrm>
              <a:custGeom>
                <a:avLst/>
                <a:gdLst>
                  <a:gd name="T0" fmla="*/ 1545 w 1545"/>
                  <a:gd name="T1" fmla="*/ 1306 h 1310"/>
                  <a:gd name="T2" fmla="*/ 1540 w 1545"/>
                  <a:gd name="T3" fmla="*/ 1243 h 1310"/>
                  <a:gd name="T4" fmla="*/ 1520 w 1545"/>
                  <a:gd name="T5" fmla="*/ 1122 h 1310"/>
                  <a:gd name="T6" fmla="*/ 1489 w 1545"/>
                  <a:gd name="T7" fmla="*/ 1003 h 1310"/>
                  <a:gd name="T8" fmla="*/ 1448 w 1545"/>
                  <a:gd name="T9" fmla="*/ 891 h 1310"/>
                  <a:gd name="T10" fmla="*/ 1397 w 1545"/>
                  <a:gd name="T11" fmla="*/ 784 h 1310"/>
                  <a:gd name="T12" fmla="*/ 1336 w 1545"/>
                  <a:gd name="T13" fmla="*/ 681 h 1310"/>
                  <a:gd name="T14" fmla="*/ 1266 w 1545"/>
                  <a:gd name="T15" fmla="*/ 586 h 1310"/>
                  <a:gd name="T16" fmla="*/ 1188 w 1545"/>
                  <a:gd name="T17" fmla="*/ 497 h 1310"/>
                  <a:gd name="T18" fmla="*/ 1102 w 1545"/>
                  <a:gd name="T19" fmla="*/ 416 h 1310"/>
                  <a:gd name="T20" fmla="*/ 1009 w 1545"/>
                  <a:gd name="T21" fmla="*/ 343 h 1310"/>
                  <a:gd name="T22" fmla="*/ 910 w 1545"/>
                  <a:gd name="T23" fmla="*/ 279 h 1310"/>
                  <a:gd name="T24" fmla="*/ 804 w 1545"/>
                  <a:gd name="T25" fmla="*/ 224 h 1310"/>
                  <a:gd name="T26" fmla="*/ 694 w 1545"/>
                  <a:gd name="T27" fmla="*/ 177 h 1310"/>
                  <a:gd name="T28" fmla="*/ 577 w 1545"/>
                  <a:gd name="T29" fmla="*/ 143 h 1310"/>
                  <a:gd name="T30" fmla="*/ 457 w 1545"/>
                  <a:gd name="T31" fmla="*/ 118 h 1310"/>
                  <a:gd name="T32" fmla="*/ 334 w 1545"/>
                  <a:gd name="T33" fmla="*/ 106 h 1310"/>
                  <a:gd name="T34" fmla="*/ 270 w 1545"/>
                  <a:gd name="T35" fmla="*/ 0 h 1310"/>
                  <a:gd name="T36" fmla="*/ 270 w 1545"/>
                  <a:gd name="T37" fmla="*/ 645 h 1310"/>
                  <a:gd name="T38" fmla="*/ 270 w 1545"/>
                  <a:gd name="T39" fmla="*/ 541 h 1310"/>
                  <a:gd name="T40" fmla="*/ 351 w 1545"/>
                  <a:gd name="T41" fmla="*/ 545 h 1310"/>
                  <a:gd name="T42" fmla="*/ 430 w 1545"/>
                  <a:gd name="T43" fmla="*/ 558 h 1310"/>
                  <a:gd name="T44" fmla="*/ 507 w 1545"/>
                  <a:gd name="T45" fmla="*/ 576 h 1310"/>
                  <a:gd name="T46" fmla="*/ 580 w 1545"/>
                  <a:gd name="T47" fmla="*/ 603 h 1310"/>
                  <a:gd name="T48" fmla="*/ 650 w 1545"/>
                  <a:gd name="T49" fmla="*/ 634 h 1310"/>
                  <a:gd name="T50" fmla="*/ 717 w 1545"/>
                  <a:gd name="T51" fmla="*/ 673 h 1310"/>
                  <a:gd name="T52" fmla="*/ 779 w 1545"/>
                  <a:gd name="T53" fmla="*/ 717 h 1310"/>
                  <a:gd name="T54" fmla="*/ 839 w 1545"/>
                  <a:gd name="T55" fmla="*/ 766 h 1310"/>
                  <a:gd name="T56" fmla="*/ 892 w 1545"/>
                  <a:gd name="T57" fmla="*/ 821 h 1310"/>
                  <a:gd name="T58" fmla="*/ 942 w 1545"/>
                  <a:gd name="T59" fmla="*/ 879 h 1310"/>
                  <a:gd name="T60" fmla="*/ 984 w 1545"/>
                  <a:gd name="T61" fmla="*/ 943 h 1310"/>
                  <a:gd name="T62" fmla="*/ 1023 w 1545"/>
                  <a:gd name="T63" fmla="*/ 1010 h 1310"/>
                  <a:gd name="T64" fmla="*/ 1054 w 1545"/>
                  <a:gd name="T65" fmla="*/ 1080 h 1310"/>
                  <a:gd name="T66" fmla="*/ 1079 w 1545"/>
                  <a:gd name="T67" fmla="*/ 1154 h 1310"/>
                  <a:gd name="T68" fmla="*/ 1096 w 1545"/>
                  <a:gd name="T69" fmla="*/ 1231 h 1310"/>
                  <a:gd name="T70" fmla="*/ 1107 w 1545"/>
                  <a:gd name="T71" fmla="*/ 1310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5" h="1310">
                    <a:moveTo>
                      <a:pt x="1330" y="1125"/>
                    </a:moveTo>
                    <a:lnTo>
                      <a:pt x="1545" y="1306"/>
                    </a:lnTo>
                    <a:lnTo>
                      <a:pt x="1545" y="1306"/>
                    </a:lnTo>
                    <a:lnTo>
                      <a:pt x="1540" y="1243"/>
                    </a:lnTo>
                    <a:lnTo>
                      <a:pt x="1531" y="1183"/>
                    </a:lnTo>
                    <a:lnTo>
                      <a:pt x="1520" y="1122"/>
                    </a:lnTo>
                    <a:lnTo>
                      <a:pt x="1506" y="1063"/>
                    </a:lnTo>
                    <a:lnTo>
                      <a:pt x="1489" y="1003"/>
                    </a:lnTo>
                    <a:lnTo>
                      <a:pt x="1470" y="947"/>
                    </a:lnTo>
                    <a:lnTo>
                      <a:pt x="1448" y="891"/>
                    </a:lnTo>
                    <a:lnTo>
                      <a:pt x="1423" y="837"/>
                    </a:lnTo>
                    <a:lnTo>
                      <a:pt x="1397" y="784"/>
                    </a:lnTo>
                    <a:lnTo>
                      <a:pt x="1367" y="731"/>
                    </a:lnTo>
                    <a:lnTo>
                      <a:pt x="1336" y="681"/>
                    </a:lnTo>
                    <a:lnTo>
                      <a:pt x="1302" y="632"/>
                    </a:lnTo>
                    <a:lnTo>
                      <a:pt x="1266" y="586"/>
                    </a:lnTo>
                    <a:lnTo>
                      <a:pt x="1228" y="541"/>
                    </a:lnTo>
                    <a:lnTo>
                      <a:pt x="1188" y="497"/>
                    </a:lnTo>
                    <a:lnTo>
                      <a:pt x="1146" y="455"/>
                    </a:lnTo>
                    <a:lnTo>
                      <a:pt x="1102" y="416"/>
                    </a:lnTo>
                    <a:lnTo>
                      <a:pt x="1057" y="378"/>
                    </a:lnTo>
                    <a:lnTo>
                      <a:pt x="1009" y="343"/>
                    </a:lnTo>
                    <a:lnTo>
                      <a:pt x="960" y="310"/>
                    </a:lnTo>
                    <a:lnTo>
                      <a:pt x="910" y="279"/>
                    </a:lnTo>
                    <a:lnTo>
                      <a:pt x="857" y="249"/>
                    </a:lnTo>
                    <a:lnTo>
                      <a:pt x="804" y="224"/>
                    </a:lnTo>
                    <a:lnTo>
                      <a:pt x="750" y="199"/>
                    </a:lnTo>
                    <a:lnTo>
                      <a:pt x="694" y="177"/>
                    </a:lnTo>
                    <a:lnTo>
                      <a:pt x="636" y="159"/>
                    </a:lnTo>
                    <a:lnTo>
                      <a:pt x="577" y="143"/>
                    </a:lnTo>
                    <a:lnTo>
                      <a:pt x="518" y="129"/>
                    </a:lnTo>
                    <a:lnTo>
                      <a:pt x="457" y="118"/>
                    </a:lnTo>
                    <a:lnTo>
                      <a:pt x="396" y="110"/>
                    </a:lnTo>
                    <a:lnTo>
                      <a:pt x="334" y="106"/>
                    </a:lnTo>
                    <a:lnTo>
                      <a:pt x="270" y="104"/>
                    </a:lnTo>
                    <a:lnTo>
                      <a:pt x="270" y="0"/>
                    </a:lnTo>
                    <a:lnTo>
                      <a:pt x="0" y="322"/>
                    </a:lnTo>
                    <a:lnTo>
                      <a:pt x="270" y="645"/>
                    </a:lnTo>
                    <a:lnTo>
                      <a:pt x="270" y="541"/>
                    </a:lnTo>
                    <a:lnTo>
                      <a:pt x="270" y="541"/>
                    </a:lnTo>
                    <a:lnTo>
                      <a:pt x="310" y="542"/>
                    </a:lnTo>
                    <a:lnTo>
                      <a:pt x="351" y="545"/>
                    </a:lnTo>
                    <a:lnTo>
                      <a:pt x="391" y="550"/>
                    </a:lnTo>
                    <a:lnTo>
                      <a:pt x="430" y="558"/>
                    </a:lnTo>
                    <a:lnTo>
                      <a:pt x="469" y="565"/>
                    </a:lnTo>
                    <a:lnTo>
                      <a:pt x="507" y="576"/>
                    </a:lnTo>
                    <a:lnTo>
                      <a:pt x="544" y="589"/>
                    </a:lnTo>
                    <a:lnTo>
                      <a:pt x="580" y="603"/>
                    </a:lnTo>
                    <a:lnTo>
                      <a:pt x="616" y="617"/>
                    </a:lnTo>
                    <a:lnTo>
                      <a:pt x="650" y="634"/>
                    </a:lnTo>
                    <a:lnTo>
                      <a:pt x="684" y="653"/>
                    </a:lnTo>
                    <a:lnTo>
                      <a:pt x="717" y="673"/>
                    </a:lnTo>
                    <a:lnTo>
                      <a:pt x="750" y="695"/>
                    </a:lnTo>
                    <a:lnTo>
                      <a:pt x="779" y="717"/>
                    </a:lnTo>
                    <a:lnTo>
                      <a:pt x="811" y="740"/>
                    </a:lnTo>
                    <a:lnTo>
                      <a:pt x="839" y="766"/>
                    </a:lnTo>
                    <a:lnTo>
                      <a:pt x="867" y="793"/>
                    </a:lnTo>
                    <a:lnTo>
                      <a:pt x="892" y="821"/>
                    </a:lnTo>
                    <a:lnTo>
                      <a:pt x="917" y="849"/>
                    </a:lnTo>
                    <a:lnTo>
                      <a:pt x="942" y="879"/>
                    </a:lnTo>
                    <a:lnTo>
                      <a:pt x="963" y="910"/>
                    </a:lnTo>
                    <a:lnTo>
                      <a:pt x="984" y="943"/>
                    </a:lnTo>
                    <a:lnTo>
                      <a:pt x="1004" y="975"/>
                    </a:lnTo>
                    <a:lnTo>
                      <a:pt x="1023" y="1010"/>
                    </a:lnTo>
                    <a:lnTo>
                      <a:pt x="1038" y="1044"/>
                    </a:lnTo>
                    <a:lnTo>
                      <a:pt x="1054" y="1080"/>
                    </a:lnTo>
                    <a:lnTo>
                      <a:pt x="1066" y="1117"/>
                    </a:lnTo>
                    <a:lnTo>
                      <a:pt x="1079" y="1154"/>
                    </a:lnTo>
                    <a:lnTo>
                      <a:pt x="1088" y="1192"/>
                    </a:lnTo>
                    <a:lnTo>
                      <a:pt x="1096" y="1231"/>
                    </a:lnTo>
                    <a:lnTo>
                      <a:pt x="1104" y="1271"/>
                    </a:lnTo>
                    <a:lnTo>
                      <a:pt x="1107" y="1310"/>
                    </a:lnTo>
                    <a:lnTo>
                      <a:pt x="1330" y="1125"/>
                    </a:lnTo>
                    <a:close/>
                  </a:path>
                </a:pathLst>
              </a:custGeom>
              <a:solidFill>
                <a:srgbClr val="3D4A65"/>
              </a:solid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0">
                <a:extLst>
                  <a:ext uri="{FF2B5EF4-FFF2-40B4-BE49-F238E27FC236}">
                    <a16:creationId xmlns:a16="http://schemas.microsoft.com/office/drawing/2014/main" id="{E1BDE55E-4DD6-4CC4-8D6E-6C5C9B3A8D09}"/>
                  </a:ext>
                </a:extLst>
              </p:cNvPr>
              <p:cNvSpPr>
                <a:spLocks/>
              </p:cNvSpPr>
              <p:nvPr/>
            </p:nvSpPr>
            <p:spPr bwMode="auto">
              <a:xfrm>
                <a:off x="7302592" y="2559642"/>
                <a:ext cx="1391711" cy="1642431"/>
              </a:xfrm>
              <a:custGeom>
                <a:avLst/>
                <a:gdLst>
                  <a:gd name="T0" fmla="*/ 186 w 1311"/>
                  <a:gd name="T1" fmla="*/ 215 h 1546"/>
                  <a:gd name="T2" fmla="*/ 5 w 1311"/>
                  <a:gd name="T3" fmla="*/ 0 h 1546"/>
                  <a:gd name="T4" fmla="*/ 129 w 1311"/>
                  <a:gd name="T5" fmla="*/ 14 h 1546"/>
                  <a:gd name="T6" fmla="*/ 250 w 1311"/>
                  <a:gd name="T7" fmla="*/ 39 h 1546"/>
                  <a:gd name="T8" fmla="*/ 365 w 1311"/>
                  <a:gd name="T9" fmla="*/ 75 h 1546"/>
                  <a:gd name="T10" fmla="*/ 476 w 1311"/>
                  <a:gd name="T11" fmla="*/ 122 h 1546"/>
                  <a:gd name="T12" fmla="*/ 580 w 1311"/>
                  <a:gd name="T13" fmla="*/ 178 h 1546"/>
                  <a:gd name="T14" fmla="*/ 678 w 1311"/>
                  <a:gd name="T15" fmla="*/ 243 h 1546"/>
                  <a:gd name="T16" fmla="*/ 772 w 1311"/>
                  <a:gd name="T17" fmla="*/ 318 h 1546"/>
                  <a:gd name="T18" fmla="*/ 856 w 1311"/>
                  <a:gd name="T19" fmla="*/ 399 h 1546"/>
                  <a:gd name="T20" fmla="*/ 934 w 1311"/>
                  <a:gd name="T21" fmla="*/ 490 h 1546"/>
                  <a:gd name="T22" fmla="*/ 1003 w 1311"/>
                  <a:gd name="T23" fmla="*/ 586 h 1546"/>
                  <a:gd name="T24" fmla="*/ 1062 w 1311"/>
                  <a:gd name="T25" fmla="*/ 689 h 1546"/>
                  <a:gd name="T26" fmla="*/ 1112 w 1311"/>
                  <a:gd name="T27" fmla="*/ 797 h 1546"/>
                  <a:gd name="T28" fmla="*/ 1152 w 1311"/>
                  <a:gd name="T29" fmla="*/ 910 h 1546"/>
                  <a:gd name="T30" fmla="*/ 1182 w 1311"/>
                  <a:gd name="T31" fmla="*/ 1029 h 1546"/>
                  <a:gd name="T32" fmla="*/ 1201 w 1311"/>
                  <a:gd name="T33" fmla="*/ 1152 h 1546"/>
                  <a:gd name="T34" fmla="*/ 1207 w 1311"/>
                  <a:gd name="T35" fmla="*/ 1277 h 1546"/>
                  <a:gd name="T36" fmla="*/ 988 w 1311"/>
                  <a:gd name="T37" fmla="*/ 1546 h 1546"/>
                  <a:gd name="T38" fmla="*/ 770 w 1311"/>
                  <a:gd name="T39" fmla="*/ 1277 h 1546"/>
                  <a:gd name="T40" fmla="*/ 769 w 1311"/>
                  <a:gd name="T41" fmla="*/ 1236 h 1546"/>
                  <a:gd name="T42" fmla="*/ 761 w 1311"/>
                  <a:gd name="T43" fmla="*/ 1157 h 1546"/>
                  <a:gd name="T44" fmla="*/ 745 w 1311"/>
                  <a:gd name="T45" fmla="*/ 1077 h 1546"/>
                  <a:gd name="T46" fmla="*/ 723 w 1311"/>
                  <a:gd name="T47" fmla="*/ 1002 h 1546"/>
                  <a:gd name="T48" fmla="*/ 694 w 1311"/>
                  <a:gd name="T49" fmla="*/ 931 h 1546"/>
                  <a:gd name="T50" fmla="*/ 658 w 1311"/>
                  <a:gd name="T51" fmla="*/ 862 h 1546"/>
                  <a:gd name="T52" fmla="*/ 617 w 1311"/>
                  <a:gd name="T53" fmla="*/ 797 h 1546"/>
                  <a:gd name="T54" fmla="*/ 571 w 1311"/>
                  <a:gd name="T55" fmla="*/ 736 h 1546"/>
                  <a:gd name="T56" fmla="*/ 519 w 1311"/>
                  <a:gd name="T57" fmla="*/ 680 h 1546"/>
                  <a:gd name="T58" fmla="*/ 462 w 1311"/>
                  <a:gd name="T59" fmla="*/ 628 h 1546"/>
                  <a:gd name="T60" fmla="*/ 401 w 1311"/>
                  <a:gd name="T61" fmla="*/ 582 h 1546"/>
                  <a:gd name="T62" fmla="*/ 335 w 1311"/>
                  <a:gd name="T63" fmla="*/ 541 h 1546"/>
                  <a:gd name="T64" fmla="*/ 267 w 1311"/>
                  <a:gd name="T65" fmla="*/ 507 h 1546"/>
                  <a:gd name="T66" fmla="*/ 193 w 1311"/>
                  <a:gd name="T67" fmla="*/ 479 h 1546"/>
                  <a:gd name="T68" fmla="*/ 119 w 1311"/>
                  <a:gd name="T69" fmla="*/ 457 h 1546"/>
                  <a:gd name="T70" fmla="*/ 41 w 1311"/>
                  <a:gd name="T71" fmla="*/ 443 h 1546"/>
                  <a:gd name="T72" fmla="*/ 0 w 1311"/>
                  <a:gd name="T73" fmla="*/ 438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1" h="1546">
                    <a:moveTo>
                      <a:pt x="0" y="438"/>
                    </a:moveTo>
                    <a:lnTo>
                      <a:pt x="186" y="215"/>
                    </a:lnTo>
                    <a:lnTo>
                      <a:pt x="5" y="0"/>
                    </a:lnTo>
                    <a:lnTo>
                      <a:pt x="5" y="0"/>
                    </a:lnTo>
                    <a:lnTo>
                      <a:pt x="67" y="5"/>
                    </a:lnTo>
                    <a:lnTo>
                      <a:pt x="129" y="14"/>
                    </a:lnTo>
                    <a:lnTo>
                      <a:pt x="189" y="25"/>
                    </a:lnTo>
                    <a:lnTo>
                      <a:pt x="250" y="39"/>
                    </a:lnTo>
                    <a:lnTo>
                      <a:pt x="307" y="56"/>
                    </a:lnTo>
                    <a:lnTo>
                      <a:pt x="365" y="75"/>
                    </a:lnTo>
                    <a:lnTo>
                      <a:pt x="421" y="97"/>
                    </a:lnTo>
                    <a:lnTo>
                      <a:pt x="476" y="122"/>
                    </a:lnTo>
                    <a:lnTo>
                      <a:pt x="529" y="150"/>
                    </a:lnTo>
                    <a:lnTo>
                      <a:pt x="580" y="178"/>
                    </a:lnTo>
                    <a:lnTo>
                      <a:pt x="630" y="211"/>
                    </a:lnTo>
                    <a:lnTo>
                      <a:pt x="678" y="243"/>
                    </a:lnTo>
                    <a:lnTo>
                      <a:pt x="727" y="279"/>
                    </a:lnTo>
                    <a:lnTo>
                      <a:pt x="772" y="318"/>
                    </a:lnTo>
                    <a:lnTo>
                      <a:pt x="814" y="359"/>
                    </a:lnTo>
                    <a:lnTo>
                      <a:pt x="856" y="399"/>
                    </a:lnTo>
                    <a:lnTo>
                      <a:pt x="895" y="444"/>
                    </a:lnTo>
                    <a:lnTo>
                      <a:pt x="934" y="490"/>
                    </a:lnTo>
                    <a:lnTo>
                      <a:pt x="968" y="536"/>
                    </a:lnTo>
                    <a:lnTo>
                      <a:pt x="1003" y="586"/>
                    </a:lnTo>
                    <a:lnTo>
                      <a:pt x="1034" y="636"/>
                    </a:lnTo>
                    <a:lnTo>
                      <a:pt x="1062" y="689"/>
                    </a:lnTo>
                    <a:lnTo>
                      <a:pt x="1088" y="742"/>
                    </a:lnTo>
                    <a:lnTo>
                      <a:pt x="1112" y="797"/>
                    </a:lnTo>
                    <a:lnTo>
                      <a:pt x="1133" y="853"/>
                    </a:lnTo>
                    <a:lnTo>
                      <a:pt x="1152" y="910"/>
                    </a:lnTo>
                    <a:lnTo>
                      <a:pt x="1168" y="970"/>
                    </a:lnTo>
                    <a:lnTo>
                      <a:pt x="1182" y="1029"/>
                    </a:lnTo>
                    <a:lnTo>
                      <a:pt x="1193" y="1090"/>
                    </a:lnTo>
                    <a:lnTo>
                      <a:pt x="1201" y="1152"/>
                    </a:lnTo>
                    <a:lnTo>
                      <a:pt x="1205" y="1214"/>
                    </a:lnTo>
                    <a:lnTo>
                      <a:pt x="1207" y="1277"/>
                    </a:lnTo>
                    <a:lnTo>
                      <a:pt x="1311" y="1277"/>
                    </a:lnTo>
                    <a:lnTo>
                      <a:pt x="988" y="1546"/>
                    </a:lnTo>
                    <a:lnTo>
                      <a:pt x="666" y="1277"/>
                    </a:lnTo>
                    <a:lnTo>
                      <a:pt x="770" y="1277"/>
                    </a:lnTo>
                    <a:lnTo>
                      <a:pt x="770" y="1277"/>
                    </a:lnTo>
                    <a:lnTo>
                      <a:pt x="769" y="1236"/>
                    </a:lnTo>
                    <a:lnTo>
                      <a:pt x="766" y="1196"/>
                    </a:lnTo>
                    <a:lnTo>
                      <a:pt x="761" y="1157"/>
                    </a:lnTo>
                    <a:lnTo>
                      <a:pt x="753" y="1116"/>
                    </a:lnTo>
                    <a:lnTo>
                      <a:pt x="745" y="1077"/>
                    </a:lnTo>
                    <a:lnTo>
                      <a:pt x="734" y="1040"/>
                    </a:lnTo>
                    <a:lnTo>
                      <a:pt x="723" y="1002"/>
                    </a:lnTo>
                    <a:lnTo>
                      <a:pt x="709" y="966"/>
                    </a:lnTo>
                    <a:lnTo>
                      <a:pt x="694" y="931"/>
                    </a:lnTo>
                    <a:lnTo>
                      <a:pt x="677" y="895"/>
                    </a:lnTo>
                    <a:lnTo>
                      <a:pt x="658" y="862"/>
                    </a:lnTo>
                    <a:lnTo>
                      <a:pt x="639" y="829"/>
                    </a:lnTo>
                    <a:lnTo>
                      <a:pt x="617" y="797"/>
                    </a:lnTo>
                    <a:lnTo>
                      <a:pt x="594" y="765"/>
                    </a:lnTo>
                    <a:lnTo>
                      <a:pt x="571" y="736"/>
                    </a:lnTo>
                    <a:lnTo>
                      <a:pt x="546" y="708"/>
                    </a:lnTo>
                    <a:lnTo>
                      <a:pt x="519" y="680"/>
                    </a:lnTo>
                    <a:lnTo>
                      <a:pt x="491" y="653"/>
                    </a:lnTo>
                    <a:lnTo>
                      <a:pt x="462" y="628"/>
                    </a:lnTo>
                    <a:lnTo>
                      <a:pt x="432" y="605"/>
                    </a:lnTo>
                    <a:lnTo>
                      <a:pt x="401" y="582"/>
                    </a:lnTo>
                    <a:lnTo>
                      <a:pt x="368" y="561"/>
                    </a:lnTo>
                    <a:lnTo>
                      <a:pt x="335" y="541"/>
                    </a:lnTo>
                    <a:lnTo>
                      <a:pt x="301" y="524"/>
                    </a:lnTo>
                    <a:lnTo>
                      <a:pt x="267" y="507"/>
                    </a:lnTo>
                    <a:lnTo>
                      <a:pt x="231" y="493"/>
                    </a:lnTo>
                    <a:lnTo>
                      <a:pt x="193" y="479"/>
                    </a:lnTo>
                    <a:lnTo>
                      <a:pt x="156" y="466"/>
                    </a:lnTo>
                    <a:lnTo>
                      <a:pt x="119" y="457"/>
                    </a:lnTo>
                    <a:lnTo>
                      <a:pt x="80" y="449"/>
                    </a:lnTo>
                    <a:lnTo>
                      <a:pt x="41" y="443"/>
                    </a:lnTo>
                    <a:lnTo>
                      <a:pt x="0" y="438"/>
                    </a:lnTo>
                    <a:lnTo>
                      <a:pt x="0" y="438"/>
                    </a:lnTo>
                    <a:close/>
                  </a:path>
                </a:pathLst>
              </a:custGeom>
              <a:solidFill>
                <a:schemeClr val="bg2">
                  <a:lumMod val="50000"/>
                </a:schemeClr>
              </a:solid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 name="Freeform 11">
                <a:extLst>
                  <a:ext uri="{FF2B5EF4-FFF2-40B4-BE49-F238E27FC236}">
                    <a16:creationId xmlns:a16="http://schemas.microsoft.com/office/drawing/2014/main" id="{8842E911-005B-4EB0-9A78-8E272B7E271A}"/>
                  </a:ext>
                </a:extLst>
              </p:cNvPr>
              <p:cNvSpPr>
                <a:spLocks/>
              </p:cNvSpPr>
              <p:nvPr/>
            </p:nvSpPr>
            <p:spPr bwMode="auto">
              <a:xfrm>
                <a:off x="6939259" y="4004471"/>
                <a:ext cx="1640307" cy="1389586"/>
              </a:xfrm>
              <a:custGeom>
                <a:avLst/>
                <a:gdLst>
                  <a:gd name="T0" fmla="*/ 269 w 1545"/>
                  <a:gd name="T1" fmla="*/ 664 h 1309"/>
                  <a:gd name="T2" fmla="*/ 269 w 1545"/>
                  <a:gd name="T3" fmla="*/ 768 h 1309"/>
                  <a:gd name="T4" fmla="*/ 350 w 1545"/>
                  <a:gd name="T5" fmla="*/ 763 h 1309"/>
                  <a:gd name="T6" fmla="*/ 430 w 1545"/>
                  <a:gd name="T7" fmla="*/ 752 h 1309"/>
                  <a:gd name="T8" fmla="*/ 506 w 1545"/>
                  <a:gd name="T9" fmla="*/ 732 h 1309"/>
                  <a:gd name="T10" fmla="*/ 580 w 1545"/>
                  <a:gd name="T11" fmla="*/ 707 h 1309"/>
                  <a:gd name="T12" fmla="*/ 650 w 1545"/>
                  <a:gd name="T13" fmla="*/ 674 h 1309"/>
                  <a:gd name="T14" fmla="*/ 717 w 1545"/>
                  <a:gd name="T15" fmla="*/ 637 h 1309"/>
                  <a:gd name="T16" fmla="*/ 779 w 1545"/>
                  <a:gd name="T17" fmla="*/ 593 h 1309"/>
                  <a:gd name="T18" fmla="*/ 837 w 1545"/>
                  <a:gd name="T19" fmla="*/ 544 h 1309"/>
                  <a:gd name="T20" fmla="*/ 891 w 1545"/>
                  <a:gd name="T21" fmla="*/ 489 h 1309"/>
                  <a:gd name="T22" fmla="*/ 940 w 1545"/>
                  <a:gd name="T23" fmla="*/ 431 h 1309"/>
                  <a:gd name="T24" fmla="*/ 983 w 1545"/>
                  <a:gd name="T25" fmla="*/ 367 h 1309"/>
                  <a:gd name="T26" fmla="*/ 1021 w 1545"/>
                  <a:gd name="T27" fmla="*/ 300 h 1309"/>
                  <a:gd name="T28" fmla="*/ 1052 w 1545"/>
                  <a:gd name="T29" fmla="*/ 230 h 1309"/>
                  <a:gd name="T30" fmla="*/ 1077 w 1545"/>
                  <a:gd name="T31" fmla="*/ 156 h 1309"/>
                  <a:gd name="T32" fmla="*/ 1096 w 1545"/>
                  <a:gd name="T33" fmla="*/ 79 h 1309"/>
                  <a:gd name="T34" fmla="*/ 1107 w 1545"/>
                  <a:gd name="T35" fmla="*/ 0 h 1309"/>
                  <a:gd name="T36" fmla="*/ 1545 w 1545"/>
                  <a:gd name="T37" fmla="*/ 6 h 1309"/>
                  <a:gd name="T38" fmla="*/ 1538 w 1545"/>
                  <a:gd name="T39" fmla="*/ 68 h 1309"/>
                  <a:gd name="T40" fmla="*/ 1520 w 1545"/>
                  <a:gd name="T41" fmla="*/ 190 h 1309"/>
                  <a:gd name="T42" fmla="*/ 1489 w 1545"/>
                  <a:gd name="T43" fmla="*/ 307 h 1309"/>
                  <a:gd name="T44" fmla="*/ 1446 w 1545"/>
                  <a:gd name="T45" fmla="*/ 420 h 1309"/>
                  <a:gd name="T46" fmla="*/ 1395 w 1545"/>
                  <a:gd name="T47" fmla="*/ 528 h 1309"/>
                  <a:gd name="T48" fmla="*/ 1334 w 1545"/>
                  <a:gd name="T49" fmla="*/ 629 h 1309"/>
                  <a:gd name="T50" fmla="*/ 1264 w 1545"/>
                  <a:gd name="T51" fmla="*/ 724 h 1309"/>
                  <a:gd name="T52" fmla="*/ 1186 w 1545"/>
                  <a:gd name="T53" fmla="*/ 813 h 1309"/>
                  <a:gd name="T54" fmla="*/ 1100 w 1545"/>
                  <a:gd name="T55" fmla="*/ 894 h 1309"/>
                  <a:gd name="T56" fmla="*/ 1008 w 1545"/>
                  <a:gd name="T57" fmla="*/ 966 h 1309"/>
                  <a:gd name="T58" fmla="*/ 909 w 1545"/>
                  <a:gd name="T59" fmla="*/ 1031 h 1309"/>
                  <a:gd name="T60" fmla="*/ 803 w 1545"/>
                  <a:gd name="T61" fmla="*/ 1086 h 1309"/>
                  <a:gd name="T62" fmla="*/ 692 w 1545"/>
                  <a:gd name="T63" fmla="*/ 1131 h 1309"/>
                  <a:gd name="T64" fmla="*/ 576 w 1545"/>
                  <a:gd name="T65" fmla="*/ 1167 h 1309"/>
                  <a:gd name="T66" fmla="*/ 456 w 1545"/>
                  <a:gd name="T67" fmla="*/ 1190 h 1309"/>
                  <a:gd name="T68" fmla="*/ 332 w 1545"/>
                  <a:gd name="T69" fmla="*/ 1203 h 1309"/>
                  <a:gd name="T70" fmla="*/ 269 w 1545"/>
                  <a:gd name="T71" fmla="*/ 1309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5" h="1309">
                    <a:moveTo>
                      <a:pt x="0" y="986"/>
                    </a:moveTo>
                    <a:lnTo>
                      <a:pt x="269" y="664"/>
                    </a:lnTo>
                    <a:lnTo>
                      <a:pt x="269" y="768"/>
                    </a:lnTo>
                    <a:lnTo>
                      <a:pt x="269" y="768"/>
                    </a:lnTo>
                    <a:lnTo>
                      <a:pt x="310" y="766"/>
                    </a:lnTo>
                    <a:lnTo>
                      <a:pt x="350" y="763"/>
                    </a:lnTo>
                    <a:lnTo>
                      <a:pt x="391" y="759"/>
                    </a:lnTo>
                    <a:lnTo>
                      <a:pt x="430" y="752"/>
                    </a:lnTo>
                    <a:lnTo>
                      <a:pt x="467" y="743"/>
                    </a:lnTo>
                    <a:lnTo>
                      <a:pt x="506" y="732"/>
                    </a:lnTo>
                    <a:lnTo>
                      <a:pt x="544" y="721"/>
                    </a:lnTo>
                    <a:lnTo>
                      <a:pt x="580" y="707"/>
                    </a:lnTo>
                    <a:lnTo>
                      <a:pt x="615" y="692"/>
                    </a:lnTo>
                    <a:lnTo>
                      <a:pt x="650" y="674"/>
                    </a:lnTo>
                    <a:lnTo>
                      <a:pt x="684" y="656"/>
                    </a:lnTo>
                    <a:lnTo>
                      <a:pt x="717" y="637"/>
                    </a:lnTo>
                    <a:lnTo>
                      <a:pt x="748" y="615"/>
                    </a:lnTo>
                    <a:lnTo>
                      <a:pt x="779" y="593"/>
                    </a:lnTo>
                    <a:lnTo>
                      <a:pt x="809" y="568"/>
                    </a:lnTo>
                    <a:lnTo>
                      <a:pt x="837" y="544"/>
                    </a:lnTo>
                    <a:lnTo>
                      <a:pt x="865" y="517"/>
                    </a:lnTo>
                    <a:lnTo>
                      <a:pt x="891" y="489"/>
                    </a:lnTo>
                    <a:lnTo>
                      <a:pt x="916" y="461"/>
                    </a:lnTo>
                    <a:lnTo>
                      <a:pt x="940" y="431"/>
                    </a:lnTo>
                    <a:lnTo>
                      <a:pt x="962" y="400"/>
                    </a:lnTo>
                    <a:lnTo>
                      <a:pt x="983" y="367"/>
                    </a:lnTo>
                    <a:lnTo>
                      <a:pt x="1002" y="335"/>
                    </a:lnTo>
                    <a:lnTo>
                      <a:pt x="1021" y="300"/>
                    </a:lnTo>
                    <a:lnTo>
                      <a:pt x="1038" y="266"/>
                    </a:lnTo>
                    <a:lnTo>
                      <a:pt x="1052" y="230"/>
                    </a:lnTo>
                    <a:lnTo>
                      <a:pt x="1066" y="193"/>
                    </a:lnTo>
                    <a:lnTo>
                      <a:pt x="1077" y="156"/>
                    </a:lnTo>
                    <a:lnTo>
                      <a:pt x="1088" y="118"/>
                    </a:lnTo>
                    <a:lnTo>
                      <a:pt x="1096" y="79"/>
                    </a:lnTo>
                    <a:lnTo>
                      <a:pt x="1102" y="40"/>
                    </a:lnTo>
                    <a:lnTo>
                      <a:pt x="1107" y="0"/>
                    </a:lnTo>
                    <a:lnTo>
                      <a:pt x="1329" y="185"/>
                    </a:lnTo>
                    <a:lnTo>
                      <a:pt x="1545" y="6"/>
                    </a:lnTo>
                    <a:lnTo>
                      <a:pt x="1545" y="6"/>
                    </a:lnTo>
                    <a:lnTo>
                      <a:pt x="1538" y="68"/>
                    </a:lnTo>
                    <a:lnTo>
                      <a:pt x="1531" y="129"/>
                    </a:lnTo>
                    <a:lnTo>
                      <a:pt x="1520" y="190"/>
                    </a:lnTo>
                    <a:lnTo>
                      <a:pt x="1506" y="249"/>
                    </a:lnTo>
                    <a:lnTo>
                      <a:pt x="1489" y="307"/>
                    </a:lnTo>
                    <a:lnTo>
                      <a:pt x="1468" y="364"/>
                    </a:lnTo>
                    <a:lnTo>
                      <a:pt x="1446" y="420"/>
                    </a:lnTo>
                    <a:lnTo>
                      <a:pt x="1423" y="473"/>
                    </a:lnTo>
                    <a:lnTo>
                      <a:pt x="1395" y="528"/>
                    </a:lnTo>
                    <a:lnTo>
                      <a:pt x="1365" y="579"/>
                    </a:lnTo>
                    <a:lnTo>
                      <a:pt x="1334" y="629"/>
                    </a:lnTo>
                    <a:lnTo>
                      <a:pt x="1301" y="678"/>
                    </a:lnTo>
                    <a:lnTo>
                      <a:pt x="1264" y="724"/>
                    </a:lnTo>
                    <a:lnTo>
                      <a:pt x="1227" y="769"/>
                    </a:lnTo>
                    <a:lnTo>
                      <a:pt x="1186" y="813"/>
                    </a:lnTo>
                    <a:lnTo>
                      <a:pt x="1146" y="854"/>
                    </a:lnTo>
                    <a:lnTo>
                      <a:pt x="1100" y="894"/>
                    </a:lnTo>
                    <a:lnTo>
                      <a:pt x="1055" y="932"/>
                    </a:lnTo>
                    <a:lnTo>
                      <a:pt x="1008" y="966"/>
                    </a:lnTo>
                    <a:lnTo>
                      <a:pt x="958" y="1000"/>
                    </a:lnTo>
                    <a:lnTo>
                      <a:pt x="909" y="1031"/>
                    </a:lnTo>
                    <a:lnTo>
                      <a:pt x="857" y="1059"/>
                    </a:lnTo>
                    <a:lnTo>
                      <a:pt x="803" y="1086"/>
                    </a:lnTo>
                    <a:lnTo>
                      <a:pt x="748" y="1109"/>
                    </a:lnTo>
                    <a:lnTo>
                      <a:pt x="692" y="1131"/>
                    </a:lnTo>
                    <a:lnTo>
                      <a:pt x="634" y="1150"/>
                    </a:lnTo>
                    <a:lnTo>
                      <a:pt x="576" y="1167"/>
                    </a:lnTo>
                    <a:lnTo>
                      <a:pt x="517" y="1179"/>
                    </a:lnTo>
                    <a:lnTo>
                      <a:pt x="456" y="1190"/>
                    </a:lnTo>
                    <a:lnTo>
                      <a:pt x="394" y="1198"/>
                    </a:lnTo>
                    <a:lnTo>
                      <a:pt x="332" y="1203"/>
                    </a:lnTo>
                    <a:lnTo>
                      <a:pt x="269" y="1204"/>
                    </a:lnTo>
                    <a:lnTo>
                      <a:pt x="269" y="1309"/>
                    </a:lnTo>
                    <a:lnTo>
                      <a:pt x="0" y="986"/>
                    </a:lnTo>
                    <a:close/>
                  </a:path>
                </a:pathLst>
              </a:custGeom>
              <a:solidFill>
                <a:schemeClr val="bg2">
                  <a:lumMod val="50000"/>
                </a:schemeClr>
              </a:solid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12">
                <a:extLst>
                  <a:ext uri="{FF2B5EF4-FFF2-40B4-BE49-F238E27FC236}">
                    <a16:creationId xmlns:a16="http://schemas.microsoft.com/office/drawing/2014/main" id="{4C648354-7724-4C28-AAC1-BB7D32B4F9F3}"/>
                  </a:ext>
                </a:extLst>
              </p:cNvPr>
              <p:cNvSpPr>
                <a:spLocks/>
              </p:cNvSpPr>
              <p:nvPr/>
            </p:nvSpPr>
            <p:spPr bwMode="auto">
              <a:xfrm>
                <a:off x="5857762" y="2444905"/>
                <a:ext cx="1640307" cy="1391711"/>
              </a:xfrm>
              <a:custGeom>
                <a:avLst/>
                <a:gdLst>
                  <a:gd name="T0" fmla="*/ 0 w 1545"/>
                  <a:gd name="T1" fmla="*/ 1306 h 1310"/>
                  <a:gd name="T2" fmla="*/ 4 w 1545"/>
                  <a:gd name="T3" fmla="*/ 1243 h 1310"/>
                  <a:gd name="T4" fmla="*/ 25 w 1545"/>
                  <a:gd name="T5" fmla="*/ 1122 h 1310"/>
                  <a:gd name="T6" fmla="*/ 54 w 1545"/>
                  <a:gd name="T7" fmla="*/ 1003 h 1310"/>
                  <a:gd name="T8" fmla="*/ 96 w 1545"/>
                  <a:gd name="T9" fmla="*/ 891 h 1310"/>
                  <a:gd name="T10" fmla="*/ 148 w 1545"/>
                  <a:gd name="T11" fmla="*/ 784 h 1310"/>
                  <a:gd name="T12" fmla="*/ 209 w 1545"/>
                  <a:gd name="T13" fmla="*/ 681 h 1310"/>
                  <a:gd name="T14" fmla="*/ 279 w 1545"/>
                  <a:gd name="T15" fmla="*/ 586 h 1310"/>
                  <a:gd name="T16" fmla="*/ 357 w 1545"/>
                  <a:gd name="T17" fmla="*/ 497 h 1310"/>
                  <a:gd name="T18" fmla="*/ 442 w 1545"/>
                  <a:gd name="T19" fmla="*/ 416 h 1310"/>
                  <a:gd name="T20" fmla="*/ 534 w 1545"/>
                  <a:gd name="T21" fmla="*/ 343 h 1310"/>
                  <a:gd name="T22" fmla="*/ 634 w 1545"/>
                  <a:gd name="T23" fmla="*/ 279 h 1310"/>
                  <a:gd name="T24" fmla="*/ 740 w 1545"/>
                  <a:gd name="T25" fmla="*/ 224 h 1310"/>
                  <a:gd name="T26" fmla="*/ 851 w 1545"/>
                  <a:gd name="T27" fmla="*/ 177 h 1310"/>
                  <a:gd name="T28" fmla="*/ 968 w 1545"/>
                  <a:gd name="T29" fmla="*/ 143 h 1310"/>
                  <a:gd name="T30" fmla="*/ 1088 w 1545"/>
                  <a:gd name="T31" fmla="*/ 118 h 1310"/>
                  <a:gd name="T32" fmla="*/ 1211 w 1545"/>
                  <a:gd name="T33" fmla="*/ 106 h 1310"/>
                  <a:gd name="T34" fmla="*/ 1275 w 1545"/>
                  <a:gd name="T35" fmla="*/ 0 h 1310"/>
                  <a:gd name="T36" fmla="*/ 1275 w 1545"/>
                  <a:gd name="T37" fmla="*/ 645 h 1310"/>
                  <a:gd name="T38" fmla="*/ 1275 w 1545"/>
                  <a:gd name="T39" fmla="*/ 541 h 1310"/>
                  <a:gd name="T40" fmla="*/ 1194 w 1545"/>
                  <a:gd name="T41" fmla="*/ 545 h 1310"/>
                  <a:gd name="T42" fmla="*/ 1114 w 1545"/>
                  <a:gd name="T43" fmla="*/ 558 h 1310"/>
                  <a:gd name="T44" fmla="*/ 1038 w 1545"/>
                  <a:gd name="T45" fmla="*/ 576 h 1310"/>
                  <a:gd name="T46" fmla="*/ 965 w 1545"/>
                  <a:gd name="T47" fmla="*/ 603 h 1310"/>
                  <a:gd name="T48" fmla="*/ 893 w 1545"/>
                  <a:gd name="T49" fmla="*/ 634 h 1310"/>
                  <a:gd name="T50" fmla="*/ 827 w 1545"/>
                  <a:gd name="T51" fmla="*/ 673 h 1310"/>
                  <a:gd name="T52" fmla="*/ 764 w 1545"/>
                  <a:gd name="T53" fmla="*/ 717 h 1310"/>
                  <a:gd name="T54" fmla="*/ 706 w 1545"/>
                  <a:gd name="T55" fmla="*/ 766 h 1310"/>
                  <a:gd name="T56" fmla="*/ 651 w 1545"/>
                  <a:gd name="T57" fmla="*/ 821 h 1310"/>
                  <a:gd name="T58" fmla="*/ 603 w 1545"/>
                  <a:gd name="T59" fmla="*/ 879 h 1310"/>
                  <a:gd name="T60" fmla="*/ 559 w 1545"/>
                  <a:gd name="T61" fmla="*/ 943 h 1310"/>
                  <a:gd name="T62" fmla="*/ 522 w 1545"/>
                  <a:gd name="T63" fmla="*/ 1010 h 1310"/>
                  <a:gd name="T64" fmla="*/ 491 w 1545"/>
                  <a:gd name="T65" fmla="*/ 1080 h 1310"/>
                  <a:gd name="T66" fmla="*/ 466 w 1545"/>
                  <a:gd name="T67" fmla="*/ 1154 h 1310"/>
                  <a:gd name="T68" fmla="*/ 447 w 1545"/>
                  <a:gd name="T69" fmla="*/ 1231 h 1310"/>
                  <a:gd name="T70" fmla="*/ 436 w 1545"/>
                  <a:gd name="T71" fmla="*/ 1310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5" h="1310">
                    <a:moveTo>
                      <a:pt x="215" y="1125"/>
                    </a:moveTo>
                    <a:lnTo>
                      <a:pt x="0" y="1306"/>
                    </a:lnTo>
                    <a:lnTo>
                      <a:pt x="0" y="1306"/>
                    </a:lnTo>
                    <a:lnTo>
                      <a:pt x="4" y="1243"/>
                    </a:lnTo>
                    <a:lnTo>
                      <a:pt x="12" y="1183"/>
                    </a:lnTo>
                    <a:lnTo>
                      <a:pt x="25" y="1122"/>
                    </a:lnTo>
                    <a:lnTo>
                      <a:pt x="39" y="1063"/>
                    </a:lnTo>
                    <a:lnTo>
                      <a:pt x="54" y="1003"/>
                    </a:lnTo>
                    <a:lnTo>
                      <a:pt x="74" y="947"/>
                    </a:lnTo>
                    <a:lnTo>
                      <a:pt x="96" y="891"/>
                    </a:lnTo>
                    <a:lnTo>
                      <a:pt x="121" y="837"/>
                    </a:lnTo>
                    <a:lnTo>
                      <a:pt x="148" y="784"/>
                    </a:lnTo>
                    <a:lnTo>
                      <a:pt x="177" y="731"/>
                    </a:lnTo>
                    <a:lnTo>
                      <a:pt x="209" y="681"/>
                    </a:lnTo>
                    <a:lnTo>
                      <a:pt x="243" y="632"/>
                    </a:lnTo>
                    <a:lnTo>
                      <a:pt x="279" y="586"/>
                    </a:lnTo>
                    <a:lnTo>
                      <a:pt x="316" y="541"/>
                    </a:lnTo>
                    <a:lnTo>
                      <a:pt x="357" y="497"/>
                    </a:lnTo>
                    <a:lnTo>
                      <a:pt x="399" y="455"/>
                    </a:lnTo>
                    <a:lnTo>
                      <a:pt x="442" y="416"/>
                    </a:lnTo>
                    <a:lnTo>
                      <a:pt x="488" y="378"/>
                    </a:lnTo>
                    <a:lnTo>
                      <a:pt x="534" y="343"/>
                    </a:lnTo>
                    <a:lnTo>
                      <a:pt x="584" y="310"/>
                    </a:lnTo>
                    <a:lnTo>
                      <a:pt x="634" y="279"/>
                    </a:lnTo>
                    <a:lnTo>
                      <a:pt x="687" y="249"/>
                    </a:lnTo>
                    <a:lnTo>
                      <a:pt x="740" y="224"/>
                    </a:lnTo>
                    <a:lnTo>
                      <a:pt x="795" y="199"/>
                    </a:lnTo>
                    <a:lnTo>
                      <a:pt x="851" y="177"/>
                    </a:lnTo>
                    <a:lnTo>
                      <a:pt x="909" y="159"/>
                    </a:lnTo>
                    <a:lnTo>
                      <a:pt x="968" y="143"/>
                    </a:lnTo>
                    <a:lnTo>
                      <a:pt x="1027" y="129"/>
                    </a:lnTo>
                    <a:lnTo>
                      <a:pt x="1088" y="118"/>
                    </a:lnTo>
                    <a:lnTo>
                      <a:pt x="1149" y="110"/>
                    </a:lnTo>
                    <a:lnTo>
                      <a:pt x="1211" y="106"/>
                    </a:lnTo>
                    <a:lnTo>
                      <a:pt x="1275" y="104"/>
                    </a:lnTo>
                    <a:lnTo>
                      <a:pt x="1275" y="0"/>
                    </a:lnTo>
                    <a:lnTo>
                      <a:pt x="1545" y="322"/>
                    </a:lnTo>
                    <a:lnTo>
                      <a:pt x="1275" y="645"/>
                    </a:lnTo>
                    <a:lnTo>
                      <a:pt x="1275" y="541"/>
                    </a:lnTo>
                    <a:lnTo>
                      <a:pt x="1275" y="541"/>
                    </a:lnTo>
                    <a:lnTo>
                      <a:pt x="1234" y="542"/>
                    </a:lnTo>
                    <a:lnTo>
                      <a:pt x="1194" y="545"/>
                    </a:lnTo>
                    <a:lnTo>
                      <a:pt x="1153" y="550"/>
                    </a:lnTo>
                    <a:lnTo>
                      <a:pt x="1114" y="558"/>
                    </a:lnTo>
                    <a:lnTo>
                      <a:pt x="1075" y="565"/>
                    </a:lnTo>
                    <a:lnTo>
                      <a:pt x="1038" y="576"/>
                    </a:lnTo>
                    <a:lnTo>
                      <a:pt x="1001" y="589"/>
                    </a:lnTo>
                    <a:lnTo>
                      <a:pt x="965" y="603"/>
                    </a:lnTo>
                    <a:lnTo>
                      <a:pt x="929" y="617"/>
                    </a:lnTo>
                    <a:lnTo>
                      <a:pt x="893" y="634"/>
                    </a:lnTo>
                    <a:lnTo>
                      <a:pt x="860" y="653"/>
                    </a:lnTo>
                    <a:lnTo>
                      <a:pt x="827" y="673"/>
                    </a:lnTo>
                    <a:lnTo>
                      <a:pt x="795" y="695"/>
                    </a:lnTo>
                    <a:lnTo>
                      <a:pt x="764" y="717"/>
                    </a:lnTo>
                    <a:lnTo>
                      <a:pt x="734" y="740"/>
                    </a:lnTo>
                    <a:lnTo>
                      <a:pt x="706" y="766"/>
                    </a:lnTo>
                    <a:lnTo>
                      <a:pt x="678" y="793"/>
                    </a:lnTo>
                    <a:lnTo>
                      <a:pt x="651" y="821"/>
                    </a:lnTo>
                    <a:lnTo>
                      <a:pt x="626" y="849"/>
                    </a:lnTo>
                    <a:lnTo>
                      <a:pt x="603" y="879"/>
                    </a:lnTo>
                    <a:lnTo>
                      <a:pt x="581" y="910"/>
                    </a:lnTo>
                    <a:lnTo>
                      <a:pt x="559" y="943"/>
                    </a:lnTo>
                    <a:lnTo>
                      <a:pt x="541" y="975"/>
                    </a:lnTo>
                    <a:lnTo>
                      <a:pt x="522" y="1010"/>
                    </a:lnTo>
                    <a:lnTo>
                      <a:pt x="506" y="1044"/>
                    </a:lnTo>
                    <a:lnTo>
                      <a:pt x="491" y="1080"/>
                    </a:lnTo>
                    <a:lnTo>
                      <a:pt x="478" y="1117"/>
                    </a:lnTo>
                    <a:lnTo>
                      <a:pt x="466" y="1154"/>
                    </a:lnTo>
                    <a:lnTo>
                      <a:pt x="456" y="1192"/>
                    </a:lnTo>
                    <a:lnTo>
                      <a:pt x="447" y="1231"/>
                    </a:lnTo>
                    <a:lnTo>
                      <a:pt x="441" y="1271"/>
                    </a:lnTo>
                    <a:lnTo>
                      <a:pt x="436" y="1310"/>
                    </a:lnTo>
                    <a:lnTo>
                      <a:pt x="215" y="1125"/>
                    </a:lnTo>
                    <a:close/>
                  </a:path>
                </a:pathLst>
              </a:custGeom>
              <a:solidFill>
                <a:schemeClr val="bg2">
                  <a:lumMod val="50000"/>
                </a:schemeClr>
              </a:solidFill>
              <a:ln w="952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942605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6441-95BB-45A7-8D7C-505C869A8430}"/>
              </a:ext>
            </a:extLst>
          </p:cNvPr>
          <p:cNvSpPr>
            <a:spLocks noGrp="1"/>
          </p:cNvSpPr>
          <p:nvPr>
            <p:ph type="title"/>
          </p:nvPr>
        </p:nvSpPr>
        <p:spPr/>
        <p:txBody>
          <a:bodyPr/>
          <a:lstStyle/>
          <a:p>
            <a:r>
              <a:rPr lang="en-US" dirty="0">
                <a:latin typeface="Libre Baskerville" panose="02000000000000000000" pitchFamily="2" charset="0"/>
              </a:rPr>
              <a:t>Small Group Activity</a:t>
            </a:r>
          </a:p>
        </p:txBody>
      </p:sp>
      <p:sp>
        <p:nvSpPr>
          <p:cNvPr id="3" name="Text Placeholder 2">
            <a:extLst>
              <a:ext uri="{FF2B5EF4-FFF2-40B4-BE49-F238E27FC236}">
                <a16:creationId xmlns:a16="http://schemas.microsoft.com/office/drawing/2014/main" id="{6B6EEA30-9DDE-4A69-823B-78FEF4065C52}"/>
              </a:ext>
            </a:extLst>
          </p:cNvPr>
          <p:cNvSpPr>
            <a:spLocks noGrp="1"/>
          </p:cNvSpPr>
          <p:nvPr>
            <p:ph type="body" idx="1"/>
          </p:nvPr>
        </p:nvSpPr>
        <p:spPr/>
        <p:txBody>
          <a:bodyPr>
            <a:normAutofit/>
          </a:bodyPr>
          <a:lstStyle/>
          <a:p>
            <a:pPr marL="76200" indent="0">
              <a:buNone/>
            </a:pPr>
            <a:r>
              <a:rPr lang="en-US" sz="2800" b="1" dirty="0">
                <a:solidFill>
                  <a:schemeClr val="accent1"/>
                </a:solidFill>
                <a:latin typeface="Muli" pitchFamily="2" charset="0"/>
              </a:rPr>
              <a:t>In your small group:</a:t>
            </a:r>
          </a:p>
          <a:p>
            <a:pPr marL="285750" indent="-285750">
              <a:buFont typeface="Arial" panose="020B0604020202020204" pitchFamily="34" charset="0"/>
              <a:buChar char="•"/>
            </a:pPr>
            <a:r>
              <a:rPr lang="en-US" sz="2000" dirty="0">
                <a:latin typeface="Muli" pitchFamily="2" charset="0"/>
              </a:rPr>
              <a:t>List warning signs and behaviors that staff members exhibit when they are under stress.</a:t>
            </a:r>
          </a:p>
          <a:p>
            <a:pPr marL="285750" indent="-285750">
              <a:buFont typeface="Arial" panose="020B0604020202020204" pitchFamily="34" charset="0"/>
              <a:buChar char="•"/>
            </a:pPr>
            <a:r>
              <a:rPr lang="en-US" sz="2000" dirty="0">
                <a:latin typeface="Muli" pitchFamily="2" charset="0"/>
              </a:rPr>
              <a:t>List warning signs and behaviors that supervisors and administrators exhibit when they are under stress.</a:t>
            </a:r>
          </a:p>
          <a:p>
            <a:pPr marL="285750" indent="-285750">
              <a:buFont typeface="Arial" panose="020B0604020202020204" pitchFamily="34" charset="0"/>
              <a:buChar char="•"/>
            </a:pPr>
            <a:r>
              <a:rPr lang="en-US" sz="2000" dirty="0">
                <a:latin typeface="Muli" pitchFamily="2" charset="0"/>
                <a:ea typeface="Verdana"/>
                <a:cs typeface="Verdana"/>
              </a:rPr>
              <a:t>Identify what may be the cause of stress and what you or your agency may be able to do to help reduce it. </a:t>
            </a:r>
            <a:endParaRPr lang="en-US" sz="2000" dirty="0">
              <a:latin typeface="Muli" pitchFamily="2" charset="0"/>
            </a:endParaRPr>
          </a:p>
          <a:p>
            <a:pPr marL="285750" indent="-285750">
              <a:buFont typeface="Arial" panose="020B0604020202020204" pitchFamily="34" charset="0"/>
              <a:buChar char="•"/>
            </a:pPr>
            <a:r>
              <a:rPr lang="en-US" sz="2000" dirty="0">
                <a:latin typeface="Muli" pitchFamily="2" charset="0"/>
                <a:ea typeface="Verdana"/>
                <a:cs typeface="Verdana"/>
              </a:rPr>
              <a:t>How is stress an indicator of facility disorder? How can facility disorder contribute to an unsafe culture? </a:t>
            </a:r>
            <a:br>
              <a:rPr lang="en-US" sz="2000" dirty="0">
                <a:latin typeface="Muli" pitchFamily="2" charset="0"/>
                <a:ea typeface="Verdana"/>
                <a:cs typeface="Verdana"/>
              </a:rPr>
            </a:br>
            <a:endParaRPr lang="en-US" sz="2000" dirty="0">
              <a:latin typeface="Muli" pitchFamily="2" charset="0"/>
            </a:endParaRPr>
          </a:p>
          <a:p>
            <a:pPr marL="76200" indent="0">
              <a:buNone/>
            </a:pPr>
            <a:r>
              <a:rPr lang="en-US" sz="2400" b="1" dirty="0">
                <a:solidFill>
                  <a:schemeClr val="accent1"/>
                </a:solidFill>
                <a:latin typeface="Muli" pitchFamily="2" charset="0"/>
              </a:rPr>
              <a:t>Be prepared to report out to the group. </a:t>
            </a:r>
          </a:p>
          <a:p>
            <a:endParaRPr lang="en-US" sz="2400" b="1" dirty="0">
              <a:latin typeface="Muli" pitchFamily="2" charset="0"/>
            </a:endParaRPr>
          </a:p>
        </p:txBody>
      </p:sp>
      <p:sp>
        <p:nvSpPr>
          <p:cNvPr id="7" name="Slide Number Placeholder 16">
            <a:extLst>
              <a:ext uri="{FF2B5EF4-FFF2-40B4-BE49-F238E27FC236}">
                <a16:creationId xmlns:a16="http://schemas.microsoft.com/office/drawing/2014/main" id="{24A56D32-9165-4758-9DB7-D493CFD5F1F4}"/>
              </a:ext>
            </a:extLst>
          </p:cNvPr>
          <p:cNvSpPr txBox="1">
            <a:spLocks/>
          </p:cNvSpPr>
          <p:nvPr/>
        </p:nvSpPr>
        <p:spPr>
          <a:xfrm>
            <a:off x="5843516" y="6289328"/>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D22F896-40B5-4ADD-8801-0D06FADFA095}" type="slidenum">
              <a:rPr lang="en-US"/>
              <a:pPr algn="l"/>
              <a:t>9</a:t>
            </a:fld>
            <a:endParaRPr lang="en-US"/>
          </a:p>
        </p:txBody>
      </p:sp>
    </p:spTree>
    <p:extLst>
      <p:ext uri="{BB962C8B-B14F-4D97-AF65-F5344CB8AC3E}">
        <p14:creationId xmlns:p14="http://schemas.microsoft.com/office/powerpoint/2010/main" val="6525832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PRC IJ theme">
  <a:themeElements>
    <a:clrScheme name="PREA">
      <a:dk1>
        <a:srgbClr val="2C2C2C"/>
      </a:dk1>
      <a:lt1>
        <a:srgbClr val="FFFFFF"/>
      </a:lt1>
      <a:dk2>
        <a:srgbClr val="092851"/>
      </a:dk2>
      <a:lt2>
        <a:srgbClr val="F5F7FA"/>
      </a:lt2>
      <a:accent1>
        <a:srgbClr val="0968F4"/>
      </a:accent1>
      <a:accent2>
        <a:srgbClr val="DADEE8"/>
      </a:accent2>
      <a:accent3>
        <a:srgbClr val="F4F7FA"/>
      </a:accent3>
      <a:accent4>
        <a:srgbClr val="E98A00"/>
      </a:accent4>
      <a:accent5>
        <a:srgbClr val="D3361C"/>
      </a:accent5>
      <a:accent6>
        <a:srgbClr val="038D8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C IJ theme" id="{6168FE34-D891-4378-A24D-4B4BB177228C}" vid="{06F0E9F5-21AB-4291-95EA-A1A84EF25DB7}"/>
    </a:ext>
  </a:extLst>
</a:theme>
</file>

<file path=ppt/theme/theme2.xml><?xml version="1.0" encoding="utf-8"?>
<a:theme xmlns:a="http://schemas.openxmlformats.org/drawingml/2006/main" name="Office Theme">
  <a:themeElements>
    <a:clrScheme name="PREA">
      <a:dk1>
        <a:srgbClr val="2C2C2C"/>
      </a:dk1>
      <a:lt1>
        <a:srgbClr val="FFFFFF"/>
      </a:lt1>
      <a:dk2>
        <a:srgbClr val="092851"/>
      </a:dk2>
      <a:lt2>
        <a:srgbClr val="F5F7FA"/>
      </a:lt2>
      <a:accent1>
        <a:srgbClr val="0968F4"/>
      </a:accent1>
      <a:accent2>
        <a:srgbClr val="DADEE8"/>
      </a:accent2>
      <a:accent3>
        <a:srgbClr val="F4F7FA"/>
      </a:accent3>
      <a:accent4>
        <a:srgbClr val="E98A00"/>
      </a:accent4>
      <a:accent5>
        <a:srgbClr val="D3361C"/>
      </a:accent5>
      <a:accent6>
        <a:srgbClr val="038D8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59ED76B857E5489D292D01974F71EF" ma:contentTypeVersion="4" ma:contentTypeDescription="Create a new document." ma:contentTypeScope="" ma:versionID="95b110c33d32434fb3b23b46803f08f3">
  <xsd:schema xmlns:xsd="http://www.w3.org/2001/XMLSchema" xmlns:xs="http://www.w3.org/2001/XMLSchema" xmlns:p="http://schemas.microsoft.com/office/2006/metadata/properties" xmlns:ns2="4a85ba39-a6ca-4b1e-9ff7-65db9792812c" xmlns:ns3="ce819622-bf53-4e0b-a8b6-17382c8fc5e4" targetNamespace="http://schemas.microsoft.com/office/2006/metadata/properties" ma:root="true" ma:fieldsID="8792e40fbe1077577b3c7568795002cb" ns2:_="" ns3:_="">
    <xsd:import namespace="4a85ba39-a6ca-4b1e-9ff7-65db9792812c"/>
    <xsd:import namespace="ce819622-bf53-4e0b-a8b6-17382c8fc5e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2:TaxKeywordTaxHTField" minOccurs="0"/>
                <xsd:element ref="ns2:TaxCatchAll"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5ba39-a6ca-4b1e-9ff7-65db9792812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KeywordTaxHTField" ma:index="13" nillable="true" ma:taxonomy="true" ma:internalName="TaxKeywordTaxHTField" ma:taxonomyFieldName="TaxKeyword" ma:displayName="TMG Keywords" ma:readOnly="false" ma:fieldId="{23f27201-bee3-471e-b2e7-b64fd8b7ca38}" ma:taxonomyMulti="true" ma:sspId="08bf5b8b-ed8d-4f72-8678-697285c04e62" ma:termSetId="00000000-0000-0000-0000-000000000000" ma:anchorId="00000000-0000-0000-0000-000000000000" ma:open="true" ma:isKeyword="true">
      <xsd:complexType>
        <xsd:sequence>
          <xsd:element ref="pc:Terms" minOccurs="0" maxOccurs="1"/>
        </xsd:sequence>
      </xsd:complexType>
    </xsd:element>
    <xsd:element name="TaxCatchAll" ma:index="14" nillable="true" ma:displayName="Taxonomy Catch All Column" ma:hidden="true" ma:list="{2ab98e52-3246-4d2a-9794-d0561adb32ff}" ma:internalName="TaxCatchAll" ma:showField="CatchAllData" ma:web="4a85ba39-a6ca-4b1e-9ff7-65db9792812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e819622-bf53-4e0b-a8b6-17382c8fc5e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4a85ba39-a6ca-4b1e-9ff7-65db9792812c">
      <Terms xmlns="http://schemas.microsoft.com/office/infopath/2007/PartnerControls"/>
    </TaxKeywordTaxHTField>
    <TaxCatchAll xmlns="4a85ba39-a6ca-4b1e-9ff7-65db9792812c"/>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3798A3-62F2-43FA-B373-5ECB401328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85ba39-a6ca-4b1e-9ff7-65db9792812c"/>
    <ds:schemaRef ds:uri="ce819622-bf53-4e0b-a8b6-17382c8fc5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15671D-3124-4353-AAB8-09F81E82650A}">
  <ds:schemaRefs>
    <ds:schemaRef ds:uri="http://purl.org/dc/elements/1.1/"/>
    <ds:schemaRef ds:uri="ce819622-bf53-4e0b-a8b6-17382c8fc5e4"/>
    <ds:schemaRef ds:uri="http://purl.org/dc/terms/"/>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4a85ba39-a6ca-4b1e-9ff7-65db9792812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2F57C0D9-3A90-48F0-B705-C3EADF8DFC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PRC IJ theme</Template>
  <TotalTime>329</TotalTime>
  <Words>2284</Words>
  <Application>Microsoft Office PowerPoint</Application>
  <PresentationFormat>Widescreen</PresentationFormat>
  <Paragraphs>218</Paragraphs>
  <Slides>21</Slides>
  <Notes>18</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Libre Baskerville</vt:lpstr>
      <vt:lpstr>Cambria</vt:lpstr>
      <vt:lpstr>Arial,Sans-Serif</vt:lpstr>
      <vt:lpstr>Arial</vt:lpstr>
      <vt:lpstr>Verdana</vt:lpstr>
      <vt:lpstr>Calibri</vt:lpstr>
      <vt:lpstr>Muli</vt:lpstr>
      <vt:lpstr>PRC IJ theme</vt:lpstr>
      <vt:lpstr>Office Theme</vt:lpstr>
      <vt:lpstr>Cultures of Safety in Corrections:  Building a Sexually Safe Culture</vt:lpstr>
      <vt:lpstr>Staff Wellness Objectives</vt:lpstr>
      <vt:lpstr>What is Stress?</vt:lpstr>
      <vt:lpstr>What causes stress?</vt:lpstr>
      <vt:lpstr>Effects of Stress on Staff</vt:lpstr>
      <vt:lpstr>Effects of Employee Stress on the Agency</vt:lpstr>
      <vt:lpstr>Stress experienced by isolated correctional officers (COs)</vt:lpstr>
      <vt:lpstr>Staff Wellness State of Facility </vt:lpstr>
      <vt:lpstr>Small Group Activity</vt:lpstr>
      <vt:lpstr>Practitioner Perspective </vt:lpstr>
      <vt:lpstr>Staff Wellness Scenario, Part One </vt:lpstr>
      <vt:lpstr>Part One</vt:lpstr>
      <vt:lpstr>Staff Wellness Scenario, Part Two</vt:lpstr>
      <vt:lpstr>Part Two</vt:lpstr>
      <vt:lpstr>Staff Wellness Policy</vt:lpstr>
      <vt:lpstr>Strategies for Wellness</vt:lpstr>
      <vt:lpstr> </vt:lpstr>
      <vt:lpstr>Self-Regulation</vt:lpstr>
      <vt:lpstr>Commitment Statement </vt:lpstr>
      <vt:lpstr>Additional PREA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Stroop</dc:creator>
  <cp:lastModifiedBy>Ramses Prashad</cp:lastModifiedBy>
  <cp:revision>11</cp:revision>
  <dcterms:created xsi:type="dcterms:W3CDTF">2019-03-04T15:51:22Z</dcterms:created>
  <dcterms:modified xsi:type="dcterms:W3CDTF">2022-09-07T02:12:45Z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0x0101007559ED76B857E5489D292D01974F71EF</vt:lpwstr>
  </property>
  <property fmtid="{D5CDD505-2E9C-101B-9397-08002B2CF9AE}" pid="3" name="TaxKeyword">
    <vt:lpwstr/>
  </property>
</Properties>
</file>