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gXN9qicN03AhI6XlkD3KOmbizh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39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watch?v=T45aF1NLMy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3" name="Google Shape;393;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6" name="Google Shape;456;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2" name="Google Shape;46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8" name="Google Shape;468;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4" name="Google Shape;474;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0" name="Google Shape;480;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6" name="Google Shape;486;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2" name="Google Shape;49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0" name="Google Shape;500;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7" name="Google Shape;507;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4" name="Google Shape;514;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0" name="Google Shape;40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1" name="Google Shape;521;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8" name="Google Shape;528;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6" name="Google Shape;536;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2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10" name="Google Shape;710;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2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84" name="Google Shape;884;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2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61" name="Google Shape;1061;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2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68" name="Google Shape;1068;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2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76" name="Google Shape;1076;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2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83" name="Google Shape;1083;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2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90" name="Google Shape;1090;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1" name="Google Shape;411;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3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98" name="Google Shape;1098;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p3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7" name="Google Shape;1107;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p3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4" name="Google Shape;1114;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3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21" name="Google Shape;1121;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3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31" name="Google Shape;1131;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3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38" name="Google Shape;1138;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3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45" name="Google Shape;1145;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3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52" name="Google Shape;1152;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3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59" name="Google Shape;1159;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3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65" name="Google Shape;1165;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3"/>
              </a:rPr>
              <a:t>http://www.youtube.com/watch?v=T45aF1NLMyM</a:t>
            </a:r>
            <a:r>
              <a:rPr lang="en-US"/>
              <a:t> </a:t>
            </a:r>
            <a:endParaRPr/>
          </a:p>
        </p:txBody>
      </p:sp>
      <p:sp>
        <p:nvSpPr>
          <p:cNvPr id="419" name="Google Shape;419;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4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71" name="Google Shape;1171;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4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77" name="Google Shape;1177;p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4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84" name="Google Shape;1184;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4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90" name="Google Shape;1190;p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4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96" name="Google Shape;1196;p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4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03" name="Google Shape;1203;p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p4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09" name="Google Shape;1209;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4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15" name="Google Shape;1215;p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4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21" name="Google Shape;1221;p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4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27" name="Google Shape;1227;p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6" name="Google Shape;426;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5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34" name="Google Shape;1234;p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5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41" name="Google Shape;1241;p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p5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47" name="Google Shape;1247;p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5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53" name="Google Shape;1253;p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5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60" name="Google Shape;1260;p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5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67" name="Google Shape;1267;p5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5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74" name="Google Shape;1274;p5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5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80" name="Google Shape;1280;p5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5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86" name="Google Shape;1286;p5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5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92" name="Google Shape;1292;p5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2" name="Google Shape;432;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6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98" name="Google Shape;1298;p6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6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04" name="Google Shape;1304;p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6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10" name="Google Shape;1310;p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6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16" name="Google Shape;1316;p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p6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23" name="Google Shape;1323;p6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p6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29" name="Google Shape;1329;p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6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36" name="Google Shape;1336;p6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p6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44" name="Google Shape;1344;p6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p6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51" name="Google Shape;1351;p6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p6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58" name="Google Shape;1358;p6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8" name="Google Shape;438;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p7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65" name="Google Shape;1365;p7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7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72" name="Google Shape;1372;p7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p7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78" name="Google Shape;1378;p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p7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84" name="Google Shape;1384;p7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p7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90" name="Google Shape;1390;p7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4" name="Google Shape;44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0" name="Google Shape;450;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76" descr="C:\Users\mikel\Desktop\PREA-logoRGBhirez-020312.jpg"/>
          <p:cNvPicPr preferRelativeResize="0"/>
          <p:nvPr/>
        </p:nvPicPr>
        <p:blipFill rotWithShape="1">
          <a:blip r:embed="rId2">
            <a:alphaModFix/>
          </a:blip>
          <a:srcRect/>
          <a:stretch/>
        </p:blipFill>
        <p:spPr>
          <a:xfrm>
            <a:off x="742950" y="438151"/>
            <a:ext cx="1695450" cy="1695449"/>
          </a:xfrm>
          <a:prstGeom prst="rect">
            <a:avLst/>
          </a:prstGeom>
          <a:noFill/>
          <a:ln>
            <a:noFill/>
          </a:ln>
        </p:spPr>
      </p:pic>
      <p:sp>
        <p:nvSpPr>
          <p:cNvPr id="17" name="Google Shape;17;p76"/>
          <p:cNvSpPr txBox="1"/>
          <p:nvPr/>
        </p:nvSpPr>
        <p:spPr>
          <a:xfrm>
            <a:off x="1371600" y="3886200"/>
            <a:ext cx="6400800" cy="1676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3200"/>
              <a:buFont typeface="Arial"/>
              <a:buNone/>
            </a:pPr>
            <a:endParaRPr sz="3200" b="0" i="0" u="none" strike="noStrike" cap="none">
              <a:solidFill>
                <a:schemeClr val="dk1"/>
              </a:solidFill>
              <a:latin typeface="Verdana"/>
              <a:ea typeface="Verdana"/>
              <a:cs typeface="Verdana"/>
              <a:sym typeface="Verdana"/>
            </a:endParaRPr>
          </a:p>
        </p:txBody>
      </p:sp>
      <p:sp>
        <p:nvSpPr>
          <p:cNvPr id="18" name="Google Shape;18;p76"/>
          <p:cNvSpPr txBox="1"/>
          <p:nvPr/>
        </p:nvSpPr>
        <p:spPr>
          <a:xfrm>
            <a:off x="0" y="2743200"/>
            <a:ext cx="9144000" cy="41148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19" name="Google Shape;19;p76"/>
          <p:cNvSpPr txBox="1">
            <a:spLocks noGrp="1"/>
          </p:cNvSpPr>
          <p:nvPr>
            <p:ph type="ctrTitle"/>
          </p:nvPr>
        </p:nvSpPr>
        <p:spPr>
          <a:xfrm>
            <a:off x="1676400" y="3657600"/>
            <a:ext cx="6350000" cy="2133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73"/>
        <p:cNvGrpSpPr/>
        <p:nvPr/>
      </p:nvGrpSpPr>
      <p:grpSpPr>
        <a:xfrm>
          <a:off x="0" y="0"/>
          <a:ext cx="0" cy="0"/>
          <a:chOff x="0" y="0"/>
          <a:chExt cx="0" cy="0"/>
        </a:xfrm>
      </p:grpSpPr>
      <p:sp>
        <p:nvSpPr>
          <p:cNvPr id="74" name="Google Shape;74;p8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75" name="Google Shape;75;p8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8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7" name="Google Shape;77;p8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78" name="Google Shape;78;p8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79" name="Google Shape;79;p85"/>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80"/>
        <p:cNvGrpSpPr/>
        <p:nvPr/>
      </p:nvGrpSpPr>
      <p:grpSpPr>
        <a:xfrm>
          <a:off x="0" y="0"/>
          <a:ext cx="0" cy="0"/>
          <a:chOff x="0" y="0"/>
          <a:chExt cx="0" cy="0"/>
        </a:xfrm>
      </p:grpSpPr>
      <p:sp>
        <p:nvSpPr>
          <p:cNvPr id="81" name="Google Shape;81;p8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82" name="Google Shape;82;p8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8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4" name="Google Shape;84;p8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5" name="Google Shape;85;p8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86" name="Google Shape;86;p86"/>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7"/>
        <p:cNvGrpSpPr/>
        <p:nvPr/>
      </p:nvGrpSpPr>
      <p:grpSpPr>
        <a:xfrm>
          <a:off x="0" y="0"/>
          <a:ext cx="0" cy="0"/>
          <a:chOff x="0" y="0"/>
          <a:chExt cx="0" cy="0"/>
        </a:xfrm>
      </p:grpSpPr>
      <p:sp>
        <p:nvSpPr>
          <p:cNvPr id="88" name="Google Shape;88;p8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1pPr>
            <a:lvl2pPr marL="914400" lvl="1"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9" name="Google Shape;89;p8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90" name="Google Shape;90;p8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87"/>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87"/>
          <p:cNvSpPr txBox="1">
            <a:spLocks noGrp="1"/>
          </p:cNvSpPr>
          <p:nvPr>
            <p:ph type="body" idx="2"/>
          </p:nvPr>
        </p:nvSpPr>
        <p:spPr>
          <a:xfrm>
            <a:off x="4654550" y="1600200"/>
            <a:ext cx="4041775" cy="6858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CA7700"/>
              </a:buClr>
              <a:buSzPts val="2400"/>
              <a:buNone/>
              <a:defRPr sz="24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3" name="Google Shape;93;p87"/>
          <p:cNvSpPr txBox="1">
            <a:spLocks noGrp="1"/>
          </p:cNvSpPr>
          <p:nvPr>
            <p:ph type="body" idx="3"/>
          </p:nvPr>
        </p:nvSpPr>
        <p:spPr>
          <a:xfrm>
            <a:off x="4648199" y="2286000"/>
            <a:ext cx="4048125" cy="38401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1800"/>
              <a:buFont typeface="Verdana"/>
              <a:buNone/>
              <a:defRPr sz="1800">
                <a:solidFill>
                  <a:srgbClr val="5F574F"/>
                </a:solidFill>
                <a:latin typeface="Verdana"/>
                <a:ea typeface="Verdana"/>
                <a:cs typeface="Verdana"/>
                <a:sym typeface="Verdana"/>
              </a:defRPr>
            </a:lvl1pPr>
            <a:lvl2pPr marL="914400" lvl="1"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4" name="Google Shape;94;p8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95"/>
        <p:cNvGrpSpPr/>
        <p:nvPr/>
      </p:nvGrpSpPr>
      <p:grpSpPr>
        <a:xfrm>
          <a:off x="0" y="0"/>
          <a:ext cx="0" cy="0"/>
          <a:chOff x="0" y="0"/>
          <a:chExt cx="0" cy="0"/>
        </a:xfrm>
      </p:grpSpPr>
      <p:sp>
        <p:nvSpPr>
          <p:cNvPr id="96" name="Google Shape;96;p8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97" name="Google Shape;97;p8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8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9" name="Google Shape;99;p8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00" name="Google Shape;100;p8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01" name="Google Shape;101;p88"/>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02"/>
        <p:cNvGrpSpPr/>
        <p:nvPr/>
      </p:nvGrpSpPr>
      <p:grpSpPr>
        <a:xfrm>
          <a:off x="0" y="0"/>
          <a:ext cx="0" cy="0"/>
          <a:chOff x="0" y="0"/>
          <a:chExt cx="0" cy="0"/>
        </a:xfrm>
      </p:grpSpPr>
      <p:sp>
        <p:nvSpPr>
          <p:cNvPr id="103" name="Google Shape;103;p8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04" name="Google Shape;104;p8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8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6" name="Google Shape;106;p8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07" name="Google Shape;107;p8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08" name="Google Shape;108;p89"/>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09"/>
        <p:cNvGrpSpPr/>
        <p:nvPr/>
      </p:nvGrpSpPr>
      <p:grpSpPr>
        <a:xfrm>
          <a:off x="0" y="0"/>
          <a:ext cx="0" cy="0"/>
          <a:chOff x="0" y="0"/>
          <a:chExt cx="0" cy="0"/>
        </a:xfrm>
      </p:grpSpPr>
      <p:sp>
        <p:nvSpPr>
          <p:cNvPr id="110" name="Google Shape;110;p9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11" name="Google Shape;111;p9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9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3" name="Google Shape;113;p9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14" name="Google Shape;114;p9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15" name="Google Shape;115;p90"/>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16"/>
        <p:cNvGrpSpPr/>
        <p:nvPr/>
      </p:nvGrpSpPr>
      <p:grpSpPr>
        <a:xfrm>
          <a:off x="0" y="0"/>
          <a:ext cx="0" cy="0"/>
          <a:chOff x="0" y="0"/>
          <a:chExt cx="0" cy="0"/>
        </a:xfrm>
      </p:grpSpPr>
      <p:sp>
        <p:nvSpPr>
          <p:cNvPr id="117" name="Google Shape;117;p9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18" name="Google Shape;118;p9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9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9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21" name="Google Shape;121;p9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22" name="Google Shape;122;p91"/>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23"/>
        <p:cNvGrpSpPr/>
        <p:nvPr/>
      </p:nvGrpSpPr>
      <p:grpSpPr>
        <a:xfrm>
          <a:off x="0" y="0"/>
          <a:ext cx="0" cy="0"/>
          <a:chOff x="0" y="0"/>
          <a:chExt cx="0" cy="0"/>
        </a:xfrm>
      </p:grpSpPr>
      <p:sp>
        <p:nvSpPr>
          <p:cNvPr id="124" name="Google Shape;124;p9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25" name="Google Shape;125;p9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9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7" name="Google Shape;127;p9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28" name="Google Shape;128;p9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29" name="Google Shape;129;p92"/>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30"/>
        <p:cNvGrpSpPr/>
        <p:nvPr/>
      </p:nvGrpSpPr>
      <p:grpSpPr>
        <a:xfrm>
          <a:off x="0" y="0"/>
          <a:ext cx="0" cy="0"/>
          <a:chOff x="0" y="0"/>
          <a:chExt cx="0" cy="0"/>
        </a:xfrm>
      </p:grpSpPr>
      <p:sp>
        <p:nvSpPr>
          <p:cNvPr id="131" name="Google Shape;131;p9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32" name="Google Shape;132;p9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9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4" name="Google Shape;134;p9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35" name="Google Shape;135;p9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36" name="Google Shape;136;p93"/>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137"/>
        <p:cNvGrpSpPr/>
        <p:nvPr/>
      </p:nvGrpSpPr>
      <p:grpSpPr>
        <a:xfrm>
          <a:off x="0" y="0"/>
          <a:ext cx="0" cy="0"/>
          <a:chOff x="0" y="0"/>
          <a:chExt cx="0" cy="0"/>
        </a:xfrm>
      </p:grpSpPr>
      <p:sp>
        <p:nvSpPr>
          <p:cNvPr id="138" name="Google Shape;138;p9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39" name="Google Shape;139;p9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9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9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42" name="Google Shape;142;p9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43" name="Google Shape;143;p94"/>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
        <p:cNvGrpSpPr/>
        <p:nvPr/>
      </p:nvGrpSpPr>
      <p:grpSpPr>
        <a:xfrm>
          <a:off x="0" y="0"/>
          <a:ext cx="0" cy="0"/>
          <a:chOff x="0" y="0"/>
          <a:chExt cx="0" cy="0"/>
        </a:xfrm>
      </p:grpSpPr>
      <p:sp>
        <p:nvSpPr>
          <p:cNvPr id="21" name="Google Shape;21;p7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2" name="Google Shape;22;p7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 name="Google Shape;24;p7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5" name="Google Shape;25;p7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6" name="Google Shape;26;p77"/>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144"/>
        <p:cNvGrpSpPr/>
        <p:nvPr/>
      </p:nvGrpSpPr>
      <p:grpSpPr>
        <a:xfrm>
          <a:off x="0" y="0"/>
          <a:ext cx="0" cy="0"/>
          <a:chOff x="0" y="0"/>
          <a:chExt cx="0" cy="0"/>
        </a:xfrm>
      </p:grpSpPr>
      <p:sp>
        <p:nvSpPr>
          <p:cNvPr id="145" name="Google Shape;145;p9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46" name="Google Shape;146;p9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9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8" name="Google Shape;148;p9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49" name="Google Shape;149;p9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50" name="Google Shape;150;p95"/>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151"/>
        <p:cNvGrpSpPr/>
        <p:nvPr/>
      </p:nvGrpSpPr>
      <p:grpSpPr>
        <a:xfrm>
          <a:off x="0" y="0"/>
          <a:ext cx="0" cy="0"/>
          <a:chOff x="0" y="0"/>
          <a:chExt cx="0" cy="0"/>
        </a:xfrm>
      </p:grpSpPr>
      <p:sp>
        <p:nvSpPr>
          <p:cNvPr id="152" name="Google Shape;152;p9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53" name="Google Shape;153;p9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9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5" name="Google Shape;155;p9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56" name="Google Shape;156;p9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57" name="Google Shape;157;p96"/>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58"/>
        <p:cNvGrpSpPr/>
        <p:nvPr/>
      </p:nvGrpSpPr>
      <p:grpSpPr>
        <a:xfrm>
          <a:off x="0" y="0"/>
          <a:ext cx="0" cy="0"/>
          <a:chOff x="0" y="0"/>
          <a:chExt cx="0" cy="0"/>
        </a:xfrm>
      </p:grpSpPr>
      <p:sp>
        <p:nvSpPr>
          <p:cNvPr id="159" name="Google Shape;159;p9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60" name="Google Shape;160;p9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9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2" name="Google Shape;162;p9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63" name="Google Shape;163;p9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64" name="Google Shape;164;p97"/>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65"/>
        <p:cNvGrpSpPr/>
        <p:nvPr/>
      </p:nvGrpSpPr>
      <p:grpSpPr>
        <a:xfrm>
          <a:off x="0" y="0"/>
          <a:ext cx="0" cy="0"/>
          <a:chOff x="0" y="0"/>
          <a:chExt cx="0" cy="0"/>
        </a:xfrm>
      </p:grpSpPr>
      <p:sp>
        <p:nvSpPr>
          <p:cNvPr id="166" name="Google Shape;166;p9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67" name="Google Shape;167;p9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9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9" name="Google Shape;169;p9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70" name="Google Shape;170;p9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71" name="Google Shape;171;p98"/>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72"/>
        <p:cNvGrpSpPr/>
        <p:nvPr/>
      </p:nvGrpSpPr>
      <p:grpSpPr>
        <a:xfrm>
          <a:off x="0" y="0"/>
          <a:ext cx="0" cy="0"/>
          <a:chOff x="0" y="0"/>
          <a:chExt cx="0" cy="0"/>
        </a:xfrm>
      </p:grpSpPr>
      <p:sp>
        <p:nvSpPr>
          <p:cNvPr id="173" name="Google Shape;173;p9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74" name="Google Shape;174;p9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9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76" name="Google Shape;176;p9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77" name="Google Shape;177;p9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78" name="Google Shape;178;p99"/>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179"/>
        <p:cNvGrpSpPr/>
        <p:nvPr/>
      </p:nvGrpSpPr>
      <p:grpSpPr>
        <a:xfrm>
          <a:off x="0" y="0"/>
          <a:ext cx="0" cy="0"/>
          <a:chOff x="0" y="0"/>
          <a:chExt cx="0" cy="0"/>
        </a:xfrm>
      </p:grpSpPr>
      <p:sp>
        <p:nvSpPr>
          <p:cNvPr id="180" name="Google Shape;180;p10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81" name="Google Shape;181;p10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83" name="Google Shape;183;p10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84" name="Google Shape;184;p10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85" name="Google Shape;185;p100"/>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186"/>
        <p:cNvGrpSpPr/>
        <p:nvPr/>
      </p:nvGrpSpPr>
      <p:grpSpPr>
        <a:xfrm>
          <a:off x="0" y="0"/>
          <a:ext cx="0" cy="0"/>
          <a:chOff x="0" y="0"/>
          <a:chExt cx="0" cy="0"/>
        </a:xfrm>
      </p:grpSpPr>
      <p:sp>
        <p:nvSpPr>
          <p:cNvPr id="187" name="Google Shape;187;p10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88" name="Google Shape;188;p10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10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0" name="Google Shape;190;p10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91" name="Google Shape;191;p10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92" name="Google Shape;192;p101"/>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spTree>
      <p:nvGrpSpPr>
        <p:cNvPr id="1" name="Shape 193"/>
        <p:cNvGrpSpPr/>
        <p:nvPr/>
      </p:nvGrpSpPr>
      <p:grpSpPr>
        <a:xfrm>
          <a:off x="0" y="0"/>
          <a:ext cx="0" cy="0"/>
          <a:chOff x="0" y="0"/>
          <a:chExt cx="0" cy="0"/>
        </a:xfrm>
      </p:grpSpPr>
      <p:sp>
        <p:nvSpPr>
          <p:cNvPr id="194" name="Google Shape;194;p10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95" name="Google Shape;195;p10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10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7" name="Google Shape;197;p10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98" name="Google Shape;198;p10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99" name="Google Shape;199;p102"/>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200"/>
        <p:cNvGrpSpPr/>
        <p:nvPr/>
      </p:nvGrpSpPr>
      <p:grpSpPr>
        <a:xfrm>
          <a:off x="0" y="0"/>
          <a:ext cx="0" cy="0"/>
          <a:chOff x="0" y="0"/>
          <a:chExt cx="0" cy="0"/>
        </a:xfrm>
      </p:grpSpPr>
      <p:sp>
        <p:nvSpPr>
          <p:cNvPr id="201" name="Google Shape;201;p10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02" name="Google Shape;202;p10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10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04" name="Google Shape;204;p10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05" name="Google Shape;205;p10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06" name="Google Shape;206;p103"/>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5_Title and Content">
  <p:cSld name="25_Title and Content">
    <p:spTree>
      <p:nvGrpSpPr>
        <p:cNvPr id="1" name="Shape 207"/>
        <p:cNvGrpSpPr/>
        <p:nvPr/>
      </p:nvGrpSpPr>
      <p:grpSpPr>
        <a:xfrm>
          <a:off x="0" y="0"/>
          <a:ext cx="0" cy="0"/>
          <a:chOff x="0" y="0"/>
          <a:chExt cx="0" cy="0"/>
        </a:xfrm>
      </p:grpSpPr>
      <p:sp>
        <p:nvSpPr>
          <p:cNvPr id="208" name="Google Shape;208;p10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09" name="Google Shape;209;p10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0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11" name="Google Shape;211;p10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12" name="Google Shape;212;p10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13" name="Google Shape;213;p104"/>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6_Title and Content">
  <p:cSld name="26_Title and Content">
    <p:spTree>
      <p:nvGrpSpPr>
        <p:cNvPr id="1" name="Shape 214"/>
        <p:cNvGrpSpPr/>
        <p:nvPr/>
      </p:nvGrpSpPr>
      <p:grpSpPr>
        <a:xfrm>
          <a:off x="0" y="0"/>
          <a:ext cx="0" cy="0"/>
          <a:chOff x="0" y="0"/>
          <a:chExt cx="0" cy="0"/>
        </a:xfrm>
      </p:grpSpPr>
      <p:sp>
        <p:nvSpPr>
          <p:cNvPr id="215" name="Google Shape;215;p10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16" name="Google Shape;216;p10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10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18" name="Google Shape;218;p10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19" name="Google Shape;219;p10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20" name="Google Shape;220;p105"/>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7_Title and Content">
  <p:cSld name="27_Title and Content">
    <p:spTree>
      <p:nvGrpSpPr>
        <p:cNvPr id="1" name="Shape 221"/>
        <p:cNvGrpSpPr/>
        <p:nvPr/>
      </p:nvGrpSpPr>
      <p:grpSpPr>
        <a:xfrm>
          <a:off x="0" y="0"/>
          <a:ext cx="0" cy="0"/>
          <a:chOff x="0" y="0"/>
          <a:chExt cx="0" cy="0"/>
        </a:xfrm>
      </p:grpSpPr>
      <p:sp>
        <p:nvSpPr>
          <p:cNvPr id="222" name="Google Shape;222;p10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23" name="Google Shape;223;p10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10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25" name="Google Shape;225;p10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26" name="Google Shape;226;p10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27" name="Google Shape;227;p106"/>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228"/>
        <p:cNvGrpSpPr/>
        <p:nvPr/>
      </p:nvGrpSpPr>
      <p:grpSpPr>
        <a:xfrm>
          <a:off x="0" y="0"/>
          <a:ext cx="0" cy="0"/>
          <a:chOff x="0" y="0"/>
          <a:chExt cx="0" cy="0"/>
        </a:xfrm>
      </p:grpSpPr>
      <p:sp>
        <p:nvSpPr>
          <p:cNvPr id="229" name="Google Shape;229;p10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30" name="Google Shape;230;p10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10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32" name="Google Shape;232;p10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33" name="Google Shape;233;p10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34" name="Google Shape;234;p107"/>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9_Title and Content">
  <p:cSld name="29_Title and Content">
    <p:spTree>
      <p:nvGrpSpPr>
        <p:cNvPr id="1" name="Shape 235"/>
        <p:cNvGrpSpPr/>
        <p:nvPr/>
      </p:nvGrpSpPr>
      <p:grpSpPr>
        <a:xfrm>
          <a:off x="0" y="0"/>
          <a:ext cx="0" cy="0"/>
          <a:chOff x="0" y="0"/>
          <a:chExt cx="0" cy="0"/>
        </a:xfrm>
      </p:grpSpPr>
      <p:sp>
        <p:nvSpPr>
          <p:cNvPr id="236" name="Google Shape;236;p10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37" name="Google Shape;237;p10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10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39" name="Google Shape;239;p10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40" name="Google Shape;240;p10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41" name="Google Shape;241;p108"/>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0_Title and Content">
  <p:cSld name="30_Title and Content">
    <p:spTree>
      <p:nvGrpSpPr>
        <p:cNvPr id="1" name="Shape 242"/>
        <p:cNvGrpSpPr/>
        <p:nvPr/>
      </p:nvGrpSpPr>
      <p:grpSpPr>
        <a:xfrm>
          <a:off x="0" y="0"/>
          <a:ext cx="0" cy="0"/>
          <a:chOff x="0" y="0"/>
          <a:chExt cx="0" cy="0"/>
        </a:xfrm>
      </p:grpSpPr>
      <p:sp>
        <p:nvSpPr>
          <p:cNvPr id="243" name="Google Shape;243;p10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44" name="Google Shape;244;p10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5" name="Google Shape;245;p10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6" name="Google Shape;246;p10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47" name="Google Shape;247;p10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48" name="Google Shape;248;p109"/>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1_Title and Content">
  <p:cSld name="31_Title and Content">
    <p:spTree>
      <p:nvGrpSpPr>
        <p:cNvPr id="1" name="Shape 249"/>
        <p:cNvGrpSpPr/>
        <p:nvPr/>
      </p:nvGrpSpPr>
      <p:grpSpPr>
        <a:xfrm>
          <a:off x="0" y="0"/>
          <a:ext cx="0" cy="0"/>
          <a:chOff x="0" y="0"/>
          <a:chExt cx="0" cy="0"/>
        </a:xfrm>
      </p:grpSpPr>
      <p:sp>
        <p:nvSpPr>
          <p:cNvPr id="250" name="Google Shape;250;p11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51" name="Google Shape;251;p11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11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53" name="Google Shape;253;p11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54" name="Google Shape;254;p11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55" name="Google Shape;255;p110"/>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256"/>
        <p:cNvGrpSpPr/>
        <p:nvPr/>
      </p:nvGrpSpPr>
      <p:grpSpPr>
        <a:xfrm>
          <a:off x="0" y="0"/>
          <a:ext cx="0" cy="0"/>
          <a:chOff x="0" y="0"/>
          <a:chExt cx="0" cy="0"/>
        </a:xfrm>
      </p:grpSpPr>
      <p:sp>
        <p:nvSpPr>
          <p:cNvPr id="257" name="Google Shape;257;p11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58" name="Google Shape;258;p11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11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0" name="Google Shape;260;p11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61" name="Google Shape;261;p11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62" name="Google Shape;262;p111"/>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263"/>
        <p:cNvGrpSpPr/>
        <p:nvPr/>
      </p:nvGrpSpPr>
      <p:grpSpPr>
        <a:xfrm>
          <a:off x="0" y="0"/>
          <a:ext cx="0" cy="0"/>
          <a:chOff x="0" y="0"/>
          <a:chExt cx="0" cy="0"/>
        </a:xfrm>
      </p:grpSpPr>
      <p:sp>
        <p:nvSpPr>
          <p:cNvPr id="264" name="Google Shape;264;p11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65" name="Google Shape;265;p11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11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7" name="Google Shape;267;p11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68" name="Google Shape;268;p11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69" name="Google Shape;269;p112"/>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4_Title and Content">
  <p:cSld name="34_Title and Content">
    <p:spTree>
      <p:nvGrpSpPr>
        <p:cNvPr id="1" name="Shape 270"/>
        <p:cNvGrpSpPr/>
        <p:nvPr/>
      </p:nvGrpSpPr>
      <p:grpSpPr>
        <a:xfrm>
          <a:off x="0" y="0"/>
          <a:ext cx="0" cy="0"/>
          <a:chOff x="0" y="0"/>
          <a:chExt cx="0" cy="0"/>
        </a:xfrm>
      </p:grpSpPr>
      <p:sp>
        <p:nvSpPr>
          <p:cNvPr id="271" name="Google Shape;271;p11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72" name="Google Shape;272;p11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p11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4" name="Google Shape;274;p11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75" name="Google Shape;275;p11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76" name="Google Shape;276;p113"/>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277"/>
        <p:cNvGrpSpPr/>
        <p:nvPr/>
      </p:nvGrpSpPr>
      <p:grpSpPr>
        <a:xfrm>
          <a:off x="0" y="0"/>
          <a:ext cx="0" cy="0"/>
          <a:chOff x="0" y="0"/>
          <a:chExt cx="0" cy="0"/>
        </a:xfrm>
      </p:grpSpPr>
      <p:sp>
        <p:nvSpPr>
          <p:cNvPr id="278" name="Google Shape;278;p11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79" name="Google Shape;279;p11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11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1" name="Google Shape;281;p11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82" name="Google Shape;282;p11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83" name="Google Shape;283;p114"/>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Amount of Content">
  <p:cSld name="Large Amount of Content">
    <p:spTree>
      <p:nvGrpSpPr>
        <p:cNvPr id="1" name="Shape 32"/>
        <p:cNvGrpSpPr/>
        <p:nvPr/>
      </p:nvGrpSpPr>
      <p:grpSpPr>
        <a:xfrm>
          <a:off x="0" y="0"/>
          <a:ext cx="0" cy="0"/>
          <a:chOff x="0" y="0"/>
          <a:chExt cx="0" cy="0"/>
        </a:xfrm>
      </p:grpSpPr>
      <p:sp>
        <p:nvSpPr>
          <p:cNvPr id="33" name="Google Shape;33;p7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34" name="Google Shape;34;p7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9"/>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800"/>
              <a:buFont typeface="Verdana"/>
              <a:buNone/>
              <a:defRPr sz="2800">
                <a:solidFill>
                  <a:srgbClr val="5F574F"/>
                </a:solidFill>
                <a:latin typeface="Verdana"/>
                <a:ea typeface="Verdana"/>
                <a:cs typeface="Verdana"/>
                <a:sym typeface="Verdana"/>
              </a:defRPr>
            </a:lvl1pPr>
            <a:lvl2pPr marL="914400" lvl="1"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2pPr>
            <a:lvl3pPr marL="1371600" lvl="2"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3pPr>
            <a:lvl4pPr marL="1828800" lvl="3"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79"/>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7" name="Google Shape;37;p7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6_Title and Content">
  <p:cSld name="36_Title and Content">
    <p:spTree>
      <p:nvGrpSpPr>
        <p:cNvPr id="1" name="Shape 284"/>
        <p:cNvGrpSpPr/>
        <p:nvPr/>
      </p:nvGrpSpPr>
      <p:grpSpPr>
        <a:xfrm>
          <a:off x="0" y="0"/>
          <a:ext cx="0" cy="0"/>
          <a:chOff x="0" y="0"/>
          <a:chExt cx="0" cy="0"/>
        </a:xfrm>
      </p:grpSpPr>
      <p:sp>
        <p:nvSpPr>
          <p:cNvPr id="285" name="Google Shape;285;p11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86" name="Google Shape;286;p11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11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8" name="Google Shape;288;p11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89" name="Google Shape;289;p11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90" name="Google Shape;290;p115"/>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7_Title and Content">
  <p:cSld name="37_Title and Content">
    <p:spTree>
      <p:nvGrpSpPr>
        <p:cNvPr id="1" name="Shape 291"/>
        <p:cNvGrpSpPr/>
        <p:nvPr/>
      </p:nvGrpSpPr>
      <p:grpSpPr>
        <a:xfrm>
          <a:off x="0" y="0"/>
          <a:ext cx="0" cy="0"/>
          <a:chOff x="0" y="0"/>
          <a:chExt cx="0" cy="0"/>
        </a:xfrm>
      </p:grpSpPr>
      <p:sp>
        <p:nvSpPr>
          <p:cNvPr id="292" name="Google Shape;292;p11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93" name="Google Shape;293;p11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4" name="Google Shape;294;p11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95" name="Google Shape;295;p11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96" name="Google Shape;296;p11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97" name="Google Shape;297;p116"/>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8_Title and Content">
  <p:cSld name="38_Title and Content">
    <p:spTree>
      <p:nvGrpSpPr>
        <p:cNvPr id="1" name="Shape 298"/>
        <p:cNvGrpSpPr/>
        <p:nvPr/>
      </p:nvGrpSpPr>
      <p:grpSpPr>
        <a:xfrm>
          <a:off x="0" y="0"/>
          <a:ext cx="0" cy="0"/>
          <a:chOff x="0" y="0"/>
          <a:chExt cx="0" cy="0"/>
        </a:xfrm>
      </p:grpSpPr>
      <p:sp>
        <p:nvSpPr>
          <p:cNvPr id="299" name="Google Shape;299;p11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300" name="Google Shape;300;p11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1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2" name="Google Shape;302;p11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03" name="Google Shape;303;p11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304" name="Google Shape;304;p117"/>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9_Title and Content">
  <p:cSld name="39_Title and Content">
    <p:spTree>
      <p:nvGrpSpPr>
        <p:cNvPr id="1" name="Shape 305"/>
        <p:cNvGrpSpPr/>
        <p:nvPr/>
      </p:nvGrpSpPr>
      <p:grpSpPr>
        <a:xfrm>
          <a:off x="0" y="0"/>
          <a:ext cx="0" cy="0"/>
          <a:chOff x="0" y="0"/>
          <a:chExt cx="0" cy="0"/>
        </a:xfrm>
      </p:grpSpPr>
      <p:sp>
        <p:nvSpPr>
          <p:cNvPr id="306" name="Google Shape;306;p11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307" name="Google Shape;307;p11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11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9" name="Google Shape;309;p11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10" name="Google Shape;310;p11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311" name="Google Shape;311;p118"/>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0_Title and Content">
  <p:cSld name="40_Title and Content">
    <p:spTree>
      <p:nvGrpSpPr>
        <p:cNvPr id="1" name="Shape 312"/>
        <p:cNvGrpSpPr/>
        <p:nvPr/>
      </p:nvGrpSpPr>
      <p:grpSpPr>
        <a:xfrm>
          <a:off x="0" y="0"/>
          <a:ext cx="0" cy="0"/>
          <a:chOff x="0" y="0"/>
          <a:chExt cx="0" cy="0"/>
        </a:xfrm>
      </p:grpSpPr>
      <p:sp>
        <p:nvSpPr>
          <p:cNvPr id="313" name="Google Shape;313;p11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314" name="Google Shape;314;p11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5" name="Google Shape;315;p11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6" name="Google Shape;316;p11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17" name="Google Shape;317;p11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318" name="Google Shape;318;p119"/>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1_Title and Content">
  <p:cSld name="41_Title and Content">
    <p:spTree>
      <p:nvGrpSpPr>
        <p:cNvPr id="1" name="Shape 319"/>
        <p:cNvGrpSpPr/>
        <p:nvPr/>
      </p:nvGrpSpPr>
      <p:grpSpPr>
        <a:xfrm>
          <a:off x="0" y="0"/>
          <a:ext cx="0" cy="0"/>
          <a:chOff x="0" y="0"/>
          <a:chExt cx="0" cy="0"/>
        </a:xfrm>
      </p:grpSpPr>
      <p:sp>
        <p:nvSpPr>
          <p:cNvPr id="320" name="Google Shape;320;p12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321" name="Google Shape;321;p12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12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23" name="Google Shape;323;p12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24" name="Google Shape;324;p12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325" name="Google Shape;325;p120"/>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6"/>
        <p:cNvGrpSpPr/>
        <p:nvPr/>
      </p:nvGrpSpPr>
      <p:grpSpPr>
        <a:xfrm>
          <a:off x="0" y="0"/>
          <a:ext cx="0" cy="0"/>
          <a:chOff x="0" y="0"/>
          <a:chExt cx="0" cy="0"/>
        </a:xfrm>
      </p:grpSpPr>
      <p:sp>
        <p:nvSpPr>
          <p:cNvPr id="327" name="Google Shape;327;p1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1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29" name="Google Shape;329;p1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1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1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2"/>
        <p:cNvGrpSpPr/>
        <p:nvPr/>
      </p:nvGrpSpPr>
      <p:grpSpPr>
        <a:xfrm>
          <a:off x="0" y="0"/>
          <a:ext cx="0" cy="0"/>
          <a:chOff x="0" y="0"/>
          <a:chExt cx="0" cy="0"/>
        </a:xfrm>
      </p:grpSpPr>
      <p:sp>
        <p:nvSpPr>
          <p:cNvPr id="333" name="Google Shape;333;p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4" name="Google Shape;334;p1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5" name="Google Shape;335;p1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8"/>
        <p:cNvGrpSpPr/>
        <p:nvPr/>
      </p:nvGrpSpPr>
      <p:grpSpPr>
        <a:xfrm>
          <a:off x="0" y="0"/>
          <a:ext cx="0" cy="0"/>
          <a:chOff x="0" y="0"/>
          <a:chExt cx="0" cy="0"/>
        </a:xfrm>
      </p:grpSpPr>
      <p:sp>
        <p:nvSpPr>
          <p:cNvPr id="339" name="Google Shape;339;p1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0" name="Google Shape;340;p1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1" name="Google Shape;341;p1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1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1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4"/>
        <p:cNvGrpSpPr/>
        <p:nvPr/>
      </p:nvGrpSpPr>
      <p:grpSpPr>
        <a:xfrm>
          <a:off x="0" y="0"/>
          <a:ext cx="0" cy="0"/>
          <a:chOff x="0" y="0"/>
          <a:chExt cx="0" cy="0"/>
        </a:xfrm>
      </p:grpSpPr>
      <p:sp>
        <p:nvSpPr>
          <p:cNvPr id="345" name="Google Shape;345;p1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1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7" name="Google Shape;347;p1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8" name="Google Shape;348;p1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1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 name="Google Shape;350;p1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8"/>
        <p:cNvGrpSpPr/>
        <p:nvPr/>
      </p:nvGrpSpPr>
      <p:grpSpPr>
        <a:xfrm>
          <a:off x="0" y="0"/>
          <a:ext cx="0" cy="0"/>
          <a:chOff x="0" y="0"/>
          <a:chExt cx="0" cy="0"/>
        </a:xfrm>
      </p:grpSpPr>
      <p:sp>
        <p:nvSpPr>
          <p:cNvPr id="39" name="Google Shape;39;p8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40" name="Google Shape;40;p8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8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8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43" name="Google Shape;43;p8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44" name="Google Shape;44;p80"/>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1"/>
        <p:cNvGrpSpPr/>
        <p:nvPr/>
      </p:nvGrpSpPr>
      <p:grpSpPr>
        <a:xfrm>
          <a:off x="0" y="0"/>
          <a:ext cx="0" cy="0"/>
          <a:chOff x="0" y="0"/>
          <a:chExt cx="0" cy="0"/>
        </a:xfrm>
      </p:grpSpPr>
      <p:sp>
        <p:nvSpPr>
          <p:cNvPr id="352" name="Google Shape;352;p1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3" name="Google Shape;353;p1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4" name="Google Shape;354;p1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55" name="Google Shape;355;p1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6" name="Google Shape;356;p1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57" name="Google Shape;357;p1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1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1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0"/>
        <p:cNvGrpSpPr/>
        <p:nvPr/>
      </p:nvGrpSpPr>
      <p:grpSpPr>
        <a:xfrm>
          <a:off x="0" y="0"/>
          <a:ext cx="0" cy="0"/>
          <a:chOff x="0" y="0"/>
          <a:chExt cx="0" cy="0"/>
        </a:xfrm>
      </p:grpSpPr>
      <p:sp>
        <p:nvSpPr>
          <p:cNvPr id="361" name="Google Shape;361;p1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1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1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4"/>
        <p:cNvGrpSpPr/>
        <p:nvPr/>
      </p:nvGrpSpPr>
      <p:grpSpPr>
        <a:xfrm>
          <a:off x="0" y="0"/>
          <a:ext cx="0" cy="0"/>
          <a:chOff x="0" y="0"/>
          <a:chExt cx="0" cy="0"/>
        </a:xfrm>
      </p:grpSpPr>
      <p:sp>
        <p:nvSpPr>
          <p:cNvPr id="365" name="Google Shape;365;p1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1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67" name="Google Shape;367;p1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68" name="Google Shape;368;p1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1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1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1"/>
        <p:cNvGrpSpPr/>
        <p:nvPr/>
      </p:nvGrpSpPr>
      <p:grpSpPr>
        <a:xfrm>
          <a:off x="0" y="0"/>
          <a:ext cx="0" cy="0"/>
          <a:chOff x="0" y="0"/>
          <a:chExt cx="0" cy="0"/>
        </a:xfrm>
      </p:grpSpPr>
      <p:sp>
        <p:nvSpPr>
          <p:cNvPr id="372" name="Google Shape;372;p1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3" name="Google Shape;373;p128"/>
          <p:cNvSpPr>
            <a:spLocks noGrp="1"/>
          </p:cNvSpPr>
          <p:nvPr>
            <p:ph type="pic" idx="2"/>
          </p:nvPr>
        </p:nvSpPr>
        <p:spPr>
          <a:xfrm>
            <a:off x="1792288" y="612775"/>
            <a:ext cx="5486400" cy="4114800"/>
          </a:xfrm>
          <a:prstGeom prst="rect">
            <a:avLst/>
          </a:prstGeom>
          <a:noFill/>
          <a:ln>
            <a:noFill/>
          </a:ln>
        </p:spPr>
      </p:sp>
      <p:sp>
        <p:nvSpPr>
          <p:cNvPr id="374" name="Google Shape;374;p1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75" name="Google Shape;375;p1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1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1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8"/>
        <p:cNvGrpSpPr/>
        <p:nvPr/>
      </p:nvGrpSpPr>
      <p:grpSpPr>
        <a:xfrm>
          <a:off x="0" y="0"/>
          <a:ext cx="0" cy="0"/>
          <a:chOff x="0" y="0"/>
          <a:chExt cx="0" cy="0"/>
        </a:xfrm>
      </p:grpSpPr>
      <p:sp>
        <p:nvSpPr>
          <p:cNvPr id="379" name="Google Shape;379;p1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12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1" name="Google Shape;381;p1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1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1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4"/>
        <p:cNvGrpSpPr/>
        <p:nvPr/>
      </p:nvGrpSpPr>
      <p:grpSpPr>
        <a:xfrm>
          <a:off x="0" y="0"/>
          <a:ext cx="0" cy="0"/>
          <a:chOff x="0" y="0"/>
          <a:chExt cx="0" cy="0"/>
        </a:xfrm>
      </p:grpSpPr>
      <p:sp>
        <p:nvSpPr>
          <p:cNvPr id="385" name="Google Shape;385;p13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13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7" name="Google Shape;387;p1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1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1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5"/>
        <p:cNvGrpSpPr/>
        <p:nvPr/>
      </p:nvGrpSpPr>
      <p:grpSpPr>
        <a:xfrm>
          <a:off x="0" y="0"/>
          <a:ext cx="0" cy="0"/>
          <a:chOff x="0" y="0"/>
          <a:chExt cx="0" cy="0"/>
        </a:xfrm>
      </p:grpSpPr>
      <p:sp>
        <p:nvSpPr>
          <p:cNvPr id="46" name="Google Shape;46;p8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47" name="Google Shape;47;p8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8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50" name="Google Shape;50;p8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51" name="Google Shape;51;p81"/>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2"/>
        <p:cNvGrpSpPr/>
        <p:nvPr/>
      </p:nvGrpSpPr>
      <p:grpSpPr>
        <a:xfrm>
          <a:off x="0" y="0"/>
          <a:ext cx="0" cy="0"/>
          <a:chOff x="0" y="0"/>
          <a:chExt cx="0" cy="0"/>
        </a:xfrm>
      </p:grpSpPr>
      <p:sp>
        <p:nvSpPr>
          <p:cNvPr id="53" name="Google Shape;53;p8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54" name="Google Shape;54;p8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6" name="Google Shape;56;p8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57" name="Google Shape;57;p8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58" name="Google Shape;58;p82"/>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9"/>
        <p:cNvGrpSpPr/>
        <p:nvPr/>
      </p:nvGrpSpPr>
      <p:grpSpPr>
        <a:xfrm>
          <a:off x="0" y="0"/>
          <a:ext cx="0" cy="0"/>
          <a:chOff x="0" y="0"/>
          <a:chExt cx="0" cy="0"/>
        </a:xfrm>
      </p:grpSpPr>
      <p:sp>
        <p:nvSpPr>
          <p:cNvPr id="60" name="Google Shape;60;p8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61" name="Google Shape;61;p8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8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3" name="Google Shape;63;p8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64" name="Google Shape;64;p8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65" name="Google Shape;65;p83"/>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6"/>
        <p:cNvGrpSpPr/>
        <p:nvPr/>
      </p:nvGrpSpPr>
      <p:grpSpPr>
        <a:xfrm>
          <a:off x="0" y="0"/>
          <a:ext cx="0" cy="0"/>
          <a:chOff x="0" y="0"/>
          <a:chExt cx="0" cy="0"/>
        </a:xfrm>
      </p:grpSpPr>
      <p:sp>
        <p:nvSpPr>
          <p:cNvPr id="67" name="Google Shape;67;p8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68" name="Google Shape;68;p8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8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0" name="Google Shape;70;p8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71" name="Google Shape;71;p8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72" name="Google Shape;72;p84"/>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6.xml"/><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
          <p:cNvSpPr txBox="1">
            <a:spLocks noGrp="1"/>
          </p:cNvSpPr>
          <p:nvPr>
            <p:ph type="ctrTitle"/>
          </p:nvPr>
        </p:nvSpPr>
        <p:spPr>
          <a:xfrm>
            <a:off x="1143000" y="2819400"/>
            <a:ext cx="7162800" cy="3505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t>Module 2: </a:t>
            </a:r>
            <a:br>
              <a:rPr lang="en-US" sz="3200"/>
            </a:br>
            <a:r>
              <a:rPr lang="en-US" sz="3200"/>
              <a:t>Legal Issues and Agency Liability:  What Investigators Should Know </a:t>
            </a:r>
            <a:br>
              <a:rPr lang="en-US" sz="3200"/>
            </a:br>
            <a:br>
              <a:rPr lang="en-US" sz="3200"/>
            </a:br>
            <a:endParaRPr sz="3200"/>
          </a:p>
        </p:txBody>
      </p:sp>
      <p:pic>
        <p:nvPicPr>
          <p:cNvPr id="396" name="Google Shape;396;p1" descr="Description: Moss Group Letterhead"/>
          <p:cNvPicPr preferRelativeResize="0"/>
          <p:nvPr/>
        </p:nvPicPr>
        <p:blipFill rotWithShape="1">
          <a:blip r:embed="rId3">
            <a:alphaModFix/>
          </a:blip>
          <a:srcRect l="6459" t="12069" r="14811" b="11498"/>
          <a:stretch/>
        </p:blipFill>
        <p:spPr>
          <a:xfrm>
            <a:off x="4724400" y="1524000"/>
            <a:ext cx="3741345" cy="533014"/>
          </a:xfrm>
          <a:prstGeom prst="rect">
            <a:avLst/>
          </a:prstGeom>
          <a:noFill/>
          <a:ln>
            <a:noFill/>
          </a:ln>
        </p:spPr>
      </p:pic>
      <p:sp>
        <p:nvSpPr>
          <p:cNvPr id="397" name="Google Shape;397;p1"/>
          <p:cNvSpPr txBox="1"/>
          <p:nvPr/>
        </p:nvSpPr>
        <p:spPr>
          <a:xfrm>
            <a:off x="683029" y="5257800"/>
            <a:ext cx="77724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i="1" u="none" strike="noStrike" cap="none">
                <a:solidFill>
                  <a:schemeClr val="dk1"/>
                </a:solidFill>
                <a:latin typeface="Verdana"/>
                <a:ea typeface="Verdana"/>
                <a:cs typeface="Verdana"/>
                <a:sym typeface="Verdana"/>
              </a:rPr>
              <a:t>Notice of Federal Funding Disclaimer</a:t>
            </a:r>
            <a:r>
              <a:rPr lang="en-US" sz="800" b="0" i="1" u="none" strike="noStrike" cap="none">
                <a:solidFill>
                  <a:schemeClr val="dk1"/>
                </a:solidFill>
                <a:latin typeface="Verdana"/>
                <a:ea typeface="Verdana"/>
                <a:cs typeface="Verdana"/>
                <a:sym typeface="Verdana"/>
              </a:rPr>
              <a:t> – This project was supported by Grant No. 2010-RP-BX-K001 and updated by Grant No.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of </a:t>
            </a:r>
            <a:r>
              <a:rPr lang="en-US" sz="800" b="0" i="1" u="none" strike="sngStrike" cap="none">
                <a:solidFill>
                  <a:schemeClr val="dk1"/>
                </a:solidFill>
                <a:latin typeface="Verdana"/>
                <a:ea typeface="Verdana"/>
                <a:cs typeface="Verdana"/>
                <a:sym typeface="Verdana"/>
              </a:rPr>
              <a:t>the National Council on Crime and Delinquency (NCCD</a:t>
            </a:r>
            <a:r>
              <a:rPr lang="en-US" sz="800" b="0" i="1" u="none" strike="noStrike" cap="none">
                <a:solidFill>
                  <a:schemeClr val="dk1"/>
                </a:solidFill>
                <a:latin typeface="Verdana"/>
                <a:ea typeface="Verdana"/>
                <a:cs typeface="Verdana"/>
                <a:sym typeface="Verdana"/>
              </a:rPr>
              <a:t>)Impact Justice (IJ), which administers the National PREA Resource Center through a cooperative agreement with the Bureau of Justice Assistance.</a:t>
            </a:r>
            <a:r>
              <a:rPr lang="en-US" sz="800" b="0" i="0" u="none" strike="noStrike" cap="none">
                <a:solidFill>
                  <a:schemeClr val="dk1"/>
                </a:solidFill>
                <a:latin typeface="Verdana"/>
                <a:ea typeface="Verdana"/>
                <a:cs typeface="Verdana"/>
                <a:sym typeface="Verdana"/>
              </a:rPr>
              <a:t>	</a:t>
            </a:r>
            <a:endParaRPr/>
          </a:p>
          <a:p>
            <a:pPr marL="0" marR="0" lvl="0" indent="0" algn="l" rtl="0">
              <a:spcBef>
                <a:spcPts val="0"/>
              </a:spcBef>
              <a:spcAft>
                <a:spcPts val="0"/>
              </a:spcAft>
              <a:buNone/>
            </a:pPr>
            <a:endParaRPr sz="800" b="0" i="1" u="none" strike="noStrike" cap="none">
              <a:solidFill>
                <a:schemeClr val="dk1"/>
              </a:solidFill>
              <a:latin typeface="Verdana"/>
              <a:ea typeface="Verdana"/>
              <a:cs typeface="Verdana"/>
              <a:sym typeface="Verdana"/>
            </a:endParaRPr>
          </a:p>
          <a:p>
            <a:pPr marL="0" marR="0" lvl="0" indent="0" algn="l" rtl="0">
              <a:spcBef>
                <a:spcPts val="0"/>
              </a:spcBef>
              <a:spcAft>
                <a:spcPts val="0"/>
              </a:spcAft>
              <a:buNone/>
            </a:pPr>
            <a:r>
              <a:rPr lang="en-US" sz="800" b="0" i="1" u="none" strike="noStrike" cap="none">
                <a:solidFill>
                  <a:schemeClr val="dk1"/>
                </a:solidFill>
                <a:latin typeface="Verdana"/>
                <a:ea typeface="Verdana"/>
                <a:cs typeface="Verdana"/>
                <a:sym typeface="Verdana"/>
              </a:rPr>
              <a:t>This module has been developed over many years and includes legal research and work provided by American University, Washington College of Law, and Jeff Shorba.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Howes v. Fields (S. Ct. 2012)</a:t>
            </a:r>
            <a:endParaRPr/>
          </a:p>
        </p:txBody>
      </p:sp>
      <p:sp>
        <p:nvSpPr>
          <p:cNvPr id="459" name="Google Shape;459;p10"/>
          <p:cNvSpPr txBox="1">
            <a:spLocks noGrp="1"/>
          </p:cNvSpPr>
          <p:nvPr>
            <p:ph type="body" idx="1"/>
          </p:nvPr>
        </p:nvSpPr>
        <p:spPr>
          <a:xfrm>
            <a:off x="457200" y="1447800"/>
            <a:ext cx="8229600" cy="4906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200"/>
              <a:buFont typeface="Arial"/>
              <a:buChar char="•"/>
            </a:pPr>
            <a:r>
              <a:rPr lang="en-US" sz="2200">
                <a:solidFill>
                  <a:schemeClr val="dk1"/>
                </a:solidFill>
              </a:rPr>
              <a:t>Michigan jail inmate questioned for 5-7 hours by armed deputies using a sharp tone and profanity</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Told he was free to return to his cell but no Miranda warning</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Court defined custody as “circumstances that are thought generally to present a serious danger of coercion”</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People already in prison or jail unlikely to be coerced by a longing for prompt release and questioners lack authority to do so</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Balance – told free to leave with length, hour and tone of the questioning</a:t>
            </a:r>
            <a:endParaRPr sz="24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2500"/>
              </a:lnSpc>
              <a:spcBef>
                <a:spcPts val="0"/>
              </a:spcBef>
              <a:spcAft>
                <a:spcPts val="0"/>
              </a:spcAft>
              <a:buClr>
                <a:srgbClr val="FFFFFF"/>
              </a:buClr>
              <a:buSzPts val="4000"/>
              <a:buFont typeface="Verdana"/>
              <a:buNone/>
            </a:pPr>
            <a:r>
              <a:rPr lang="en-US" sz="4000"/>
              <a:t>Miranda</a:t>
            </a:r>
            <a:endParaRPr/>
          </a:p>
        </p:txBody>
      </p:sp>
      <p:sp>
        <p:nvSpPr>
          <p:cNvPr id="465" name="Google Shape;465;p11"/>
          <p:cNvSpPr txBox="1">
            <a:spLocks noGrp="1"/>
          </p:cNvSpPr>
          <p:nvPr>
            <p:ph type="body" idx="1"/>
          </p:nvPr>
        </p:nvSpPr>
        <p:spPr>
          <a:xfrm>
            <a:off x="457200" y="15240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a:solidFill>
                  <a:schemeClr val="dk1"/>
                </a:solidFill>
              </a:rPr>
              <a:t>Agency in collaboration with your prosecuting authorities will need to decide how to develop your own process</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Most conservative approach is to provide Miranda warnings </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Generally does not discourage inmate from talking and will provide the most protection</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If not, will need to ensure documentation the inmate was free to leave and other conditions which would distinguish the situation from “custody”.</a:t>
            </a:r>
            <a:endParaRPr/>
          </a:p>
          <a:p>
            <a:pPr marL="1200150" lvl="1" indent="-304800" algn="l" rtl="0">
              <a:lnSpc>
                <a:spcPct val="100000"/>
              </a:lnSpc>
              <a:spcBef>
                <a:spcPts val="1200"/>
              </a:spcBef>
              <a:spcAft>
                <a:spcPts val="0"/>
              </a:spcAft>
              <a:buClr>
                <a:srgbClr val="5F574F"/>
              </a:buClr>
              <a:buSzPts val="2400"/>
              <a:buNone/>
            </a:pPr>
            <a:endParaRPr sz="2400">
              <a:solidFill>
                <a:schemeClr val="dk1"/>
              </a:solidFill>
            </a:endParaRPr>
          </a:p>
          <a:p>
            <a:pPr marL="457200" lvl="0" indent="-304800" algn="l" rtl="0">
              <a:lnSpc>
                <a:spcPct val="100000"/>
              </a:lnSpc>
              <a:spcBef>
                <a:spcPts val="0"/>
              </a:spcBef>
              <a:spcAft>
                <a:spcPts val="0"/>
              </a:spcAft>
              <a:buClr>
                <a:srgbClr val="5F574F"/>
              </a:buClr>
              <a:buSzPts val="2400"/>
              <a:buFont typeface="Arial"/>
              <a:buNone/>
            </a:pPr>
            <a:endParaRPr sz="2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600"/>
              <a:buFont typeface="Verdana"/>
              <a:buNone/>
            </a:pPr>
            <a:r>
              <a:rPr lang="en-US" sz="3600"/>
              <a:t>Garrity V. New Jersey </a:t>
            </a:r>
            <a:br>
              <a:rPr lang="en-US" sz="3600"/>
            </a:br>
            <a:r>
              <a:rPr lang="en-US" sz="3600"/>
              <a:t>(S. CT. 1967)</a:t>
            </a:r>
            <a:endParaRPr/>
          </a:p>
        </p:txBody>
      </p:sp>
      <p:sp>
        <p:nvSpPr>
          <p:cNvPr id="471" name="Google Shape;471;p12"/>
          <p:cNvSpPr txBox="1">
            <a:spLocks noGrp="1"/>
          </p:cNvSpPr>
          <p:nvPr>
            <p:ph type="body" idx="1"/>
          </p:nvPr>
        </p:nvSpPr>
        <p:spPr>
          <a:xfrm>
            <a:off x="457200" y="1447800"/>
            <a:ext cx="8229600" cy="46783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Officers were threatened with termination if they would not testify to the fixing of tickets</a:t>
            </a:r>
            <a:endParaRPr/>
          </a:p>
          <a:p>
            <a:pPr marL="457200" lvl="0" indent="-457200" algn="l" rtl="0">
              <a:lnSpc>
                <a:spcPct val="100000"/>
              </a:lnSpc>
              <a:spcBef>
                <a:spcPts val="1200"/>
              </a:spcBef>
              <a:spcAft>
                <a:spcPts val="0"/>
              </a:spcAft>
              <a:buClr>
                <a:schemeClr val="dk1"/>
              </a:buClr>
              <a:buSzPts val="2800"/>
              <a:buFont typeface="Arial"/>
              <a:buChar char="•"/>
            </a:pPr>
            <a:r>
              <a:rPr lang="en-US">
                <a:solidFill>
                  <a:schemeClr val="dk1"/>
                </a:solidFill>
              </a:rPr>
              <a:t>The court held that this process of requiring officers to testify violated the constitution</a:t>
            </a:r>
            <a:endParaRPr/>
          </a:p>
          <a:p>
            <a:pPr marL="457200" lvl="0" indent="-457200" algn="l" rtl="0">
              <a:lnSpc>
                <a:spcPct val="100000"/>
              </a:lnSpc>
              <a:spcBef>
                <a:spcPts val="1200"/>
              </a:spcBef>
              <a:spcAft>
                <a:spcPts val="0"/>
              </a:spcAft>
              <a:buClr>
                <a:schemeClr val="dk1"/>
              </a:buClr>
              <a:buSzPts val="2800"/>
              <a:buFont typeface="Arial"/>
              <a:buChar char="•"/>
            </a:pPr>
            <a:r>
              <a:rPr lang="en-US">
                <a:solidFill>
                  <a:schemeClr val="dk1"/>
                </a:solidFill>
              </a:rPr>
              <a:t>Coerced testimony could not be used against them in criminal proceeding</a:t>
            </a:r>
            <a:endParaRPr/>
          </a:p>
          <a:p>
            <a:pPr marL="0" lvl="0" indent="0" algn="l" rtl="0">
              <a:lnSpc>
                <a:spcPct val="100000"/>
              </a:lnSpc>
              <a:spcBef>
                <a:spcPts val="120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3"/>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2500"/>
              </a:lnSpc>
              <a:spcBef>
                <a:spcPts val="0"/>
              </a:spcBef>
              <a:spcAft>
                <a:spcPts val="0"/>
              </a:spcAft>
              <a:buClr>
                <a:srgbClr val="FFFFFF"/>
              </a:buClr>
              <a:buSzPts val="4000"/>
              <a:buFont typeface="Verdana"/>
              <a:buNone/>
            </a:pPr>
            <a:r>
              <a:rPr lang="en-US" sz="4000"/>
              <a:t>Garrity</a:t>
            </a:r>
            <a:endParaRPr/>
          </a:p>
        </p:txBody>
      </p:sp>
      <p:sp>
        <p:nvSpPr>
          <p:cNvPr id="477" name="Google Shape;47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The warning will clearly inform the staff that his/her answers to questions will not be used against them in a criminal prosecution</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Subject must be informed that refusing to give a statement (or failing to give a true statement) may be grounds for immediate termination of employment</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4"/>
          <p:cNvSpPr txBox="1">
            <a:spLocks noGrp="1"/>
          </p:cNvSpPr>
          <p:nvPr>
            <p:ph type="title"/>
          </p:nvPr>
        </p:nvSpPr>
        <p:spPr>
          <a:xfrm>
            <a:off x="457200" y="3048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Garrity: The Investigative Process</a:t>
            </a:r>
            <a:endParaRPr/>
          </a:p>
        </p:txBody>
      </p:sp>
      <p:sp>
        <p:nvSpPr>
          <p:cNvPr id="483" name="Google Shape;483;p14"/>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The burden of proof that the prosecutor did not use statements of the accused under Garrity is on the State.</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The two cases must not mingle after interrogation of the suspect staff with Garrity warning</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Garrity: The Investigative Process</a:t>
            </a:r>
            <a:endParaRPr/>
          </a:p>
        </p:txBody>
      </p:sp>
      <p:sp>
        <p:nvSpPr>
          <p:cNvPr id="489" name="Google Shape;489;p15"/>
          <p:cNvSpPr txBox="1">
            <a:spLocks noGrp="1"/>
          </p:cNvSpPr>
          <p:nvPr>
            <p:ph type="body" idx="1"/>
          </p:nvPr>
        </p:nvSpPr>
        <p:spPr>
          <a:xfrm>
            <a:off x="457200" y="1676400"/>
            <a:ext cx="8229600" cy="42973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2800"/>
              <a:buNone/>
            </a:pPr>
            <a:r>
              <a:rPr lang="en-US" b="1">
                <a:solidFill>
                  <a:schemeClr val="accent6"/>
                </a:solidFill>
              </a:rPr>
              <a:t>Solutions</a:t>
            </a:r>
            <a:endParaRPr/>
          </a:p>
          <a:p>
            <a:pPr marL="688975" lvl="1" indent="-457200" algn="l" rtl="0">
              <a:lnSpc>
                <a:spcPct val="100000"/>
              </a:lnSpc>
              <a:spcBef>
                <a:spcPts val="1200"/>
              </a:spcBef>
              <a:spcAft>
                <a:spcPts val="0"/>
              </a:spcAft>
              <a:buClr>
                <a:schemeClr val="dk1"/>
              </a:buClr>
              <a:buSzPts val="2800"/>
              <a:buFont typeface="Arial"/>
              <a:buChar char="•"/>
            </a:pPr>
            <a:r>
              <a:rPr lang="en-US">
                <a:solidFill>
                  <a:schemeClr val="dk1"/>
                </a:solidFill>
              </a:rPr>
              <a:t>Try a non-coerced staff suspect statement first</a:t>
            </a:r>
            <a:endParaRPr/>
          </a:p>
          <a:p>
            <a:pPr marL="688975" lvl="1" indent="-457200" algn="l" rtl="0">
              <a:lnSpc>
                <a:spcPct val="100000"/>
              </a:lnSpc>
              <a:spcBef>
                <a:spcPts val="1200"/>
              </a:spcBef>
              <a:spcAft>
                <a:spcPts val="0"/>
              </a:spcAft>
              <a:buClr>
                <a:schemeClr val="dk1"/>
              </a:buClr>
              <a:buSzPts val="2800"/>
              <a:buFont typeface="Arial"/>
              <a:buChar char="•"/>
            </a:pPr>
            <a:r>
              <a:rPr lang="en-US">
                <a:solidFill>
                  <a:schemeClr val="dk1"/>
                </a:solidFill>
              </a:rPr>
              <a:t>If the suspect staff refuses to answer questions and your agency wants answers you must provide some type of Garrity warning</a:t>
            </a:r>
            <a:endParaRPr/>
          </a:p>
          <a:p>
            <a:pPr marL="0" lvl="0" indent="0" algn="l" rtl="0">
              <a:lnSpc>
                <a:spcPct val="100000"/>
              </a:lnSpc>
              <a:spcBef>
                <a:spcPts val="1200"/>
              </a:spcBef>
              <a:spcAft>
                <a:spcPts val="0"/>
              </a:spcAft>
              <a:buClr>
                <a:srgbClr val="5F574F"/>
              </a:buClr>
              <a:buSzPts val="2800"/>
              <a:buFont typeface="Verdana"/>
              <a:buNone/>
            </a:pPr>
            <a:endParaRPr>
              <a:solidFill>
                <a:schemeClr val="dk1"/>
              </a:solidFill>
            </a:endParaRPr>
          </a:p>
          <a:p>
            <a:pPr marL="457200" lvl="0" indent="-279400" algn="l" rtl="0">
              <a:lnSpc>
                <a:spcPct val="100000"/>
              </a:lnSpc>
              <a:spcBef>
                <a:spcPts val="0"/>
              </a:spcBef>
              <a:spcAft>
                <a:spcPts val="0"/>
              </a:spcAft>
              <a:buClr>
                <a:srgbClr val="5F574F"/>
              </a:buClr>
              <a:buSzPts val="2800"/>
              <a:buFont typeface="Arial"/>
              <a:buNone/>
            </a:pPr>
            <a:endParaRPr>
              <a:solidFill>
                <a:schemeClr val="dk1"/>
              </a:solidFill>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Garrity: The Investigative Process</a:t>
            </a:r>
            <a:endParaRPr/>
          </a:p>
        </p:txBody>
      </p:sp>
      <p:pic>
        <p:nvPicPr>
          <p:cNvPr id="495" name="Google Shape;495;p16" descr="C:\Users\mdodson\AppData\Local\Microsoft\Windows\Temporary Internet Files\Content.IE5\KV9K3P02\MC900335338[1].wmf"/>
          <p:cNvPicPr preferRelativeResize="0"/>
          <p:nvPr/>
        </p:nvPicPr>
        <p:blipFill rotWithShape="1">
          <a:blip r:embed="rId3">
            <a:alphaModFix/>
          </a:blip>
          <a:srcRect/>
          <a:stretch/>
        </p:blipFill>
        <p:spPr>
          <a:xfrm>
            <a:off x="3505200" y="1219200"/>
            <a:ext cx="5638800" cy="5638800"/>
          </a:xfrm>
          <a:prstGeom prst="rect">
            <a:avLst/>
          </a:prstGeom>
          <a:noFill/>
          <a:ln>
            <a:noFill/>
          </a:ln>
        </p:spPr>
      </p:pic>
      <p:pic>
        <p:nvPicPr>
          <p:cNvPr id="496" name="Google Shape;496;p16" descr="C:\Users\mdodson\AppData\Local\Microsoft\Windows\Temporary Internet Files\Content.IE5\KV9K3P02\MC900335338[1].wmf"/>
          <p:cNvPicPr preferRelativeResize="0"/>
          <p:nvPr/>
        </p:nvPicPr>
        <p:blipFill rotWithShape="1">
          <a:blip r:embed="rId4">
            <a:alphaModFix/>
          </a:blip>
          <a:srcRect r="38218"/>
          <a:stretch/>
        </p:blipFill>
        <p:spPr>
          <a:xfrm rot="10800000">
            <a:off x="1" y="1210147"/>
            <a:ext cx="3505200" cy="5638800"/>
          </a:xfrm>
          <a:prstGeom prst="rect">
            <a:avLst/>
          </a:prstGeom>
          <a:noFill/>
          <a:ln>
            <a:noFill/>
          </a:ln>
        </p:spPr>
      </p:pic>
      <p:sp>
        <p:nvSpPr>
          <p:cNvPr id="497" name="Google Shape;497;p16"/>
          <p:cNvSpPr txBox="1">
            <a:spLocks noGrp="1"/>
          </p:cNvSpPr>
          <p:nvPr>
            <p:ph type="body" idx="1"/>
          </p:nvPr>
        </p:nvSpPr>
        <p:spPr>
          <a:xfrm>
            <a:off x="609600" y="1828800"/>
            <a:ext cx="8229600" cy="233918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Verdana"/>
              <a:buNone/>
            </a:pPr>
            <a:r>
              <a:rPr lang="en-US">
                <a:solidFill>
                  <a:schemeClr val="dk1"/>
                </a:solidFill>
                <a:latin typeface="Calibri"/>
                <a:ea typeface="Calibri"/>
                <a:cs typeface="Calibri"/>
                <a:sym typeface="Calibri"/>
              </a:rPr>
              <a:t>It is important to let the criminal case pass into the charged state before the administrative investigator begins to interview the staff suspect</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a:p>
            <a:pPr marL="457200" lvl="0" indent="-279400" algn="l" rtl="0">
              <a:lnSpc>
                <a:spcPct val="100000"/>
              </a:lnSpc>
              <a:spcBef>
                <a:spcPts val="0"/>
              </a:spcBef>
              <a:spcAft>
                <a:spcPts val="0"/>
              </a:spcAft>
              <a:buClr>
                <a:srgbClr val="5F574F"/>
              </a:buClr>
              <a:buSzPts val="2800"/>
              <a:buFont typeface="Arial"/>
              <a:buNone/>
            </a:pPr>
            <a:endParaRPr>
              <a:solidFill>
                <a:schemeClr val="dk1"/>
              </a:solidFill>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7"/>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Court Approach</a:t>
            </a:r>
            <a:endParaRPr/>
          </a:p>
        </p:txBody>
      </p:sp>
      <p:sp>
        <p:nvSpPr>
          <p:cNvPr id="503" name="Google Shape;503;p17"/>
          <p:cNvSpPr txBox="1">
            <a:spLocks noGrp="1"/>
          </p:cNvSpPr>
          <p:nvPr>
            <p:ph type="body" idx="1"/>
          </p:nvPr>
        </p:nvSpPr>
        <p:spPr>
          <a:xfrm>
            <a:off x="457200" y="1295400"/>
            <a:ext cx="8229600" cy="4953000"/>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Clr>
                <a:schemeClr val="dk1"/>
              </a:buClr>
              <a:buSzPts val="2800"/>
              <a:buFont typeface="Arial"/>
              <a:buChar char="•"/>
            </a:pPr>
            <a:r>
              <a:rPr lang="en-US">
                <a:solidFill>
                  <a:schemeClr val="dk1"/>
                </a:solidFill>
              </a:rPr>
              <a:t>Courts are not prison administrators</a:t>
            </a:r>
            <a:endParaRPr/>
          </a:p>
          <a:p>
            <a:pPr marL="457200" lvl="0" indent="-457200" algn="l" rtl="0">
              <a:lnSpc>
                <a:spcPct val="150000"/>
              </a:lnSpc>
              <a:spcBef>
                <a:spcPts val="0"/>
              </a:spcBef>
              <a:spcAft>
                <a:spcPts val="0"/>
              </a:spcAft>
              <a:buClr>
                <a:schemeClr val="dk1"/>
              </a:buClr>
              <a:buSzPts val="2800"/>
              <a:buFont typeface="Arial"/>
              <a:buChar char="•"/>
            </a:pPr>
            <a:r>
              <a:rPr lang="en-US">
                <a:solidFill>
                  <a:schemeClr val="dk1"/>
                </a:solidFill>
              </a:rPr>
              <a:t>Courts always have the benefit of hindsight</a:t>
            </a:r>
            <a:endParaRPr/>
          </a:p>
          <a:p>
            <a:pPr marL="457200" lvl="0" indent="-457200" algn="l" rtl="0">
              <a:lnSpc>
                <a:spcPct val="150000"/>
              </a:lnSpc>
              <a:spcBef>
                <a:spcPts val="0"/>
              </a:spcBef>
              <a:spcAft>
                <a:spcPts val="0"/>
              </a:spcAft>
              <a:buClr>
                <a:schemeClr val="dk1"/>
              </a:buClr>
              <a:buSzPts val="2800"/>
              <a:buFont typeface="Arial"/>
              <a:buChar char="•"/>
            </a:pPr>
            <a:r>
              <a:rPr lang="en-US">
                <a:solidFill>
                  <a:schemeClr val="dk1"/>
                </a:solidFill>
              </a:rPr>
              <a:t>Litigation changes the                     landscape for decisions</a:t>
            </a:r>
            <a:endParaRPr/>
          </a:p>
          <a:p>
            <a:pPr marL="457200" lvl="0" indent="-457200" algn="l" rtl="0">
              <a:lnSpc>
                <a:spcPct val="150000"/>
              </a:lnSpc>
              <a:spcBef>
                <a:spcPts val="0"/>
              </a:spcBef>
              <a:spcAft>
                <a:spcPts val="0"/>
              </a:spcAft>
              <a:buClr>
                <a:schemeClr val="dk1"/>
              </a:buClr>
              <a:buSzPts val="2800"/>
              <a:buFont typeface="Arial"/>
              <a:buChar char="•"/>
            </a:pPr>
            <a:r>
              <a:rPr lang="en-US">
                <a:solidFill>
                  <a:schemeClr val="dk1"/>
                </a:solidFill>
              </a:rPr>
              <a:t>Litigation brings other issues </a:t>
            </a:r>
            <a:endParaRPr/>
          </a:p>
          <a:p>
            <a:pPr marL="914400" lvl="0" indent="-457200" algn="l" rtl="0">
              <a:lnSpc>
                <a:spcPct val="150000"/>
              </a:lnSpc>
              <a:spcBef>
                <a:spcPts val="0"/>
              </a:spcBef>
              <a:spcAft>
                <a:spcPts val="0"/>
              </a:spcAft>
              <a:buClr>
                <a:schemeClr val="dk1"/>
              </a:buClr>
              <a:buSzPts val="2800"/>
              <a:buFont typeface="Verdana"/>
              <a:buChar char="»"/>
            </a:pPr>
            <a:r>
              <a:rPr lang="en-US">
                <a:solidFill>
                  <a:schemeClr val="dk1"/>
                </a:solidFill>
              </a:rPr>
              <a:t>Press coverage, etc.</a:t>
            </a:r>
            <a:endParaRPr/>
          </a:p>
        </p:txBody>
      </p:sp>
      <p:pic>
        <p:nvPicPr>
          <p:cNvPr id="504" name="Google Shape;504;p17" descr="C:\Users\mdodson\AppData\Local\Microsoft\Windows\Temporary Internet Files\Content.IE5\55R97ZQH\MP900400622[1].jpg"/>
          <p:cNvPicPr preferRelativeResize="0"/>
          <p:nvPr/>
        </p:nvPicPr>
        <p:blipFill rotWithShape="1">
          <a:blip r:embed="rId3">
            <a:alphaModFix/>
          </a:blip>
          <a:srcRect/>
          <a:stretch/>
        </p:blipFill>
        <p:spPr>
          <a:xfrm>
            <a:off x="6371867" y="2743200"/>
            <a:ext cx="2572108" cy="20574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18" descr="C:\Users\mdodson\AppData\Local\Microsoft\Windows\Temporary Internet Files\Content.IE5\15CHOGBO\MP900448685[1].jpg"/>
          <p:cNvPicPr preferRelativeResize="0"/>
          <p:nvPr/>
        </p:nvPicPr>
        <p:blipFill rotWithShape="1">
          <a:blip r:embed="rId3">
            <a:alphaModFix/>
          </a:blip>
          <a:srcRect/>
          <a:stretch/>
        </p:blipFill>
        <p:spPr>
          <a:xfrm>
            <a:off x="6493933" y="2819400"/>
            <a:ext cx="2692400" cy="4038600"/>
          </a:xfrm>
          <a:prstGeom prst="rect">
            <a:avLst/>
          </a:prstGeom>
          <a:noFill/>
          <a:ln>
            <a:noFill/>
          </a:ln>
        </p:spPr>
      </p:pic>
      <p:sp>
        <p:nvSpPr>
          <p:cNvPr id="510" name="Google Shape;510;p18"/>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What The Court Looks For</a:t>
            </a:r>
            <a:endParaRPr/>
          </a:p>
        </p:txBody>
      </p:sp>
      <p:sp>
        <p:nvSpPr>
          <p:cNvPr id="511" name="Google Shape;511;p18"/>
          <p:cNvSpPr txBox="1">
            <a:spLocks noGrp="1"/>
          </p:cNvSpPr>
          <p:nvPr>
            <p:ph type="body" idx="2"/>
          </p:nvPr>
        </p:nvSpPr>
        <p:spPr>
          <a:xfrm>
            <a:off x="228600" y="1447800"/>
            <a:ext cx="8229599" cy="44196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Prior Practice of the Department/Facility</a:t>
            </a:r>
            <a:endParaRPr/>
          </a:p>
          <a:p>
            <a:pPr marL="708660" lvl="1" indent="-342900" algn="l" rtl="0">
              <a:lnSpc>
                <a:spcPct val="100000"/>
              </a:lnSpc>
              <a:spcBef>
                <a:spcPts val="1800"/>
              </a:spcBef>
              <a:spcAft>
                <a:spcPts val="0"/>
              </a:spcAft>
              <a:buClr>
                <a:schemeClr val="dk1"/>
              </a:buClr>
              <a:buSzPts val="2400"/>
              <a:buFont typeface="Noto Sans Symbols"/>
              <a:buChar char="✔"/>
            </a:pPr>
            <a:r>
              <a:rPr lang="en-US">
                <a:solidFill>
                  <a:schemeClr val="dk1"/>
                </a:solidFill>
              </a:rPr>
              <a:t>Have there been prior complaints?</a:t>
            </a:r>
            <a:endParaRPr/>
          </a:p>
          <a:p>
            <a:pPr marL="708660" lvl="1" indent="-342900" algn="l" rtl="0">
              <a:lnSpc>
                <a:spcPct val="100000"/>
              </a:lnSpc>
              <a:spcBef>
                <a:spcPts val="1800"/>
              </a:spcBef>
              <a:spcAft>
                <a:spcPts val="0"/>
              </a:spcAft>
              <a:buClr>
                <a:schemeClr val="dk1"/>
              </a:buClr>
              <a:buSzPts val="2400"/>
              <a:buFont typeface="Noto Sans Symbols"/>
              <a:buChar char="✔"/>
            </a:pPr>
            <a:r>
              <a:rPr lang="en-US">
                <a:solidFill>
                  <a:schemeClr val="dk1"/>
                </a:solidFill>
              </a:rPr>
              <a:t>Who has raised them?</a:t>
            </a:r>
            <a:endParaRPr/>
          </a:p>
          <a:p>
            <a:pPr marL="708660" lvl="1" indent="-342900" algn="l" rtl="0">
              <a:lnSpc>
                <a:spcPct val="100000"/>
              </a:lnSpc>
              <a:spcBef>
                <a:spcPts val="1800"/>
              </a:spcBef>
              <a:spcAft>
                <a:spcPts val="0"/>
              </a:spcAft>
              <a:buClr>
                <a:schemeClr val="dk1"/>
              </a:buClr>
              <a:buSzPts val="2400"/>
              <a:buFont typeface="Noto Sans Symbols"/>
              <a:buChar char="✔"/>
            </a:pPr>
            <a:r>
              <a:rPr lang="en-US">
                <a:solidFill>
                  <a:schemeClr val="dk1"/>
                </a:solidFill>
              </a:rPr>
              <a:t>Is there a policy?  Consistently applied?</a:t>
            </a:r>
            <a:endParaRPr/>
          </a:p>
          <a:p>
            <a:pPr marL="708660" lvl="1" indent="-342900" algn="l" rtl="0">
              <a:lnSpc>
                <a:spcPct val="100000"/>
              </a:lnSpc>
              <a:spcBef>
                <a:spcPts val="1800"/>
              </a:spcBef>
              <a:spcAft>
                <a:spcPts val="0"/>
              </a:spcAft>
              <a:buClr>
                <a:schemeClr val="dk1"/>
              </a:buClr>
              <a:buSzPts val="2400"/>
              <a:buFont typeface="Noto Sans Symbols"/>
              <a:buChar char="✔"/>
            </a:pPr>
            <a:r>
              <a:rPr lang="en-US">
                <a:solidFill>
                  <a:schemeClr val="dk1"/>
                </a:solidFill>
              </a:rPr>
              <a:t>Is there training? Mandatory? For whom?</a:t>
            </a:r>
            <a:endParaRPr/>
          </a:p>
          <a:p>
            <a:pPr marL="708660" lvl="1" indent="-342900" algn="l" rtl="0">
              <a:lnSpc>
                <a:spcPct val="100000"/>
              </a:lnSpc>
              <a:spcBef>
                <a:spcPts val="1800"/>
              </a:spcBef>
              <a:spcAft>
                <a:spcPts val="0"/>
              </a:spcAft>
              <a:buClr>
                <a:schemeClr val="dk1"/>
              </a:buClr>
              <a:buSzPts val="2400"/>
              <a:buFont typeface="Noto Sans Symbols"/>
              <a:buChar char="✔"/>
            </a:pPr>
            <a:r>
              <a:rPr lang="en-US">
                <a:solidFill>
                  <a:schemeClr val="dk1"/>
                </a:solidFill>
              </a:rPr>
              <a:t>Was there a thorough investigation?</a:t>
            </a:r>
            <a:endParaRPr/>
          </a:p>
          <a:p>
            <a:pPr marL="708660" lvl="1" indent="-342900" algn="l" rtl="0">
              <a:lnSpc>
                <a:spcPct val="100000"/>
              </a:lnSpc>
              <a:spcBef>
                <a:spcPts val="1800"/>
              </a:spcBef>
              <a:spcAft>
                <a:spcPts val="0"/>
              </a:spcAft>
              <a:buClr>
                <a:schemeClr val="dk1"/>
              </a:buClr>
              <a:buSzPts val="2400"/>
              <a:buFont typeface="Noto Sans Symbols"/>
              <a:buChar char="✔"/>
            </a:pPr>
            <a:r>
              <a:rPr lang="en-US">
                <a:solidFill>
                  <a:schemeClr val="dk1"/>
                </a:solidFill>
              </a:rPr>
              <a:t>Were appropriate actions taken?                      (Discipline, termination, etc.)</a:t>
            </a:r>
            <a:endParaRPr/>
          </a:p>
          <a:p>
            <a:pPr marL="708660" lvl="1" indent="-190500" algn="l" rtl="0">
              <a:lnSpc>
                <a:spcPct val="100000"/>
              </a:lnSpc>
              <a:spcBef>
                <a:spcPts val="600"/>
              </a:spcBef>
              <a:spcAft>
                <a:spcPts val="0"/>
              </a:spcAft>
              <a:buClr>
                <a:srgbClr val="5F574F"/>
              </a:buClr>
              <a:buSzPts val="2400"/>
              <a:buFont typeface="Arial"/>
              <a:buNone/>
            </a:pPr>
            <a:endParaRPr>
              <a:solidFill>
                <a:schemeClr val="dk1"/>
              </a:solidFill>
            </a:endParaRPr>
          </a:p>
          <a:p>
            <a:pPr marL="708660" lvl="1" indent="-190500" algn="l" rtl="0">
              <a:lnSpc>
                <a:spcPct val="100000"/>
              </a:lnSpc>
              <a:spcBef>
                <a:spcPts val="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a:solidFill>
                  <a:schemeClr val="dk1"/>
                </a:solidFill>
              </a:rPr>
              <a:t>The climate has changed significantly in the last two decades</a:t>
            </a:r>
            <a:endParaRPr/>
          </a:p>
          <a:p>
            <a:pPr marL="342900" lvl="0" indent="-342900" algn="l" rtl="0">
              <a:lnSpc>
                <a:spcPct val="90000"/>
              </a:lnSpc>
              <a:spcBef>
                <a:spcPts val="1960"/>
              </a:spcBef>
              <a:spcAft>
                <a:spcPts val="0"/>
              </a:spcAft>
              <a:buClr>
                <a:schemeClr val="dk1"/>
              </a:buClr>
              <a:buSzPts val="2800"/>
              <a:buFont typeface="Arial"/>
              <a:buChar char="•"/>
            </a:pPr>
            <a:r>
              <a:rPr lang="en-US" sz="2800">
                <a:solidFill>
                  <a:schemeClr val="dk1"/>
                </a:solidFill>
              </a:rPr>
              <a:t>Similar to the current emphasis on PREA – staff sexual misconduct became significant issue in the early 1990’s </a:t>
            </a:r>
            <a:endParaRPr/>
          </a:p>
          <a:p>
            <a:pPr marL="342900" lvl="0" indent="-342900" algn="l" rtl="0">
              <a:lnSpc>
                <a:spcPct val="90000"/>
              </a:lnSpc>
              <a:spcBef>
                <a:spcPts val="1960"/>
              </a:spcBef>
              <a:spcAft>
                <a:spcPts val="0"/>
              </a:spcAft>
              <a:buClr>
                <a:schemeClr val="dk1"/>
              </a:buClr>
              <a:buSzPts val="2800"/>
              <a:buFont typeface="Arial"/>
              <a:buChar char="•"/>
            </a:pPr>
            <a:r>
              <a:rPr lang="en-US" sz="2800">
                <a:solidFill>
                  <a:schemeClr val="dk1"/>
                </a:solidFill>
              </a:rPr>
              <a:t>Problems arose due to major cases in several states</a:t>
            </a:r>
            <a:endParaRPr/>
          </a:p>
          <a:p>
            <a:pPr marL="342900" lvl="0" indent="-165100" algn="l" rtl="0">
              <a:lnSpc>
                <a:spcPct val="100000"/>
              </a:lnSpc>
              <a:spcBef>
                <a:spcPts val="0"/>
              </a:spcBef>
              <a:spcAft>
                <a:spcPts val="0"/>
              </a:spcAft>
              <a:buClr>
                <a:srgbClr val="5F574F"/>
              </a:buClr>
              <a:buSzPts val="2800"/>
              <a:buFont typeface="Arial"/>
              <a:buNone/>
            </a:pPr>
            <a:endParaRPr sz="2800">
              <a:solidFill>
                <a:schemeClr val="dk1"/>
              </a:solidFill>
            </a:endParaRPr>
          </a:p>
        </p:txBody>
      </p:sp>
      <p:sp>
        <p:nvSpPr>
          <p:cNvPr id="517" name="Google Shape;517;p19"/>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Staff Sexual Misconduct Criminal Laws</a:t>
            </a:r>
            <a:endParaRPr/>
          </a:p>
        </p:txBody>
      </p:sp>
      <p:pic>
        <p:nvPicPr>
          <p:cNvPr id="518" name="Google Shape;518;p19" descr="C:\Users\mdodson\AppData\Local\Microsoft\Windows\Temporary Internet Files\Content.IE5\U0XECWW6\MC900292576[1].wmf"/>
          <p:cNvPicPr preferRelativeResize="0"/>
          <p:nvPr/>
        </p:nvPicPr>
        <p:blipFill rotWithShape="1">
          <a:blip r:embed="rId3">
            <a:alphaModFix/>
          </a:blip>
          <a:srcRect/>
          <a:stretch/>
        </p:blipFill>
        <p:spPr>
          <a:xfrm>
            <a:off x="5486400" y="5410200"/>
            <a:ext cx="2408530" cy="11697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2" descr="C:\Users\mdodson\AppData\Local\Microsoft\Windows\Temporary Internet Files\Content.IE5\L3K8N2UL\MP900442488[1].jpg"/>
          <p:cNvPicPr preferRelativeResize="0"/>
          <p:nvPr/>
        </p:nvPicPr>
        <p:blipFill rotWithShape="1">
          <a:blip r:embed="rId3">
            <a:alphaModFix/>
          </a:blip>
          <a:srcRect l="3335" t="13869" r="12735" b="20915"/>
          <a:stretch/>
        </p:blipFill>
        <p:spPr>
          <a:xfrm>
            <a:off x="0" y="1246095"/>
            <a:ext cx="6705600" cy="5611906"/>
          </a:xfrm>
          <a:prstGeom prst="rect">
            <a:avLst/>
          </a:prstGeom>
          <a:noFill/>
          <a:ln>
            <a:noFill/>
          </a:ln>
        </p:spPr>
      </p:pic>
      <p:sp>
        <p:nvSpPr>
          <p:cNvPr id="403" name="Google Shape;403;p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Module 2: Objectives</a:t>
            </a:r>
            <a:endParaRPr/>
          </a:p>
        </p:txBody>
      </p:sp>
      <p:sp>
        <p:nvSpPr>
          <p:cNvPr id="404" name="Google Shape;404;p2"/>
          <p:cNvSpPr txBox="1">
            <a:spLocks noGrp="1"/>
          </p:cNvSpPr>
          <p:nvPr>
            <p:ph type="body" idx="2"/>
          </p:nvPr>
        </p:nvSpPr>
        <p:spPr>
          <a:xfrm rot="-508338">
            <a:off x="1116420" y="1790068"/>
            <a:ext cx="4086574" cy="511388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Identify the steps to take prevent or mitigate legal liability through the investigative process.</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Understand the use of, and the difference between, Miranda and Garrity, as required by PREA standard 115.(3)34.</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Apply an understanding of Miranda and Garrity to conducting successful investigations.</a:t>
            </a:r>
            <a:endParaRPr/>
          </a:p>
        </p:txBody>
      </p:sp>
      <p:pic>
        <p:nvPicPr>
          <p:cNvPr id="405" name="Google Shape;405;p2" descr="C:\Users\mdodson\AppData\Local\Microsoft\Windows\Temporary Internet Files\Content.IE5\L3K8N2UL\MP900442488[1].jpg"/>
          <p:cNvPicPr preferRelativeResize="0"/>
          <p:nvPr/>
        </p:nvPicPr>
        <p:blipFill rotWithShape="1">
          <a:blip r:embed="rId3">
            <a:alphaModFix/>
          </a:blip>
          <a:srcRect l="83746" t="25988" b="14853"/>
          <a:stretch/>
        </p:blipFill>
        <p:spPr>
          <a:xfrm>
            <a:off x="6705600" y="1246094"/>
            <a:ext cx="1183169" cy="5611906"/>
          </a:xfrm>
          <a:prstGeom prst="rect">
            <a:avLst/>
          </a:prstGeom>
          <a:noFill/>
          <a:ln>
            <a:noFill/>
          </a:ln>
        </p:spPr>
      </p:pic>
      <p:pic>
        <p:nvPicPr>
          <p:cNvPr id="406" name="Google Shape;406;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086600" y="1258921"/>
            <a:ext cx="1278219" cy="5611906"/>
          </a:xfrm>
          <a:prstGeom prst="rect">
            <a:avLst/>
          </a:prstGeom>
          <a:noFill/>
          <a:ln>
            <a:noFill/>
          </a:ln>
        </p:spPr>
      </p:pic>
      <p:pic>
        <p:nvPicPr>
          <p:cNvPr id="407" name="Google Shape;407;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982321" y="1246094"/>
            <a:ext cx="1166161" cy="56119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600"/>
              <a:buFont typeface="Verdana"/>
              <a:buNone/>
            </a:pPr>
            <a:r>
              <a:rPr lang="en-US" sz="3600"/>
              <a:t>Staff Sexual Misconduct Criminal Laws</a:t>
            </a:r>
            <a:endParaRPr/>
          </a:p>
        </p:txBody>
      </p:sp>
      <p:sp>
        <p:nvSpPr>
          <p:cNvPr id="524" name="Google Shape;524;p2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a:solidFill>
                  <a:schemeClr val="dk1"/>
                </a:solidFill>
              </a:rPr>
              <a:t>All 50 states, the federal government, and D.C. have laws specifically covering the sexual abuse of persons in custody</a:t>
            </a:r>
            <a:endParaRPr/>
          </a:p>
          <a:p>
            <a:pPr marL="342900" lvl="0" indent="-342900" algn="l" rtl="0">
              <a:lnSpc>
                <a:spcPct val="100000"/>
              </a:lnSpc>
              <a:spcBef>
                <a:spcPts val="2400"/>
              </a:spcBef>
              <a:spcAft>
                <a:spcPts val="0"/>
              </a:spcAft>
              <a:buClr>
                <a:schemeClr val="dk1"/>
              </a:buClr>
              <a:buSzPts val="2800"/>
              <a:buFont typeface="Arial"/>
              <a:buChar char="•"/>
            </a:pPr>
            <a:r>
              <a:rPr lang="en-US" sz="2800">
                <a:solidFill>
                  <a:schemeClr val="dk1"/>
                </a:solidFill>
              </a:rPr>
              <a:t>32 states cover community corrections agencies</a:t>
            </a:r>
            <a:endParaRPr/>
          </a:p>
          <a:p>
            <a:pPr marL="342900" lvl="0" indent="-342900" algn="l" rtl="0">
              <a:lnSpc>
                <a:spcPct val="100000"/>
              </a:lnSpc>
              <a:spcBef>
                <a:spcPts val="2400"/>
              </a:spcBef>
              <a:spcAft>
                <a:spcPts val="0"/>
              </a:spcAft>
              <a:buClr>
                <a:schemeClr val="dk1"/>
              </a:buClr>
              <a:buSzPts val="2800"/>
              <a:buFont typeface="Arial"/>
              <a:buChar char="•"/>
            </a:pPr>
            <a:r>
              <a:rPr lang="en-US" sz="2800">
                <a:solidFill>
                  <a:schemeClr val="dk1"/>
                </a:solidFill>
              </a:rPr>
              <a:t>29 cover juveniles explicitly – 17 implicitly  </a:t>
            </a:r>
            <a:endParaRPr/>
          </a:p>
        </p:txBody>
      </p:sp>
      <p:sp>
        <p:nvSpPr>
          <p:cNvPr id="525" name="Google Shape;525;p20"/>
          <p:cNvSpPr txBox="1"/>
          <p:nvPr/>
        </p:nvSpPr>
        <p:spPr>
          <a:xfrm>
            <a:off x="7239000" y="6400800"/>
            <a:ext cx="19050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2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1990 State Laws Prohibiting Staff Sexual Abuse</a:t>
            </a:r>
            <a:endParaRPr/>
          </a:p>
        </p:txBody>
      </p:sp>
      <p:sp>
        <p:nvSpPr>
          <p:cNvPr id="531" name="Google Shape;531;p2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532" name="Google Shape;532;p2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F574F"/>
              </a:buClr>
              <a:buSzPts val="2400"/>
              <a:buFont typeface="Verdana"/>
              <a:buNone/>
            </a:pPr>
            <a:endParaRPr/>
          </a:p>
        </p:txBody>
      </p:sp>
      <p:graphicFrame>
        <p:nvGraphicFramePr>
          <p:cNvPr id="533" name="Google Shape;533;p21"/>
          <p:cNvGraphicFramePr/>
          <p:nvPr/>
        </p:nvGraphicFramePr>
        <p:xfrm>
          <a:off x="1" y="1219201"/>
          <a:ext cx="9144000" cy="5605604"/>
        </p:xfrm>
        <a:graphic>
          <a:graphicData uri="http://schemas.openxmlformats.org/presentationml/2006/ole">
            <mc:AlternateContent xmlns:mc="http://schemas.openxmlformats.org/markup-compatibility/2006">
              <mc:Choice xmlns:v="urn:schemas-microsoft-com:vml" Requires="v">
                <p:oleObj r:id="rId3" imgW="9144000" imgH="5605604" progId="">
                  <p:embed/>
                </p:oleObj>
              </mc:Choice>
              <mc:Fallback>
                <p:oleObj r:id="rId3" imgW="9144000" imgH="5605604" progId="">
                  <p:embed/>
                  <p:pic>
                    <p:nvPicPr>
                      <p:cNvPr id="533" name="Google Shape;533;p21"/>
                      <p:cNvPicPr preferRelativeResize="0"/>
                      <p:nvPr/>
                    </p:nvPicPr>
                    <p:blipFill rotWithShape="1">
                      <a:blip r:embed="rId4">
                        <a:alphaModFix/>
                      </a:blip>
                      <a:srcRect/>
                      <a:stretch/>
                    </p:blipFill>
                    <p:spPr>
                      <a:xfrm>
                        <a:off x="1" y="1219201"/>
                        <a:ext cx="9144000" cy="5605604"/>
                      </a:xfrm>
                      <a:prstGeom prst="rect">
                        <a:avLst/>
                      </a:prstGeom>
                      <a:solidFill>
                        <a:srgbClr val="77933C"/>
                      </a:solidFill>
                      <a:ln w="9525" cap="flat" cmpd="sng">
                        <a:solidFill>
                          <a:schemeClr val="dk1"/>
                        </a:solidFill>
                        <a:prstDash val="solid"/>
                        <a:miter lim="800000"/>
                        <a:headEnd type="none" w="sm" len="sm"/>
                        <a:tailEnd type="none" w="sm" len="sm"/>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2010 State Laws Prohibiting Staff Sexual Misconduct</a:t>
            </a:r>
            <a:endParaRPr/>
          </a:p>
        </p:txBody>
      </p:sp>
      <p:sp>
        <p:nvSpPr>
          <p:cNvPr id="539" name="Google Shape;539;p22"/>
          <p:cNvSpPr txBox="1"/>
          <p:nvPr/>
        </p:nvSpPr>
        <p:spPr>
          <a:xfrm>
            <a:off x="4818063" y="5486400"/>
            <a:ext cx="3238500" cy="12525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u="none" strike="noStrike" cap="none">
                <a:solidFill>
                  <a:srgbClr val="000000"/>
                </a:solidFill>
                <a:latin typeface="Times New Roman"/>
                <a:ea typeface="Times New Roman"/>
                <a:cs typeface="Times New Roman"/>
                <a:sym typeface="Times New Roman"/>
              </a:rPr>
              <a:t>			</a:t>
            </a:r>
            <a:r>
              <a:rPr lang="en-US" sz="800" b="1" i="1" u="none" strike="noStrike" cap="none">
                <a:solidFill>
                  <a:srgbClr val="000000"/>
                </a:solidFill>
                <a:latin typeface="Times New Roman"/>
                <a:ea typeface="Times New Roman"/>
                <a:cs typeface="Times New Roman"/>
                <a:sym typeface="Times New Roman"/>
              </a:rPr>
              <a:t>Sexual misconduct defined as a misdemeanor.</a:t>
            </a:r>
            <a:endParaRPr/>
          </a:p>
          <a:p>
            <a:pPr marL="0" marR="0" lvl="0" indent="0" algn="l" rtl="0">
              <a:spcBef>
                <a:spcPts val="0"/>
              </a:spcBef>
              <a:spcAft>
                <a:spcPts val="0"/>
              </a:spcAft>
              <a:buNone/>
            </a:pPr>
            <a:r>
              <a:rPr lang="en-US" sz="800" b="1" i="1" u="none" strike="noStrike" cap="none">
                <a:solidFill>
                  <a:srgbClr val="000000"/>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800" b="1" i="1" u="none" strike="noStrike" cap="none">
                <a:solidFill>
                  <a:srgbClr val="000000"/>
                </a:solidFill>
                <a:latin typeface="Times New Roman"/>
                <a:ea typeface="Times New Roman"/>
                <a:cs typeface="Times New Roman"/>
                <a:sym typeface="Times New Roman"/>
              </a:rPr>
              <a:t>			Sexual misconduct defined as a felony.</a:t>
            </a:r>
            <a:endParaRPr/>
          </a:p>
          <a:p>
            <a:pPr marL="0" marR="0" lvl="0" indent="0" algn="l" rtl="0">
              <a:spcBef>
                <a:spcPts val="0"/>
              </a:spcBef>
              <a:spcAft>
                <a:spcPts val="0"/>
              </a:spcAft>
              <a:buNone/>
            </a:pPr>
            <a:endParaRPr sz="800" b="1" i="1" u="none" strike="noStrike" cap="none">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800" b="1" i="1" u="none" strike="noStrike" cap="none">
                <a:solidFill>
                  <a:srgbClr val="000000"/>
                </a:solidFill>
                <a:latin typeface="Times New Roman"/>
                <a:ea typeface="Times New Roman"/>
                <a:cs typeface="Times New Roman"/>
                <a:sym typeface="Times New Roman"/>
              </a:rPr>
              <a:t>			Sexual misconduct defined as either a felony or misdemeanor 			depending on the nature and severity of the assault.</a:t>
            </a:r>
            <a:endParaRPr/>
          </a:p>
          <a:p>
            <a:pPr marL="0" marR="0" lvl="0" indent="0" algn="l" rtl="0">
              <a:spcBef>
                <a:spcPts val="0"/>
              </a:spcBef>
              <a:spcAft>
                <a:spcPts val="0"/>
              </a:spcAft>
              <a:buNone/>
            </a:pPr>
            <a:endParaRPr sz="800" b="1" i="1" u="none" strike="noStrike" cap="none">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800" b="1" i="1" u="none" strike="noStrike" cap="none">
                <a:solidFill>
                  <a:srgbClr val="000000"/>
                </a:solidFill>
                <a:latin typeface="Times New Roman"/>
                <a:ea typeface="Times New Roman"/>
                <a:cs typeface="Times New Roman"/>
                <a:sym typeface="Times New Roman"/>
              </a:rPr>
              <a:t>			No statute specifically criminalizes sexual misconduct.</a:t>
            </a:r>
            <a:endParaRPr/>
          </a:p>
          <a:p>
            <a:pPr marL="0" marR="0" lvl="0" indent="0" algn="l" rtl="0">
              <a:spcBef>
                <a:spcPts val="0"/>
              </a:spcBef>
              <a:spcAft>
                <a:spcPts val="0"/>
              </a:spcAft>
              <a:buNone/>
            </a:pPr>
            <a:r>
              <a:rPr lang="en-US" sz="800" b="1" i="1" u="none" strike="noStrike" cap="none">
                <a:solidFill>
                  <a:srgbClr val="000000"/>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800" b="1" i="1" u="none" strike="noStrike" cap="none">
                <a:solidFill>
                  <a:srgbClr val="000000"/>
                </a:solidFill>
                <a:latin typeface="Times New Roman"/>
                <a:ea typeface="Times New Roman"/>
                <a:cs typeface="Times New Roman"/>
                <a:sym typeface="Times New Roman"/>
              </a:rPr>
              <a:t>			</a:t>
            </a:r>
            <a:endParaRPr/>
          </a:p>
        </p:txBody>
      </p:sp>
      <p:sp>
        <p:nvSpPr>
          <p:cNvPr id="540" name="Google Shape;540;p22"/>
          <p:cNvSpPr/>
          <p:nvPr/>
        </p:nvSpPr>
        <p:spPr>
          <a:xfrm>
            <a:off x="4894263" y="5791200"/>
            <a:ext cx="285750" cy="66675"/>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22"/>
          <p:cNvSpPr/>
          <p:nvPr/>
        </p:nvSpPr>
        <p:spPr>
          <a:xfrm>
            <a:off x="4894263" y="6019800"/>
            <a:ext cx="284163" cy="66675"/>
          </a:xfrm>
          <a:prstGeom prst="rect">
            <a:avLst/>
          </a:prstGeom>
          <a:solidFill>
            <a:srgbClr val="BBBBBB"/>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22"/>
          <p:cNvSpPr/>
          <p:nvPr/>
        </p:nvSpPr>
        <p:spPr>
          <a:xfrm>
            <a:off x="4894263" y="5562600"/>
            <a:ext cx="284163" cy="66675"/>
          </a:xfrm>
          <a:prstGeom prst="rect">
            <a:avLst/>
          </a:prstGeom>
          <a:solidFill>
            <a:srgbClr val="0000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22"/>
          <p:cNvSpPr/>
          <p:nvPr/>
        </p:nvSpPr>
        <p:spPr>
          <a:xfrm>
            <a:off x="4894263" y="6400800"/>
            <a:ext cx="263525" cy="66675"/>
          </a:xfrm>
          <a:prstGeom prst="rect">
            <a:avLst/>
          </a:prstGeom>
          <a:solidFill>
            <a:srgbClr val="FFFF66"/>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22"/>
          <p:cNvSpPr/>
          <p:nvPr/>
        </p:nvSpPr>
        <p:spPr>
          <a:xfrm>
            <a:off x="4513263" y="5418037"/>
            <a:ext cx="3429000" cy="1295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22"/>
          <p:cNvSpPr/>
          <p:nvPr/>
        </p:nvSpPr>
        <p:spPr>
          <a:xfrm>
            <a:off x="6438900" y="5286375"/>
            <a:ext cx="19050" cy="6350"/>
          </a:xfrm>
          <a:custGeom>
            <a:avLst/>
            <a:gdLst/>
            <a:ahLst/>
            <a:cxnLst/>
            <a:rect l="l" t="t" r="r" b="b"/>
            <a:pathLst>
              <a:path w="12" h="4" extrusionOk="0">
                <a:moveTo>
                  <a:pt x="12" y="0"/>
                </a:moveTo>
                <a:lnTo>
                  <a:pt x="0" y="4"/>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22"/>
          <p:cNvSpPr/>
          <p:nvPr/>
        </p:nvSpPr>
        <p:spPr>
          <a:xfrm>
            <a:off x="6411913" y="5302250"/>
            <a:ext cx="11112" cy="1588"/>
          </a:xfrm>
          <a:custGeom>
            <a:avLst/>
            <a:gdLst/>
            <a:ahLst/>
            <a:cxnLst/>
            <a:rect l="l" t="t" r="r" b="b"/>
            <a:pathLst>
              <a:path w="7" h="1" extrusionOk="0">
                <a:moveTo>
                  <a:pt x="7" y="0"/>
                </a:moveTo>
                <a:lnTo>
                  <a:pt x="0" y="1"/>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22"/>
          <p:cNvSpPr/>
          <p:nvPr/>
        </p:nvSpPr>
        <p:spPr>
          <a:xfrm>
            <a:off x="42863" y="6235700"/>
            <a:ext cx="2867025" cy="468313"/>
          </a:xfrm>
          <a:prstGeom prst="rect">
            <a:avLst/>
          </a:prstGeom>
          <a:solidFill>
            <a:srgbClr val="CCCCCC"/>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22"/>
          <p:cNvSpPr/>
          <p:nvPr/>
        </p:nvSpPr>
        <p:spPr>
          <a:xfrm>
            <a:off x="46038" y="4362450"/>
            <a:ext cx="1047750" cy="681038"/>
          </a:xfrm>
          <a:prstGeom prst="rect">
            <a:avLst/>
          </a:prstGeom>
          <a:solidFill>
            <a:srgbClr val="FFFF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22"/>
          <p:cNvSpPr/>
          <p:nvPr/>
        </p:nvSpPr>
        <p:spPr>
          <a:xfrm>
            <a:off x="42863" y="5081588"/>
            <a:ext cx="2865437" cy="1109662"/>
          </a:xfrm>
          <a:prstGeom prst="rect">
            <a:avLst/>
          </a:prstGeom>
          <a:solidFill>
            <a:srgbClr val="FFFF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 name="Google Shape;550;p22"/>
          <p:cNvSpPr/>
          <p:nvPr/>
        </p:nvSpPr>
        <p:spPr>
          <a:xfrm>
            <a:off x="1169988" y="3670300"/>
            <a:ext cx="28575" cy="23813"/>
          </a:xfrm>
          <a:custGeom>
            <a:avLst/>
            <a:gdLst/>
            <a:ahLst/>
            <a:cxnLst/>
            <a:rect l="l" t="t" r="r" b="b"/>
            <a:pathLst>
              <a:path w="18" h="15" extrusionOk="0">
                <a:moveTo>
                  <a:pt x="17" y="3"/>
                </a:moveTo>
                <a:lnTo>
                  <a:pt x="8" y="0"/>
                </a:lnTo>
                <a:lnTo>
                  <a:pt x="1" y="2"/>
                </a:lnTo>
                <a:lnTo>
                  <a:pt x="0" y="6"/>
                </a:lnTo>
                <a:lnTo>
                  <a:pt x="2" y="12"/>
                </a:lnTo>
                <a:lnTo>
                  <a:pt x="7" y="15"/>
                </a:lnTo>
                <a:lnTo>
                  <a:pt x="14" y="12"/>
                </a:lnTo>
                <a:lnTo>
                  <a:pt x="18" y="7"/>
                </a:lnTo>
                <a:lnTo>
                  <a:pt x="18" y="4"/>
                </a:lnTo>
                <a:lnTo>
                  <a:pt x="17"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22"/>
          <p:cNvSpPr/>
          <p:nvPr/>
        </p:nvSpPr>
        <p:spPr>
          <a:xfrm>
            <a:off x="1227138" y="3644900"/>
            <a:ext cx="30162" cy="34925"/>
          </a:xfrm>
          <a:custGeom>
            <a:avLst/>
            <a:gdLst/>
            <a:ahLst/>
            <a:cxnLst/>
            <a:rect l="l" t="t" r="r" b="b"/>
            <a:pathLst>
              <a:path w="19" h="22" extrusionOk="0">
                <a:moveTo>
                  <a:pt x="19" y="20"/>
                </a:moveTo>
                <a:lnTo>
                  <a:pt x="10" y="22"/>
                </a:lnTo>
                <a:lnTo>
                  <a:pt x="2" y="17"/>
                </a:lnTo>
                <a:lnTo>
                  <a:pt x="0" y="6"/>
                </a:lnTo>
                <a:lnTo>
                  <a:pt x="7" y="0"/>
                </a:lnTo>
                <a:lnTo>
                  <a:pt x="17" y="9"/>
                </a:lnTo>
                <a:lnTo>
                  <a:pt x="19" y="16"/>
                </a:lnTo>
                <a:lnTo>
                  <a:pt x="19" y="2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22"/>
          <p:cNvSpPr/>
          <p:nvPr/>
        </p:nvSpPr>
        <p:spPr>
          <a:xfrm>
            <a:off x="1230313" y="3802063"/>
            <a:ext cx="23812" cy="23812"/>
          </a:xfrm>
          <a:custGeom>
            <a:avLst/>
            <a:gdLst/>
            <a:ahLst/>
            <a:cxnLst/>
            <a:rect l="l" t="t" r="r" b="b"/>
            <a:pathLst>
              <a:path w="15" h="15" extrusionOk="0">
                <a:moveTo>
                  <a:pt x="0" y="3"/>
                </a:moveTo>
                <a:lnTo>
                  <a:pt x="7" y="0"/>
                </a:lnTo>
                <a:lnTo>
                  <a:pt x="15" y="4"/>
                </a:lnTo>
                <a:lnTo>
                  <a:pt x="10" y="15"/>
                </a:lnTo>
                <a:lnTo>
                  <a:pt x="0" y="10"/>
                </a:lnTo>
                <a:lnTo>
                  <a:pt x="0" y="6"/>
                </a:lnTo>
                <a:lnTo>
                  <a:pt x="0"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22"/>
          <p:cNvSpPr/>
          <p:nvPr/>
        </p:nvSpPr>
        <p:spPr>
          <a:xfrm>
            <a:off x="1384300" y="3808413"/>
            <a:ext cx="25400" cy="22225"/>
          </a:xfrm>
          <a:custGeom>
            <a:avLst/>
            <a:gdLst/>
            <a:ahLst/>
            <a:cxnLst/>
            <a:rect l="l" t="t" r="r" b="b"/>
            <a:pathLst>
              <a:path w="16" h="14" extrusionOk="0">
                <a:moveTo>
                  <a:pt x="0" y="4"/>
                </a:moveTo>
                <a:lnTo>
                  <a:pt x="5" y="0"/>
                </a:lnTo>
                <a:lnTo>
                  <a:pt x="15" y="1"/>
                </a:lnTo>
                <a:lnTo>
                  <a:pt x="16" y="10"/>
                </a:lnTo>
                <a:lnTo>
                  <a:pt x="9" y="14"/>
                </a:lnTo>
                <a:lnTo>
                  <a:pt x="3" y="11"/>
                </a:lnTo>
                <a:lnTo>
                  <a:pt x="0" y="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22"/>
          <p:cNvSpPr/>
          <p:nvPr/>
        </p:nvSpPr>
        <p:spPr>
          <a:xfrm>
            <a:off x="1358900" y="3873500"/>
            <a:ext cx="20638" cy="22225"/>
          </a:xfrm>
          <a:custGeom>
            <a:avLst/>
            <a:gdLst/>
            <a:ahLst/>
            <a:cxnLst/>
            <a:rect l="l" t="t" r="r" b="b"/>
            <a:pathLst>
              <a:path w="13" h="14" extrusionOk="0">
                <a:moveTo>
                  <a:pt x="0" y="7"/>
                </a:moveTo>
                <a:lnTo>
                  <a:pt x="7" y="0"/>
                </a:lnTo>
                <a:lnTo>
                  <a:pt x="12" y="3"/>
                </a:lnTo>
                <a:lnTo>
                  <a:pt x="13" y="8"/>
                </a:lnTo>
                <a:lnTo>
                  <a:pt x="7" y="10"/>
                </a:lnTo>
                <a:lnTo>
                  <a:pt x="4" y="14"/>
                </a:lnTo>
                <a:lnTo>
                  <a:pt x="0" y="9"/>
                </a:lnTo>
                <a:lnTo>
                  <a:pt x="0" y="7"/>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22"/>
          <p:cNvSpPr/>
          <p:nvPr/>
        </p:nvSpPr>
        <p:spPr>
          <a:xfrm>
            <a:off x="990600" y="2286000"/>
            <a:ext cx="989013" cy="1701800"/>
          </a:xfrm>
          <a:custGeom>
            <a:avLst/>
            <a:gdLst/>
            <a:ahLst/>
            <a:cxnLst/>
            <a:rect l="l" t="t" r="r" b="b"/>
            <a:pathLst>
              <a:path w="623" h="1072" extrusionOk="0">
                <a:moveTo>
                  <a:pt x="60" y="0"/>
                </a:moveTo>
                <a:lnTo>
                  <a:pt x="348" y="74"/>
                </a:lnTo>
                <a:lnTo>
                  <a:pt x="286" y="364"/>
                </a:lnTo>
                <a:lnTo>
                  <a:pt x="596" y="852"/>
                </a:lnTo>
                <a:lnTo>
                  <a:pt x="600" y="859"/>
                </a:lnTo>
                <a:lnTo>
                  <a:pt x="600" y="879"/>
                </a:lnTo>
                <a:lnTo>
                  <a:pt x="600" y="885"/>
                </a:lnTo>
                <a:lnTo>
                  <a:pt x="602" y="893"/>
                </a:lnTo>
                <a:lnTo>
                  <a:pt x="606" y="900"/>
                </a:lnTo>
                <a:lnTo>
                  <a:pt x="610" y="905"/>
                </a:lnTo>
                <a:lnTo>
                  <a:pt x="612" y="911"/>
                </a:lnTo>
                <a:lnTo>
                  <a:pt x="615" y="916"/>
                </a:lnTo>
                <a:lnTo>
                  <a:pt x="619" y="919"/>
                </a:lnTo>
                <a:lnTo>
                  <a:pt x="622" y="925"/>
                </a:lnTo>
                <a:lnTo>
                  <a:pt x="623" y="929"/>
                </a:lnTo>
                <a:lnTo>
                  <a:pt x="620" y="931"/>
                </a:lnTo>
                <a:lnTo>
                  <a:pt x="607" y="938"/>
                </a:lnTo>
                <a:lnTo>
                  <a:pt x="591" y="941"/>
                </a:lnTo>
                <a:lnTo>
                  <a:pt x="585" y="953"/>
                </a:lnTo>
                <a:lnTo>
                  <a:pt x="579" y="965"/>
                </a:lnTo>
                <a:lnTo>
                  <a:pt x="574" y="986"/>
                </a:lnTo>
                <a:lnTo>
                  <a:pt x="571" y="1012"/>
                </a:lnTo>
                <a:lnTo>
                  <a:pt x="564" y="1028"/>
                </a:lnTo>
                <a:lnTo>
                  <a:pt x="555" y="1033"/>
                </a:lnTo>
                <a:lnTo>
                  <a:pt x="555" y="1036"/>
                </a:lnTo>
                <a:lnTo>
                  <a:pt x="555" y="1041"/>
                </a:lnTo>
                <a:lnTo>
                  <a:pt x="564" y="1044"/>
                </a:lnTo>
                <a:lnTo>
                  <a:pt x="568" y="1050"/>
                </a:lnTo>
                <a:lnTo>
                  <a:pt x="569" y="1057"/>
                </a:lnTo>
                <a:lnTo>
                  <a:pt x="563" y="1060"/>
                </a:lnTo>
                <a:lnTo>
                  <a:pt x="549" y="1071"/>
                </a:lnTo>
                <a:lnTo>
                  <a:pt x="543" y="1072"/>
                </a:lnTo>
                <a:lnTo>
                  <a:pt x="543" y="1062"/>
                </a:lnTo>
                <a:lnTo>
                  <a:pt x="543" y="1060"/>
                </a:lnTo>
                <a:lnTo>
                  <a:pt x="336" y="1036"/>
                </a:lnTo>
                <a:lnTo>
                  <a:pt x="336" y="1024"/>
                </a:lnTo>
                <a:lnTo>
                  <a:pt x="339" y="1016"/>
                </a:lnTo>
                <a:lnTo>
                  <a:pt x="334" y="973"/>
                </a:lnTo>
                <a:lnTo>
                  <a:pt x="324" y="952"/>
                </a:lnTo>
                <a:lnTo>
                  <a:pt x="312" y="940"/>
                </a:lnTo>
                <a:lnTo>
                  <a:pt x="312" y="934"/>
                </a:lnTo>
                <a:lnTo>
                  <a:pt x="309" y="916"/>
                </a:lnTo>
                <a:lnTo>
                  <a:pt x="299" y="909"/>
                </a:lnTo>
                <a:lnTo>
                  <a:pt x="284" y="894"/>
                </a:lnTo>
                <a:lnTo>
                  <a:pt x="277" y="891"/>
                </a:lnTo>
                <a:lnTo>
                  <a:pt x="277" y="887"/>
                </a:lnTo>
                <a:lnTo>
                  <a:pt x="276" y="882"/>
                </a:lnTo>
                <a:lnTo>
                  <a:pt x="261" y="871"/>
                </a:lnTo>
                <a:lnTo>
                  <a:pt x="232" y="846"/>
                </a:lnTo>
                <a:lnTo>
                  <a:pt x="226" y="839"/>
                </a:lnTo>
                <a:lnTo>
                  <a:pt x="213" y="834"/>
                </a:lnTo>
                <a:lnTo>
                  <a:pt x="172" y="796"/>
                </a:lnTo>
                <a:lnTo>
                  <a:pt x="166" y="791"/>
                </a:lnTo>
                <a:lnTo>
                  <a:pt x="152" y="784"/>
                </a:lnTo>
                <a:lnTo>
                  <a:pt x="140" y="782"/>
                </a:lnTo>
                <a:lnTo>
                  <a:pt x="133" y="778"/>
                </a:lnTo>
                <a:lnTo>
                  <a:pt x="127" y="770"/>
                </a:lnTo>
                <a:lnTo>
                  <a:pt x="123" y="759"/>
                </a:lnTo>
                <a:lnTo>
                  <a:pt x="127" y="750"/>
                </a:lnTo>
                <a:lnTo>
                  <a:pt x="139" y="732"/>
                </a:lnTo>
                <a:lnTo>
                  <a:pt x="136" y="717"/>
                </a:lnTo>
                <a:lnTo>
                  <a:pt x="132" y="703"/>
                </a:lnTo>
                <a:lnTo>
                  <a:pt x="126" y="688"/>
                </a:lnTo>
                <a:lnTo>
                  <a:pt x="99" y="654"/>
                </a:lnTo>
                <a:lnTo>
                  <a:pt x="94" y="645"/>
                </a:lnTo>
                <a:lnTo>
                  <a:pt x="93" y="625"/>
                </a:lnTo>
                <a:lnTo>
                  <a:pt x="86" y="617"/>
                </a:lnTo>
                <a:lnTo>
                  <a:pt x="81" y="612"/>
                </a:lnTo>
                <a:lnTo>
                  <a:pt x="74" y="605"/>
                </a:lnTo>
                <a:lnTo>
                  <a:pt x="74" y="600"/>
                </a:lnTo>
                <a:lnTo>
                  <a:pt x="73" y="588"/>
                </a:lnTo>
                <a:lnTo>
                  <a:pt x="71" y="579"/>
                </a:lnTo>
                <a:lnTo>
                  <a:pt x="67" y="568"/>
                </a:lnTo>
                <a:lnTo>
                  <a:pt x="63" y="561"/>
                </a:lnTo>
                <a:lnTo>
                  <a:pt x="63" y="556"/>
                </a:lnTo>
                <a:lnTo>
                  <a:pt x="67" y="547"/>
                </a:lnTo>
                <a:lnTo>
                  <a:pt x="70" y="544"/>
                </a:lnTo>
                <a:lnTo>
                  <a:pt x="88" y="541"/>
                </a:lnTo>
                <a:lnTo>
                  <a:pt x="97" y="534"/>
                </a:lnTo>
                <a:lnTo>
                  <a:pt x="97" y="532"/>
                </a:lnTo>
                <a:lnTo>
                  <a:pt x="85" y="521"/>
                </a:lnTo>
                <a:lnTo>
                  <a:pt x="74" y="505"/>
                </a:lnTo>
                <a:lnTo>
                  <a:pt x="68" y="491"/>
                </a:lnTo>
                <a:lnTo>
                  <a:pt x="66" y="476"/>
                </a:lnTo>
                <a:lnTo>
                  <a:pt x="65" y="456"/>
                </a:lnTo>
                <a:lnTo>
                  <a:pt x="62" y="442"/>
                </a:lnTo>
                <a:lnTo>
                  <a:pt x="62" y="436"/>
                </a:lnTo>
                <a:lnTo>
                  <a:pt x="65" y="430"/>
                </a:lnTo>
                <a:lnTo>
                  <a:pt x="73" y="436"/>
                </a:lnTo>
                <a:lnTo>
                  <a:pt x="83" y="442"/>
                </a:lnTo>
                <a:lnTo>
                  <a:pt x="87" y="448"/>
                </a:lnTo>
                <a:lnTo>
                  <a:pt x="90" y="450"/>
                </a:lnTo>
                <a:lnTo>
                  <a:pt x="96" y="450"/>
                </a:lnTo>
                <a:lnTo>
                  <a:pt x="99" y="450"/>
                </a:lnTo>
                <a:lnTo>
                  <a:pt x="99" y="437"/>
                </a:lnTo>
                <a:lnTo>
                  <a:pt x="99" y="431"/>
                </a:lnTo>
                <a:lnTo>
                  <a:pt x="99" y="427"/>
                </a:lnTo>
                <a:lnTo>
                  <a:pt x="93" y="421"/>
                </a:lnTo>
                <a:lnTo>
                  <a:pt x="89" y="412"/>
                </a:lnTo>
                <a:lnTo>
                  <a:pt x="89" y="406"/>
                </a:lnTo>
                <a:lnTo>
                  <a:pt x="89" y="403"/>
                </a:lnTo>
                <a:lnTo>
                  <a:pt x="98" y="406"/>
                </a:lnTo>
                <a:lnTo>
                  <a:pt x="108" y="411"/>
                </a:lnTo>
                <a:lnTo>
                  <a:pt x="108" y="403"/>
                </a:lnTo>
                <a:lnTo>
                  <a:pt x="108" y="400"/>
                </a:lnTo>
                <a:lnTo>
                  <a:pt x="105" y="391"/>
                </a:lnTo>
                <a:lnTo>
                  <a:pt x="94" y="385"/>
                </a:lnTo>
                <a:lnTo>
                  <a:pt x="86" y="379"/>
                </a:lnTo>
                <a:lnTo>
                  <a:pt x="76" y="376"/>
                </a:lnTo>
                <a:lnTo>
                  <a:pt x="72" y="376"/>
                </a:lnTo>
                <a:lnTo>
                  <a:pt x="71" y="376"/>
                </a:lnTo>
                <a:lnTo>
                  <a:pt x="71" y="382"/>
                </a:lnTo>
                <a:lnTo>
                  <a:pt x="72" y="388"/>
                </a:lnTo>
                <a:lnTo>
                  <a:pt x="72" y="394"/>
                </a:lnTo>
                <a:lnTo>
                  <a:pt x="73" y="403"/>
                </a:lnTo>
                <a:lnTo>
                  <a:pt x="71" y="406"/>
                </a:lnTo>
                <a:lnTo>
                  <a:pt x="64" y="412"/>
                </a:lnTo>
                <a:lnTo>
                  <a:pt x="58" y="412"/>
                </a:lnTo>
                <a:lnTo>
                  <a:pt x="51" y="406"/>
                </a:lnTo>
                <a:lnTo>
                  <a:pt x="45" y="403"/>
                </a:lnTo>
                <a:lnTo>
                  <a:pt x="45" y="394"/>
                </a:lnTo>
                <a:lnTo>
                  <a:pt x="45" y="391"/>
                </a:lnTo>
                <a:lnTo>
                  <a:pt x="38" y="383"/>
                </a:lnTo>
                <a:lnTo>
                  <a:pt x="36" y="381"/>
                </a:lnTo>
                <a:lnTo>
                  <a:pt x="32" y="375"/>
                </a:lnTo>
                <a:lnTo>
                  <a:pt x="31" y="363"/>
                </a:lnTo>
                <a:lnTo>
                  <a:pt x="31" y="357"/>
                </a:lnTo>
                <a:lnTo>
                  <a:pt x="35" y="357"/>
                </a:lnTo>
                <a:lnTo>
                  <a:pt x="40" y="353"/>
                </a:lnTo>
                <a:lnTo>
                  <a:pt x="43" y="345"/>
                </a:lnTo>
                <a:lnTo>
                  <a:pt x="35" y="330"/>
                </a:lnTo>
                <a:lnTo>
                  <a:pt x="27" y="321"/>
                </a:lnTo>
                <a:lnTo>
                  <a:pt x="25" y="316"/>
                </a:lnTo>
                <a:lnTo>
                  <a:pt x="25" y="306"/>
                </a:lnTo>
                <a:lnTo>
                  <a:pt x="21" y="290"/>
                </a:lnTo>
                <a:lnTo>
                  <a:pt x="16" y="277"/>
                </a:lnTo>
                <a:lnTo>
                  <a:pt x="12" y="267"/>
                </a:lnTo>
                <a:lnTo>
                  <a:pt x="12" y="243"/>
                </a:lnTo>
                <a:lnTo>
                  <a:pt x="17" y="224"/>
                </a:lnTo>
                <a:lnTo>
                  <a:pt x="19" y="207"/>
                </a:lnTo>
                <a:lnTo>
                  <a:pt x="23" y="201"/>
                </a:lnTo>
                <a:lnTo>
                  <a:pt x="19" y="187"/>
                </a:lnTo>
                <a:lnTo>
                  <a:pt x="10" y="172"/>
                </a:lnTo>
                <a:lnTo>
                  <a:pt x="7" y="166"/>
                </a:lnTo>
                <a:lnTo>
                  <a:pt x="7" y="157"/>
                </a:lnTo>
                <a:lnTo>
                  <a:pt x="0" y="148"/>
                </a:lnTo>
                <a:lnTo>
                  <a:pt x="0" y="142"/>
                </a:lnTo>
                <a:lnTo>
                  <a:pt x="0" y="131"/>
                </a:lnTo>
                <a:lnTo>
                  <a:pt x="7" y="104"/>
                </a:lnTo>
                <a:lnTo>
                  <a:pt x="12" y="93"/>
                </a:lnTo>
                <a:lnTo>
                  <a:pt x="15" y="86"/>
                </a:lnTo>
                <a:lnTo>
                  <a:pt x="17" y="86"/>
                </a:lnTo>
                <a:lnTo>
                  <a:pt x="21" y="93"/>
                </a:lnTo>
                <a:lnTo>
                  <a:pt x="24" y="101"/>
                </a:lnTo>
                <a:lnTo>
                  <a:pt x="24" y="103"/>
                </a:lnTo>
                <a:lnTo>
                  <a:pt x="31" y="103"/>
                </a:lnTo>
                <a:lnTo>
                  <a:pt x="34" y="103"/>
                </a:lnTo>
                <a:lnTo>
                  <a:pt x="36" y="95"/>
                </a:lnTo>
                <a:lnTo>
                  <a:pt x="43" y="65"/>
                </a:lnTo>
                <a:lnTo>
                  <a:pt x="51" y="39"/>
                </a:lnTo>
                <a:lnTo>
                  <a:pt x="58" y="10"/>
                </a:lnTo>
                <a:lnTo>
                  <a:pt x="60" y="0"/>
                </a:lnTo>
                <a:close/>
              </a:path>
            </a:pathLst>
          </a:custGeom>
          <a:solidFill>
            <a:srgbClr val="C0C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22"/>
          <p:cNvSpPr/>
          <p:nvPr/>
        </p:nvSpPr>
        <p:spPr>
          <a:xfrm>
            <a:off x="1066800" y="1666875"/>
            <a:ext cx="954088" cy="828675"/>
          </a:xfrm>
          <a:custGeom>
            <a:avLst/>
            <a:gdLst/>
            <a:ahLst/>
            <a:cxnLst/>
            <a:rect l="l" t="t" r="r" b="b"/>
            <a:pathLst>
              <a:path w="601" h="522" extrusionOk="0">
                <a:moveTo>
                  <a:pt x="3" y="397"/>
                </a:moveTo>
                <a:lnTo>
                  <a:pt x="3" y="378"/>
                </a:lnTo>
                <a:lnTo>
                  <a:pt x="1" y="366"/>
                </a:lnTo>
                <a:lnTo>
                  <a:pt x="0" y="359"/>
                </a:lnTo>
                <a:lnTo>
                  <a:pt x="0" y="351"/>
                </a:lnTo>
                <a:lnTo>
                  <a:pt x="1" y="340"/>
                </a:lnTo>
                <a:lnTo>
                  <a:pt x="0" y="309"/>
                </a:lnTo>
                <a:lnTo>
                  <a:pt x="0" y="291"/>
                </a:lnTo>
                <a:lnTo>
                  <a:pt x="0" y="289"/>
                </a:lnTo>
                <a:lnTo>
                  <a:pt x="1" y="286"/>
                </a:lnTo>
                <a:lnTo>
                  <a:pt x="10" y="281"/>
                </a:lnTo>
                <a:lnTo>
                  <a:pt x="21" y="275"/>
                </a:lnTo>
                <a:lnTo>
                  <a:pt x="28" y="271"/>
                </a:lnTo>
                <a:lnTo>
                  <a:pt x="33" y="265"/>
                </a:lnTo>
                <a:lnTo>
                  <a:pt x="39" y="259"/>
                </a:lnTo>
                <a:lnTo>
                  <a:pt x="46" y="249"/>
                </a:lnTo>
                <a:lnTo>
                  <a:pt x="52" y="234"/>
                </a:lnTo>
                <a:lnTo>
                  <a:pt x="62" y="215"/>
                </a:lnTo>
                <a:lnTo>
                  <a:pt x="64" y="209"/>
                </a:lnTo>
                <a:lnTo>
                  <a:pt x="64" y="199"/>
                </a:lnTo>
                <a:lnTo>
                  <a:pt x="65" y="193"/>
                </a:lnTo>
                <a:lnTo>
                  <a:pt x="65" y="183"/>
                </a:lnTo>
                <a:lnTo>
                  <a:pt x="71" y="177"/>
                </a:lnTo>
                <a:lnTo>
                  <a:pt x="76" y="171"/>
                </a:lnTo>
                <a:lnTo>
                  <a:pt x="84" y="152"/>
                </a:lnTo>
                <a:lnTo>
                  <a:pt x="91" y="133"/>
                </a:lnTo>
                <a:lnTo>
                  <a:pt x="100" y="120"/>
                </a:lnTo>
                <a:lnTo>
                  <a:pt x="107" y="107"/>
                </a:lnTo>
                <a:lnTo>
                  <a:pt x="111" y="101"/>
                </a:lnTo>
                <a:lnTo>
                  <a:pt x="117" y="97"/>
                </a:lnTo>
                <a:lnTo>
                  <a:pt x="123" y="95"/>
                </a:lnTo>
                <a:lnTo>
                  <a:pt x="126" y="91"/>
                </a:lnTo>
                <a:lnTo>
                  <a:pt x="134" y="88"/>
                </a:lnTo>
                <a:lnTo>
                  <a:pt x="134" y="85"/>
                </a:lnTo>
                <a:lnTo>
                  <a:pt x="134" y="82"/>
                </a:lnTo>
                <a:lnTo>
                  <a:pt x="130" y="75"/>
                </a:lnTo>
                <a:lnTo>
                  <a:pt x="126" y="70"/>
                </a:lnTo>
                <a:lnTo>
                  <a:pt x="125" y="62"/>
                </a:lnTo>
                <a:lnTo>
                  <a:pt x="125" y="58"/>
                </a:lnTo>
                <a:lnTo>
                  <a:pt x="127" y="51"/>
                </a:lnTo>
                <a:lnTo>
                  <a:pt x="135" y="32"/>
                </a:lnTo>
                <a:lnTo>
                  <a:pt x="142" y="18"/>
                </a:lnTo>
                <a:lnTo>
                  <a:pt x="146" y="0"/>
                </a:lnTo>
                <a:lnTo>
                  <a:pt x="154" y="0"/>
                </a:lnTo>
                <a:lnTo>
                  <a:pt x="163" y="4"/>
                </a:lnTo>
                <a:lnTo>
                  <a:pt x="168" y="13"/>
                </a:lnTo>
                <a:lnTo>
                  <a:pt x="172" y="17"/>
                </a:lnTo>
                <a:lnTo>
                  <a:pt x="180" y="20"/>
                </a:lnTo>
                <a:lnTo>
                  <a:pt x="188" y="25"/>
                </a:lnTo>
                <a:lnTo>
                  <a:pt x="195" y="36"/>
                </a:lnTo>
                <a:lnTo>
                  <a:pt x="195" y="50"/>
                </a:lnTo>
                <a:lnTo>
                  <a:pt x="196" y="61"/>
                </a:lnTo>
                <a:lnTo>
                  <a:pt x="201" y="82"/>
                </a:lnTo>
                <a:lnTo>
                  <a:pt x="204" y="88"/>
                </a:lnTo>
                <a:lnTo>
                  <a:pt x="211" y="95"/>
                </a:lnTo>
                <a:lnTo>
                  <a:pt x="224" y="99"/>
                </a:lnTo>
                <a:lnTo>
                  <a:pt x="241" y="99"/>
                </a:lnTo>
                <a:lnTo>
                  <a:pt x="253" y="99"/>
                </a:lnTo>
                <a:lnTo>
                  <a:pt x="261" y="97"/>
                </a:lnTo>
                <a:lnTo>
                  <a:pt x="273" y="92"/>
                </a:lnTo>
                <a:lnTo>
                  <a:pt x="276" y="92"/>
                </a:lnTo>
                <a:lnTo>
                  <a:pt x="280" y="95"/>
                </a:lnTo>
                <a:lnTo>
                  <a:pt x="296" y="101"/>
                </a:lnTo>
                <a:lnTo>
                  <a:pt x="307" y="101"/>
                </a:lnTo>
                <a:lnTo>
                  <a:pt x="310" y="101"/>
                </a:lnTo>
                <a:lnTo>
                  <a:pt x="315" y="103"/>
                </a:lnTo>
                <a:lnTo>
                  <a:pt x="328" y="111"/>
                </a:lnTo>
                <a:lnTo>
                  <a:pt x="337" y="118"/>
                </a:lnTo>
                <a:lnTo>
                  <a:pt x="345" y="120"/>
                </a:lnTo>
                <a:lnTo>
                  <a:pt x="357" y="126"/>
                </a:lnTo>
                <a:lnTo>
                  <a:pt x="372" y="126"/>
                </a:lnTo>
                <a:lnTo>
                  <a:pt x="388" y="126"/>
                </a:lnTo>
                <a:lnTo>
                  <a:pt x="396" y="130"/>
                </a:lnTo>
                <a:lnTo>
                  <a:pt x="408" y="131"/>
                </a:lnTo>
                <a:lnTo>
                  <a:pt x="419" y="130"/>
                </a:lnTo>
                <a:lnTo>
                  <a:pt x="425" y="128"/>
                </a:lnTo>
                <a:lnTo>
                  <a:pt x="433" y="126"/>
                </a:lnTo>
                <a:lnTo>
                  <a:pt x="438" y="121"/>
                </a:lnTo>
                <a:lnTo>
                  <a:pt x="440" y="119"/>
                </a:lnTo>
                <a:lnTo>
                  <a:pt x="442" y="119"/>
                </a:lnTo>
                <a:lnTo>
                  <a:pt x="448" y="122"/>
                </a:lnTo>
                <a:lnTo>
                  <a:pt x="474" y="131"/>
                </a:lnTo>
                <a:lnTo>
                  <a:pt x="486" y="131"/>
                </a:lnTo>
                <a:lnTo>
                  <a:pt x="493" y="132"/>
                </a:lnTo>
                <a:lnTo>
                  <a:pt x="505" y="132"/>
                </a:lnTo>
                <a:lnTo>
                  <a:pt x="515" y="132"/>
                </a:lnTo>
                <a:lnTo>
                  <a:pt x="517" y="132"/>
                </a:lnTo>
                <a:lnTo>
                  <a:pt x="527" y="136"/>
                </a:lnTo>
                <a:lnTo>
                  <a:pt x="546" y="142"/>
                </a:lnTo>
                <a:lnTo>
                  <a:pt x="562" y="145"/>
                </a:lnTo>
                <a:lnTo>
                  <a:pt x="578" y="148"/>
                </a:lnTo>
                <a:lnTo>
                  <a:pt x="583" y="150"/>
                </a:lnTo>
                <a:lnTo>
                  <a:pt x="590" y="153"/>
                </a:lnTo>
                <a:lnTo>
                  <a:pt x="593" y="156"/>
                </a:lnTo>
                <a:lnTo>
                  <a:pt x="599" y="162"/>
                </a:lnTo>
                <a:lnTo>
                  <a:pt x="601" y="173"/>
                </a:lnTo>
                <a:lnTo>
                  <a:pt x="601" y="180"/>
                </a:lnTo>
                <a:lnTo>
                  <a:pt x="601" y="186"/>
                </a:lnTo>
                <a:lnTo>
                  <a:pt x="596" y="204"/>
                </a:lnTo>
                <a:lnTo>
                  <a:pt x="592" y="210"/>
                </a:lnTo>
                <a:lnTo>
                  <a:pt x="587" y="219"/>
                </a:lnTo>
                <a:lnTo>
                  <a:pt x="575" y="231"/>
                </a:lnTo>
                <a:lnTo>
                  <a:pt x="568" y="237"/>
                </a:lnTo>
                <a:lnTo>
                  <a:pt x="546" y="261"/>
                </a:lnTo>
                <a:lnTo>
                  <a:pt x="539" y="274"/>
                </a:lnTo>
                <a:lnTo>
                  <a:pt x="534" y="287"/>
                </a:lnTo>
                <a:lnTo>
                  <a:pt x="530" y="324"/>
                </a:lnTo>
                <a:lnTo>
                  <a:pt x="532" y="334"/>
                </a:lnTo>
                <a:lnTo>
                  <a:pt x="534" y="343"/>
                </a:lnTo>
                <a:lnTo>
                  <a:pt x="534" y="351"/>
                </a:lnTo>
                <a:lnTo>
                  <a:pt x="534" y="355"/>
                </a:lnTo>
                <a:lnTo>
                  <a:pt x="531" y="361"/>
                </a:lnTo>
                <a:lnTo>
                  <a:pt x="481" y="522"/>
                </a:lnTo>
                <a:lnTo>
                  <a:pt x="288" y="471"/>
                </a:lnTo>
                <a:lnTo>
                  <a:pt x="10" y="400"/>
                </a:lnTo>
                <a:lnTo>
                  <a:pt x="3" y="397"/>
                </a:lnTo>
                <a:close/>
              </a:path>
            </a:pathLst>
          </a:custGeom>
          <a:solidFill>
            <a:srgbClr val="BFBFB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22"/>
          <p:cNvSpPr/>
          <p:nvPr/>
        </p:nvSpPr>
        <p:spPr>
          <a:xfrm>
            <a:off x="1450975" y="1339850"/>
            <a:ext cx="15875" cy="12700"/>
          </a:xfrm>
          <a:custGeom>
            <a:avLst/>
            <a:gdLst/>
            <a:ahLst/>
            <a:cxnLst/>
            <a:rect l="l" t="t" r="r" b="b"/>
            <a:pathLst>
              <a:path w="10" h="8" extrusionOk="0">
                <a:moveTo>
                  <a:pt x="6" y="0"/>
                </a:moveTo>
                <a:lnTo>
                  <a:pt x="3" y="0"/>
                </a:lnTo>
                <a:lnTo>
                  <a:pt x="0" y="1"/>
                </a:lnTo>
                <a:lnTo>
                  <a:pt x="0" y="4"/>
                </a:lnTo>
                <a:lnTo>
                  <a:pt x="0" y="6"/>
                </a:lnTo>
                <a:lnTo>
                  <a:pt x="3" y="8"/>
                </a:lnTo>
                <a:lnTo>
                  <a:pt x="6" y="8"/>
                </a:lnTo>
                <a:lnTo>
                  <a:pt x="10" y="6"/>
                </a:lnTo>
                <a:lnTo>
                  <a:pt x="10" y="5"/>
                </a:lnTo>
                <a:lnTo>
                  <a:pt x="7" y="3"/>
                </a:lnTo>
                <a:lnTo>
                  <a:pt x="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22"/>
          <p:cNvSpPr/>
          <p:nvPr/>
        </p:nvSpPr>
        <p:spPr>
          <a:xfrm>
            <a:off x="1489075" y="1312863"/>
            <a:ext cx="11113" cy="12700"/>
          </a:xfrm>
          <a:custGeom>
            <a:avLst/>
            <a:gdLst/>
            <a:ahLst/>
            <a:cxnLst/>
            <a:rect l="l" t="t" r="r" b="b"/>
            <a:pathLst>
              <a:path w="7" h="8" extrusionOk="0">
                <a:moveTo>
                  <a:pt x="5" y="0"/>
                </a:moveTo>
                <a:lnTo>
                  <a:pt x="0" y="7"/>
                </a:lnTo>
                <a:lnTo>
                  <a:pt x="0" y="8"/>
                </a:lnTo>
                <a:lnTo>
                  <a:pt x="5" y="8"/>
                </a:lnTo>
                <a:lnTo>
                  <a:pt x="7" y="5"/>
                </a:lnTo>
                <a:lnTo>
                  <a:pt x="7" y="1"/>
                </a:lnTo>
                <a:lnTo>
                  <a:pt x="5"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22"/>
          <p:cNvSpPr/>
          <p:nvPr/>
        </p:nvSpPr>
        <p:spPr>
          <a:xfrm>
            <a:off x="1489075" y="1377950"/>
            <a:ext cx="12700" cy="20638"/>
          </a:xfrm>
          <a:custGeom>
            <a:avLst/>
            <a:gdLst/>
            <a:ahLst/>
            <a:cxnLst/>
            <a:rect l="l" t="t" r="r" b="b"/>
            <a:pathLst>
              <a:path w="8" h="13" extrusionOk="0">
                <a:moveTo>
                  <a:pt x="4" y="0"/>
                </a:moveTo>
                <a:lnTo>
                  <a:pt x="0" y="2"/>
                </a:lnTo>
                <a:lnTo>
                  <a:pt x="0" y="5"/>
                </a:lnTo>
                <a:lnTo>
                  <a:pt x="5" y="13"/>
                </a:lnTo>
                <a:lnTo>
                  <a:pt x="8" y="12"/>
                </a:lnTo>
                <a:lnTo>
                  <a:pt x="8" y="7"/>
                </a:lnTo>
                <a:lnTo>
                  <a:pt x="6" y="2"/>
                </a:lnTo>
                <a:lnTo>
                  <a:pt x="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22"/>
          <p:cNvSpPr/>
          <p:nvPr/>
        </p:nvSpPr>
        <p:spPr>
          <a:xfrm>
            <a:off x="1295400" y="1265238"/>
            <a:ext cx="806450" cy="636587"/>
          </a:xfrm>
          <a:custGeom>
            <a:avLst/>
            <a:gdLst/>
            <a:ahLst/>
            <a:cxnLst/>
            <a:rect l="l" t="t" r="r" b="b"/>
            <a:pathLst>
              <a:path w="508" h="401" extrusionOk="0">
                <a:moveTo>
                  <a:pt x="3" y="253"/>
                </a:moveTo>
                <a:lnTo>
                  <a:pt x="5" y="246"/>
                </a:lnTo>
                <a:lnTo>
                  <a:pt x="5" y="241"/>
                </a:lnTo>
                <a:lnTo>
                  <a:pt x="5" y="230"/>
                </a:lnTo>
                <a:lnTo>
                  <a:pt x="2" y="223"/>
                </a:lnTo>
                <a:lnTo>
                  <a:pt x="4" y="220"/>
                </a:lnTo>
                <a:lnTo>
                  <a:pt x="6" y="215"/>
                </a:lnTo>
                <a:lnTo>
                  <a:pt x="9" y="214"/>
                </a:lnTo>
                <a:lnTo>
                  <a:pt x="14" y="220"/>
                </a:lnTo>
                <a:lnTo>
                  <a:pt x="16" y="222"/>
                </a:lnTo>
                <a:lnTo>
                  <a:pt x="21" y="222"/>
                </a:lnTo>
                <a:lnTo>
                  <a:pt x="23" y="219"/>
                </a:lnTo>
                <a:lnTo>
                  <a:pt x="25" y="215"/>
                </a:lnTo>
                <a:lnTo>
                  <a:pt x="21" y="209"/>
                </a:lnTo>
                <a:lnTo>
                  <a:pt x="21" y="207"/>
                </a:lnTo>
                <a:lnTo>
                  <a:pt x="18" y="204"/>
                </a:lnTo>
                <a:lnTo>
                  <a:pt x="10" y="200"/>
                </a:lnTo>
                <a:lnTo>
                  <a:pt x="2" y="196"/>
                </a:lnTo>
                <a:lnTo>
                  <a:pt x="1" y="195"/>
                </a:lnTo>
                <a:lnTo>
                  <a:pt x="0" y="188"/>
                </a:lnTo>
                <a:lnTo>
                  <a:pt x="0" y="186"/>
                </a:lnTo>
                <a:lnTo>
                  <a:pt x="8" y="186"/>
                </a:lnTo>
                <a:lnTo>
                  <a:pt x="13" y="190"/>
                </a:lnTo>
                <a:lnTo>
                  <a:pt x="14" y="188"/>
                </a:lnTo>
                <a:lnTo>
                  <a:pt x="22" y="182"/>
                </a:lnTo>
                <a:lnTo>
                  <a:pt x="21" y="179"/>
                </a:lnTo>
                <a:lnTo>
                  <a:pt x="24" y="175"/>
                </a:lnTo>
                <a:lnTo>
                  <a:pt x="31" y="172"/>
                </a:lnTo>
                <a:lnTo>
                  <a:pt x="29" y="171"/>
                </a:lnTo>
                <a:lnTo>
                  <a:pt x="16" y="168"/>
                </a:lnTo>
                <a:lnTo>
                  <a:pt x="12" y="165"/>
                </a:lnTo>
                <a:lnTo>
                  <a:pt x="7" y="160"/>
                </a:lnTo>
                <a:lnTo>
                  <a:pt x="6" y="153"/>
                </a:lnTo>
                <a:lnTo>
                  <a:pt x="6" y="143"/>
                </a:lnTo>
                <a:lnTo>
                  <a:pt x="2" y="134"/>
                </a:lnTo>
                <a:lnTo>
                  <a:pt x="2" y="130"/>
                </a:lnTo>
                <a:lnTo>
                  <a:pt x="5" y="111"/>
                </a:lnTo>
                <a:lnTo>
                  <a:pt x="5" y="96"/>
                </a:lnTo>
                <a:lnTo>
                  <a:pt x="2" y="82"/>
                </a:lnTo>
                <a:lnTo>
                  <a:pt x="1" y="74"/>
                </a:lnTo>
                <a:lnTo>
                  <a:pt x="1" y="55"/>
                </a:lnTo>
                <a:lnTo>
                  <a:pt x="1" y="47"/>
                </a:lnTo>
                <a:lnTo>
                  <a:pt x="4" y="40"/>
                </a:lnTo>
                <a:lnTo>
                  <a:pt x="7" y="38"/>
                </a:lnTo>
                <a:lnTo>
                  <a:pt x="11" y="38"/>
                </a:lnTo>
                <a:lnTo>
                  <a:pt x="15" y="40"/>
                </a:lnTo>
                <a:lnTo>
                  <a:pt x="20" y="46"/>
                </a:lnTo>
                <a:lnTo>
                  <a:pt x="28" y="49"/>
                </a:lnTo>
                <a:lnTo>
                  <a:pt x="31" y="53"/>
                </a:lnTo>
                <a:lnTo>
                  <a:pt x="37" y="55"/>
                </a:lnTo>
                <a:lnTo>
                  <a:pt x="62" y="63"/>
                </a:lnTo>
                <a:lnTo>
                  <a:pt x="75" y="70"/>
                </a:lnTo>
                <a:lnTo>
                  <a:pt x="79" y="71"/>
                </a:lnTo>
                <a:lnTo>
                  <a:pt x="84" y="73"/>
                </a:lnTo>
                <a:lnTo>
                  <a:pt x="90" y="73"/>
                </a:lnTo>
                <a:lnTo>
                  <a:pt x="96" y="77"/>
                </a:lnTo>
                <a:lnTo>
                  <a:pt x="104" y="77"/>
                </a:lnTo>
                <a:lnTo>
                  <a:pt x="106" y="77"/>
                </a:lnTo>
                <a:lnTo>
                  <a:pt x="112" y="82"/>
                </a:lnTo>
                <a:lnTo>
                  <a:pt x="115" y="85"/>
                </a:lnTo>
                <a:lnTo>
                  <a:pt x="118" y="88"/>
                </a:lnTo>
                <a:lnTo>
                  <a:pt x="121" y="87"/>
                </a:lnTo>
                <a:lnTo>
                  <a:pt x="124" y="99"/>
                </a:lnTo>
                <a:lnTo>
                  <a:pt x="127" y="107"/>
                </a:lnTo>
                <a:lnTo>
                  <a:pt x="127" y="112"/>
                </a:lnTo>
                <a:lnTo>
                  <a:pt x="127" y="120"/>
                </a:lnTo>
                <a:lnTo>
                  <a:pt x="123" y="127"/>
                </a:lnTo>
                <a:lnTo>
                  <a:pt x="117" y="135"/>
                </a:lnTo>
                <a:lnTo>
                  <a:pt x="113" y="141"/>
                </a:lnTo>
                <a:lnTo>
                  <a:pt x="110" y="143"/>
                </a:lnTo>
                <a:lnTo>
                  <a:pt x="124" y="141"/>
                </a:lnTo>
                <a:lnTo>
                  <a:pt x="132" y="137"/>
                </a:lnTo>
                <a:lnTo>
                  <a:pt x="138" y="131"/>
                </a:lnTo>
                <a:lnTo>
                  <a:pt x="145" y="116"/>
                </a:lnTo>
                <a:lnTo>
                  <a:pt x="152" y="98"/>
                </a:lnTo>
                <a:lnTo>
                  <a:pt x="155" y="93"/>
                </a:lnTo>
                <a:lnTo>
                  <a:pt x="152" y="79"/>
                </a:lnTo>
                <a:lnTo>
                  <a:pt x="152" y="76"/>
                </a:lnTo>
                <a:lnTo>
                  <a:pt x="146" y="62"/>
                </a:lnTo>
                <a:lnTo>
                  <a:pt x="140" y="53"/>
                </a:lnTo>
                <a:lnTo>
                  <a:pt x="140" y="51"/>
                </a:lnTo>
                <a:lnTo>
                  <a:pt x="151" y="43"/>
                </a:lnTo>
                <a:lnTo>
                  <a:pt x="159" y="32"/>
                </a:lnTo>
                <a:lnTo>
                  <a:pt x="158" y="31"/>
                </a:lnTo>
                <a:lnTo>
                  <a:pt x="152" y="27"/>
                </a:lnTo>
                <a:lnTo>
                  <a:pt x="146" y="20"/>
                </a:lnTo>
                <a:lnTo>
                  <a:pt x="143" y="14"/>
                </a:lnTo>
                <a:lnTo>
                  <a:pt x="142" y="7"/>
                </a:lnTo>
                <a:lnTo>
                  <a:pt x="141" y="0"/>
                </a:lnTo>
                <a:lnTo>
                  <a:pt x="161" y="9"/>
                </a:lnTo>
                <a:lnTo>
                  <a:pt x="226" y="30"/>
                </a:lnTo>
                <a:lnTo>
                  <a:pt x="325" y="58"/>
                </a:lnTo>
                <a:lnTo>
                  <a:pt x="392" y="76"/>
                </a:lnTo>
                <a:lnTo>
                  <a:pt x="469" y="94"/>
                </a:lnTo>
                <a:lnTo>
                  <a:pt x="508" y="103"/>
                </a:lnTo>
                <a:lnTo>
                  <a:pt x="438" y="366"/>
                </a:lnTo>
                <a:lnTo>
                  <a:pt x="437" y="372"/>
                </a:lnTo>
                <a:lnTo>
                  <a:pt x="436" y="384"/>
                </a:lnTo>
                <a:lnTo>
                  <a:pt x="435" y="401"/>
                </a:lnTo>
                <a:lnTo>
                  <a:pt x="430" y="400"/>
                </a:lnTo>
                <a:lnTo>
                  <a:pt x="416" y="398"/>
                </a:lnTo>
                <a:lnTo>
                  <a:pt x="403" y="395"/>
                </a:lnTo>
                <a:lnTo>
                  <a:pt x="394" y="392"/>
                </a:lnTo>
                <a:lnTo>
                  <a:pt x="390" y="391"/>
                </a:lnTo>
                <a:lnTo>
                  <a:pt x="383" y="389"/>
                </a:lnTo>
                <a:lnTo>
                  <a:pt x="375" y="386"/>
                </a:lnTo>
                <a:lnTo>
                  <a:pt x="374" y="384"/>
                </a:lnTo>
                <a:lnTo>
                  <a:pt x="348" y="385"/>
                </a:lnTo>
                <a:lnTo>
                  <a:pt x="343" y="384"/>
                </a:lnTo>
                <a:lnTo>
                  <a:pt x="330" y="384"/>
                </a:lnTo>
                <a:lnTo>
                  <a:pt x="323" y="382"/>
                </a:lnTo>
                <a:lnTo>
                  <a:pt x="315" y="378"/>
                </a:lnTo>
                <a:lnTo>
                  <a:pt x="306" y="375"/>
                </a:lnTo>
                <a:lnTo>
                  <a:pt x="300" y="372"/>
                </a:lnTo>
                <a:lnTo>
                  <a:pt x="299" y="372"/>
                </a:lnTo>
                <a:lnTo>
                  <a:pt x="297" y="372"/>
                </a:lnTo>
                <a:lnTo>
                  <a:pt x="294" y="375"/>
                </a:lnTo>
                <a:lnTo>
                  <a:pt x="291" y="377"/>
                </a:lnTo>
                <a:lnTo>
                  <a:pt x="286" y="379"/>
                </a:lnTo>
                <a:lnTo>
                  <a:pt x="281" y="381"/>
                </a:lnTo>
                <a:lnTo>
                  <a:pt x="275" y="383"/>
                </a:lnTo>
                <a:lnTo>
                  <a:pt x="264" y="384"/>
                </a:lnTo>
                <a:lnTo>
                  <a:pt x="252" y="382"/>
                </a:lnTo>
                <a:lnTo>
                  <a:pt x="249" y="381"/>
                </a:lnTo>
                <a:lnTo>
                  <a:pt x="247" y="380"/>
                </a:lnTo>
                <a:lnTo>
                  <a:pt x="245" y="379"/>
                </a:lnTo>
                <a:lnTo>
                  <a:pt x="240" y="379"/>
                </a:lnTo>
                <a:lnTo>
                  <a:pt x="214" y="379"/>
                </a:lnTo>
                <a:lnTo>
                  <a:pt x="209" y="377"/>
                </a:lnTo>
                <a:lnTo>
                  <a:pt x="202" y="375"/>
                </a:lnTo>
                <a:lnTo>
                  <a:pt x="201" y="374"/>
                </a:lnTo>
                <a:lnTo>
                  <a:pt x="196" y="372"/>
                </a:lnTo>
                <a:lnTo>
                  <a:pt x="192" y="370"/>
                </a:lnTo>
                <a:lnTo>
                  <a:pt x="188" y="367"/>
                </a:lnTo>
                <a:lnTo>
                  <a:pt x="182" y="362"/>
                </a:lnTo>
                <a:lnTo>
                  <a:pt x="179" y="360"/>
                </a:lnTo>
                <a:lnTo>
                  <a:pt x="175" y="358"/>
                </a:lnTo>
                <a:lnTo>
                  <a:pt x="170" y="355"/>
                </a:lnTo>
                <a:lnTo>
                  <a:pt x="167" y="354"/>
                </a:lnTo>
                <a:lnTo>
                  <a:pt x="154" y="354"/>
                </a:lnTo>
                <a:lnTo>
                  <a:pt x="149" y="353"/>
                </a:lnTo>
                <a:lnTo>
                  <a:pt x="142" y="350"/>
                </a:lnTo>
                <a:lnTo>
                  <a:pt x="139" y="349"/>
                </a:lnTo>
                <a:lnTo>
                  <a:pt x="135" y="347"/>
                </a:lnTo>
                <a:lnTo>
                  <a:pt x="134" y="345"/>
                </a:lnTo>
                <a:lnTo>
                  <a:pt x="132" y="344"/>
                </a:lnTo>
                <a:lnTo>
                  <a:pt x="128" y="344"/>
                </a:lnTo>
                <a:lnTo>
                  <a:pt x="125" y="347"/>
                </a:lnTo>
                <a:lnTo>
                  <a:pt x="117" y="349"/>
                </a:lnTo>
                <a:lnTo>
                  <a:pt x="112" y="352"/>
                </a:lnTo>
                <a:lnTo>
                  <a:pt x="108" y="352"/>
                </a:lnTo>
                <a:lnTo>
                  <a:pt x="96" y="353"/>
                </a:lnTo>
                <a:lnTo>
                  <a:pt x="85" y="353"/>
                </a:lnTo>
                <a:lnTo>
                  <a:pt x="81" y="353"/>
                </a:lnTo>
                <a:lnTo>
                  <a:pt x="75" y="350"/>
                </a:lnTo>
                <a:lnTo>
                  <a:pt x="67" y="349"/>
                </a:lnTo>
                <a:lnTo>
                  <a:pt x="65" y="344"/>
                </a:lnTo>
                <a:lnTo>
                  <a:pt x="61" y="343"/>
                </a:lnTo>
                <a:lnTo>
                  <a:pt x="58" y="338"/>
                </a:lnTo>
                <a:lnTo>
                  <a:pt x="57" y="333"/>
                </a:lnTo>
                <a:lnTo>
                  <a:pt x="55" y="332"/>
                </a:lnTo>
                <a:lnTo>
                  <a:pt x="55" y="329"/>
                </a:lnTo>
                <a:lnTo>
                  <a:pt x="53" y="323"/>
                </a:lnTo>
                <a:lnTo>
                  <a:pt x="53" y="315"/>
                </a:lnTo>
                <a:lnTo>
                  <a:pt x="53" y="310"/>
                </a:lnTo>
                <a:lnTo>
                  <a:pt x="51" y="307"/>
                </a:lnTo>
                <a:lnTo>
                  <a:pt x="51" y="293"/>
                </a:lnTo>
                <a:lnTo>
                  <a:pt x="51" y="289"/>
                </a:lnTo>
                <a:lnTo>
                  <a:pt x="50" y="286"/>
                </a:lnTo>
                <a:lnTo>
                  <a:pt x="46" y="280"/>
                </a:lnTo>
                <a:lnTo>
                  <a:pt x="43" y="277"/>
                </a:lnTo>
                <a:lnTo>
                  <a:pt x="36" y="273"/>
                </a:lnTo>
                <a:lnTo>
                  <a:pt x="33" y="271"/>
                </a:lnTo>
                <a:lnTo>
                  <a:pt x="27" y="269"/>
                </a:lnTo>
                <a:lnTo>
                  <a:pt x="24" y="266"/>
                </a:lnTo>
                <a:lnTo>
                  <a:pt x="20" y="259"/>
                </a:lnTo>
                <a:lnTo>
                  <a:pt x="20" y="258"/>
                </a:lnTo>
                <a:lnTo>
                  <a:pt x="14" y="255"/>
                </a:lnTo>
                <a:lnTo>
                  <a:pt x="7" y="253"/>
                </a:lnTo>
                <a:lnTo>
                  <a:pt x="5" y="253"/>
                </a:lnTo>
                <a:lnTo>
                  <a:pt x="3" y="253"/>
                </a:lnTo>
                <a:close/>
              </a:path>
            </a:pathLst>
          </a:custGeom>
          <a:solidFill>
            <a:srgbClr val="BFBFB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22"/>
          <p:cNvSpPr/>
          <p:nvPr/>
        </p:nvSpPr>
        <p:spPr>
          <a:xfrm>
            <a:off x="1828800" y="1427163"/>
            <a:ext cx="741363" cy="1200150"/>
          </a:xfrm>
          <a:custGeom>
            <a:avLst/>
            <a:gdLst/>
            <a:ahLst/>
            <a:cxnLst/>
            <a:rect l="l" t="t" r="r" b="b"/>
            <a:pathLst>
              <a:path w="467" h="756" extrusionOk="0">
                <a:moveTo>
                  <a:pt x="170" y="0"/>
                </a:moveTo>
                <a:lnTo>
                  <a:pt x="104" y="256"/>
                </a:lnTo>
                <a:lnTo>
                  <a:pt x="102" y="267"/>
                </a:lnTo>
                <a:lnTo>
                  <a:pt x="100" y="282"/>
                </a:lnTo>
                <a:lnTo>
                  <a:pt x="99" y="289"/>
                </a:lnTo>
                <a:lnTo>
                  <a:pt x="98" y="299"/>
                </a:lnTo>
                <a:lnTo>
                  <a:pt x="104" y="301"/>
                </a:lnTo>
                <a:lnTo>
                  <a:pt x="111" y="304"/>
                </a:lnTo>
                <a:lnTo>
                  <a:pt x="115" y="310"/>
                </a:lnTo>
                <a:lnTo>
                  <a:pt x="118" y="313"/>
                </a:lnTo>
                <a:lnTo>
                  <a:pt x="120" y="322"/>
                </a:lnTo>
                <a:lnTo>
                  <a:pt x="120" y="334"/>
                </a:lnTo>
                <a:lnTo>
                  <a:pt x="119" y="341"/>
                </a:lnTo>
                <a:lnTo>
                  <a:pt x="116" y="353"/>
                </a:lnTo>
                <a:lnTo>
                  <a:pt x="112" y="361"/>
                </a:lnTo>
                <a:lnTo>
                  <a:pt x="95" y="382"/>
                </a:lnTo>
                <a:lnTo>
                  <a:pt x="82" y="395"/>
                </a:lnTo>
                <a:lnTo>
                  <a:pt x="73" y="405"/>
                </a:lnTo>
                <a:lnTo>
                  <a:pt x="66" y="412"/>
                </a:lnTo>
                <a:lnTo>
                  <a:pt x="62" y="421"/>
                </a:lnTo>
                <a:lnTo>
                  <a:pt x="58" y="425"/>
                </a:lnTo>
                <a:lnTo>
                  <a:pt x="53" y="439"/>
                </a:lnTo>
                <a:lnTo>
                  <a:pt x="51" y="452"/>
                </a:lnTo>
                <a:lnTo>
                  <a:pt x="49" y="474"/>
                </a:lnTo>
                <a:lnTo>
                  <a:pt x="51" y="485"/>
                </a:lnTo>
                <a:lnTo>
                  <a:pt x="53" y="494"/>
                </a:lnTo>
                <a:lnTo>
                  <a:pt x="53" y="501"/>
                </a:lnTo>
                <a:lnTo>
                  <a:pt x="53" y="506"/>
                </a:lnTo>
                <a:lnTo>
                  <a:pt x="51" y="511"/>
                </a:lnTo>
                <a:lnTo>
                  <a:pt x="43" y="533"/>
                </a:lnTo>
                <a:lnTo>
                  <a:pt x="0" y="673"/>
                </a:lnTo>
                <a:lnTo>
                  <a:pt x="42" y="685"/>
                </a:lnTo>
                <a:lnTo>
                  <a:pt x="132" y="705"/>
                </a:lnTo>
                <a:lnTo>
                  <a:pt x="230" y="725"/>
                </a:lnTo>
                <a:lnTo>
                  <a:pt x="378" y="748"/>
                </a:lnTo>
                <a:lnTo>
                  <a:pt x="426" y="756"/>
                </a:lnTo>
                <a:lnTo>
                  <a:pt x="431" y="739"/>
                </a:lnTo>
                <a:lnTo>
                  <a:pt x="432" y="725"/>
                </a:lnTo>
                <a:lnTo>
                  <a:pt x="435" y="704"/>
                </a:lnTo>
                <a:lnTo>
                  <a:pt x="438" y="689"/>
                </a:lnTo>
                <a:lnTo>
                  <a:pt x="441" y="671"/>
                </a:lnTo>
                <a:lnTo>
                  <a:pt x="443" y="654"/>
                </a:lnTo>
                <a:lnTo>
                  <a:pt x="448" y="629"/>
                </a:lnTo>
                <a:lnTo>
                  <a:pt x="452" y="603"/>
                </a:lnTo>
                <a:lnTo>
                  <a:pt x="457" y="578"/>
                </a:lnTo>
                <a:lnTo>
                  <a:pt x="461" y="551"/>
                </a:lnTo>
                <a:lnTo>
                  <a:pt x="464" y="536"/>
                </a:lnTo>
                <a:lnTo>
                  <a:pt x="467" y="521"/>
                </a:lnTo>
                <a:lnTo>
                  <a:pt x="460" y="522"/>
                </a:lnTo>
                <a:lnTo>
                  <a:pt x="457" y="522"/>
                </a:lnTo>
                <a:lnTo>
                  <a:pt x="456" y="519"/>
                </a:lnTo>
                <a:lnTo>
                  <a:pt x="452" y="514"/>
                </a:lnTo>
                <a:lnTo>
                  <a:pt x="443" y="509"/>
                </a:lnTo>
                <a:lnTo>
                  <a:pt x="440" y="507"/>
                </a:lnTo>
                <a:lnTo>
                  <a:pt x="434" y="501"/>
                </a:lnTo>
                <a:lnTo>
                  <a:pt x="430" y="500"/>
                </a:lnTo>
                <a:lnTo>
                  <a:pt x="421" y="502"/>
                </a:lnTo>
                <a:lnTo>
                  <a:pt x="417" y="505"/>
                </a:lnTo>
                <a:lnTo>
                  <a:pt x="403" y="500"/>
                </a:lnTo>
                <a:lnTo>
                  <a:pt x="396" y="497"/>
                </a:lnTo>
                <a:lnTo>
                  <a:pt x="387" y="497"/>
                </a:lnTo>
                <a:lnTo>
                  <a:pt x="381" y="497"/>
                </a:lnTo>
                <a:lnTo>
                  <a:pt x="372" y="499"/>
                </a:lnTo>
                <a:lnTo>
                  <a:pt x="369" y="501"/>
                </a:lnTo>
                <a:lnTo>
                  <a:pt x="362" y="499"/>
                </a:lnTo>
                <a:lnTo>
                  <a:pt x="347" y="492"/>
                </a:lnTo>
                <a:lnTo>
                  <a:pt x="336" y="484"/>
                </a:lnTo>
                <a:lnTo>
                  <a:pt x="327" y="482"/>
                </a:lnTo>
                <a:lnTo>
                  <a:pt x="321" y="476"/>
                </a:lnTo>
                <a:lnTo>
                  <a:pt x="319" y="476"/>
                </a:lnTo>
                <a:lnTo>
                  <a:pt x="313" y="462"/>
                </a:lnTo>
                <a:lnTo>
                  <a:pt x="311" y="445"/>
                </a:lnTo>
                <a:lnTo>
                  <a:pt x="310" y="436"/>
                </a:lnTo>
                <a:lnTo>
                  <a:pt x="306" y="431"/>
                </a:lnTo>
                <a:lnTo>
                  <a:pt x="302" y="425"/>
                </a:lnTo>
                <a:lnTo>
                  <a:pt x="293" y="414"/>
                </a:lnTo>
                <a:lnTo>
                  <a:pt x="286" y="398"/>
                </a:lnTo>
                <a:lnTo>
                  <a:pt x="283" y="388"/>
                </a:lnTo>
                <a:lnTo>
                  <a:pt x="280" y="385"/>
                </a:lnTo>
                <a:lnTo>
                  <a:pt x="273" y="378"/>
                </a:lnTo>
                <a:lnTo>
                  <a:pt x="264" y="381"/>
                </a:lnTo>
                <a:lnTo>
                  <a:pt x="260" y="381"/>
                </a:lnTo>
                <a:lnTo>
                  <a:pt x="256" y="374"/>
                </a:lnTo>
                <a:lnTo>
                  <a:pt x="248" y="367"/>
                </a:lnTo>
                <a:lnTo>
                  <a:pt x="246" y="352"/>
                </a:lnTo>
                <a:lnTo>
                  <a:pt x="246" y="342"/>
                </a:lnTo>
                <a:lnTo>
                  <a:pt x="249" y="328"/>
                </a:lnTo>
                <a:lnTo>
                  <a:pt x="261" y="315"/>
                </a:lnTo>
                <a:lnTo>
                  <a:pt x="267" y="309"/>
                </a:lnTo>
                <a:lnTo>
                  <a:pt x="271" y="298"/>
                </a:lnTo>
                <a:lnTo>
                  <a:pt x="271" y="291"/>
                </a:lnTo>
                <a:lnTo>
                  <a:pt x="267" y="288"/>
                </a:lnTo>
                <a:lnTo>
                  <a:pt x="261" y="281"/>
                </a:lnTo>
                <a:lnTo>
                  <a:pt x="251" y="277"/>
                </a:lnTo>
                <a:lnTo>
                  <a:pt x="247" y="276"/>
                </a:lnTo>
                <a:lnTo>
                  <a:pt x="245" y="268"/>
                </a:lnTo>
                <a:lnTo>
                  <a:pt x="238" y="249"/>
                </a:lnTo>
                <a:lnTo>
                  <a:pt x="235" y="241"/>
                </a:lnTo>
                <a:lnTo>
                  <a:pt x="233" y="228"/>
                </a:lnTo>
                <a:lnTo>
                  <a:pt x="231" y="218"/>
                </a:lnTo>
                <a:lnTo>
                  <a:pt x="225" y="214"/>
                </a:lnTo>
                <a:lnTo>
                  <a:pt x="223" y="210"/>
                </a:lnTo>
                <a:lnTo>
                  <a:pt x="216" y="203"/>
                </a:lnTo>
                <a:lnTo>
                  <a:pt x="215" y="201"/>
                </a:lnTo>
                <a:lnTo>
                  <a:pt x="215" y="199"/>
                </a:lnTo>
                <a:lnTo>
                  <a:pt x="218" y="181"/>
                </a:lnTo>
                <a:lnTo>
                  <a:pt x="218" y="175"/>
                </a:lnTo>
                <a:lnTo>
                  <a:pt x="213" y="167"/>
                </a:lnTo>
                <a:lnTo>
                  <a:pt x="211" y="165"/>
                </a:lnTo>
                <a:lnTo>
                  <a:pt x="211" y="141"/>
                </a:lnTo>
                <a:lnTo>
                  <a:pt x="233" y="12"/>
                </a:lnTo>
                <a:lnTo>
                  <a:pt x="204" y="6"/>
                </a:lnTo>
                <a:lnTo>
                  <a:pt x="176" y="1"/>
                </a:lnTo>
                <a:lnTo>
                  <a:pt x="170"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22"/>
          <p:cNvSpPr/>
          <p:nvPr/>
        </p:nvSpPr>
        <p:spPr>
          <a:xfrm>
            <a:off x="1431925" y="2416175"/>
            <a:ext cx="762000" cy="1238250"/>
          </a:xfrm>
          <a:custGeom>
            <a:avLst/>
            <a:gdLst/>
            <a:ahLst/>
            <a:cxnLst/>
            <a:rect l="l" t="t" r="r" b="b"/>
            <a:pathLst>
              <a:path w="480" h="780" extrusionOk="0">
                <a:moveTo>
                  <a:pt x="61" y="0"/>
                </a:moveTo>
                <a:lnTo>
                  <a:pt x="130" y="19"/>
                </a:lnTo>
                <a:lnTo>
                  <a:pt x="198" y="36"/>
                </a:lnTo>
                <a:lnTo>
                  <a:pt x="275" y="55"/>
                </a:lnTo>
                <a:lnTo>
                  <a:pt x="358" y="75"/>
                </a:lnTo>
                <a:lnTo>
                  <a:pt x="438" y="93"/>
                </a:lnTo>
                <a:lnTo>
                  <a:pt x="480" y="101"/>
                </a:lnTo>
                <a:lnTo>
                  <a:pt x="371" y="670"/>
                </a:lnTo>
                <a:lnTo>
                  <a:pt x="366" y="678"/>
                </a:lnTo>
                <a:lnTo>
                  <a:pt x="363" y="683"/>
                </a:lnTo>
                <a:lnTo>
                  <a:pt x="357" y="683"/>
                </a:lnTo>
                <a:lnTo>
                  <a:pt x="348" y="686"/>
                </a:lnTo>
                <a:lnTo>
                  <a:pt x="340" y="683"/>
                </a:lnTo>
                <a:lnTo>
                  <a:pt x="340" y="678"/>
                </a:lnTo>
                <a:lnTo>
                  <a:pt x="338" y="675"/>
                </a:lnTo>
                <a:lnTo>
                  <a:pt x="336" y="671"/>
                </a:lnTo>
                <a:lnTo>
                  <a:pt x="329" y="666"/>
                </a:lnTo>
                <a:lnTo>
                  <a:pt x="324" y="671"/>
                </a:lnTo>
                <a:lnTo>
                  <a:pt x="320" y="678"/>
                </a:lnTo>
                <a:lnTo>
                  <a:pt x="317" y="678"/>
                </a:lnTo>
                <a:lnTo>
                  <a:pt x="318" y="684"/>
                </a:lnTo>
                <a:lnTo>
                  <a:pt x="321" y="693"/>
                </a:lnTo>
                <a:lnTo>
                  <a:pt x="322" y="717"/>
                </a:lnTo>
                <a:lnTo>
                  <a:pt x="321" y="730"/>
                </a:lnTo>
                <a:lnTo>
                  <a:pt x="316" y="742"/>
                </a:lnTo>
                <a:lnTo>
                  <a:pt x="312" y="751"/>
                </a:lnTo>
                <a:lnTo>
                  <a:pt x="312" y="764"/>
                </a:lnTo>
                <a:lnTo>
                  <a:pt x="310" y="773"/>
                </a:lnTo>
                <a:lnTo>
                  <a:pt x="311" y="780"/>
                </a:lnTo>
                <a:lnTo>
                  <a:pt x="0" y="290"/>
                </a:lnTo>
                <a:lnTo>
                  <a:pt x="58" y="12"/>
                </a:lnTo>
                <a:lnTo>
                  <a:pt x="61" y="0"/>
                </a:lnTo>
                <a:close/>
              </a:path>
            </a:pathLst>
          </a:custGeom>
          <a:solidFill>
            <a:srgbClr val="FF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22"/>
          <p:cNvSpPr/>
          <p:nvPr/>
        </p:nvSpPr>
        <p:spPr>
          <a:xfrm>
            <a:off x="2163763" y="1446213"/>
            <a:ext cx="1343025" cy="811212"/>
          </a:xfrm>
          <a:custGeom>
            <a:avLst/>
            <a:gdLst/>
            <a:ahLst/>
            <a:cxnLst/>
            <a:rect l="l" t="t" r="r" b="b"/>
            <a:pathLst>
              <a:path w="846" h="511" extrusionOk="0">
                <a:moveTo>
                  <a:pt x="22" y="0"/>
                </a:moveTo>
                <a:lnTo>
                  <a:pt x="1" y="121"/>
                </a:lnTo>
                <a:lnTo>
                  <a:pt x="0" y="131"/>
                </a:lnTo>
                <a:lnTo>
                  <a:pt x="0" y="152"/>
                </a:lnTo>
                <a:lnTo>
                  <a:pt x="4" y="157"/>
                </a:lnTo>
                <a:lnTo>
                  <a:pt x="7" y="164"/>
                </a:lnTo>
                <a:lnTo>
                  <a:pt x="7" y="169"/>
                </a:lnTo>
                <a:lnTo>
                  <a:pt x="5" y="176"/>
                </a:lnTo>
                <a:lnTo>
                  <a:pt x="4" y="185"/>
                </a:lnTo>
                <a:lnTo>
                  <a:pt x="3" y="188"/>
                </a:lnTo>
                <a:lnTo>
                  <a:pt x="6" y="193"/>
                </a:lnTo>
                <a:lnTo>
                  <a:pt x="13" y="201"/>
                </a:lnTo>
                <a:lnTo>
                  <a:pt x="18" y="206"/>
                </a:lnTo>
                <a:lnTo>
                  <a:pt x="20" y="208"/>
                </a:lnTo>
                <a:lnTo>
                  <a:pt x="21" y="214"/>
                </a:lnTo>
                <a:lnTo>
                  <a:pt x="26" y="236"/>
                </a:lnTo>
                <a:lnTo>
                  <a:pt x="31" y="249"/>
                </a:lnTo>
                <a:lnTo>
                  <a:pt x="36" y="264"/>
                </a:lnTo>
                <a:lnTo>
                  <a:pt x="45" y="267"/>
                </a:lnTo>
                <a:lnTo>
                  <a:pt x="50" y="269"/>
                </a:lnTo>
                <a:lnTo>
                  <a:pt x="53" y="272"/>
                </a:lnTo>
                <a:lnTo>
                  <a:pt x="59" y="279"/>
                </a:lnTo>
                <a:lnTo>
                  <a:pt x="59" y="286"/>
                </a:lnTo>
                <a:lnTo>
                  <a:pt x="59" y="289"/>
                </a:lnTo>
                <a:lnTo>
                  <a:pt x="57" y="294"/>
                </a:lnTo>
                <a:lnTo>
                  <a:pt x="55" y="299"/>
                </a:lnTo>
                <a:lnTo>
                  <a:pt x="49" y="304"/>
                </a:lnTo>
                <a:lnTo>
                  <a:pt x="44" y="311"/>
                </a:lnTo>
                <a:lnTo>
                  <a:pt x="37" y="319"/>
                </a:lnTo>
                <a:lnTo>
                  <a:pt x="36" y="330"/>
                </a:lnTo>
                <a:lnTo>
                  <a:pt x="35" y="340"/>
                </a:lnTo>
                <a:lnTo>
                  <a:pt x="37" y="355"/>
                </a:lnTo>
                <a:lnTo>
                  <a:pt x="44" y="361"/>
                </a:lnTo>
                <a:lnTo>
                  <a:pt x="47" y="367"/>
                </a:lnTo>
                <a:lnTo>
                  <a:pt x="52" y="369"/>
                </a:lnTo>
                <a:lnTo>
                  <a:pt x="55" y="369"/>
                </a:lnTo>
                <a:lnTo>
                  <a:pt x="59" y="367"/>
                </a:lnTo>
                <a:lnTo>
                  <a:pt x="61" y="367"/>
                </a:lnTo>
                <a:lnTo>
                  <a:pt x="65" y="369"/>
                </a:lnTo>
                <a:lnTo>
                  <a:pt x="68" y="371"/>
                </a:lnTo>
                <a:lnTo>
                  <a:pt x="71" y="375"/>
                </a:lnTo>
                <a:lnTo>
                  <a:pt x="74" y="383"/>
                </a:lnTo>
                <a:lnTo>
                  <a:pt x="76" y="388"/>
                </a:lnTo>
                <a:lnTo>
                  <a:pt x="80" y="401"/>
                </a:lnTo>
                <a:lnTo>
                  <a:pt x="88" y="409"/>
                </a:lnTo>
                <a:lnTo>
                  <a:pt x="94" y="417"/>
                </a:lnTo>
                <a:lnTo>
                  <a:pt x="98" y="422"/>
                </a:lnTo>
                <a:lnTo>
                  <a:pt x="100" y="433"/>
                </a:lnTo>
                <a:lnTo>
                  <a:pt x="101" y="445"/>
                </a:lnTo>
                <a:lnTo>
                  <a:pt x="105" y="455"/>
                </a:lnTo>
                <a:lnTo>
                  <a:pt x="108" y="464"/>
                </a:lnTo>
                <a:lnTo>
                  <a:pt x="114" y="469"/>
                </a:lnTo>
                <a:lnTo>
                  <a:pt x="122" y="471"/>
                </a:lnTo>
                <a:lnTo>
                  <a:pt x="125" y="473"/>
                </a:lnTo>
                <a:lnTo>
                  <a:pt x="134" y="479"/>
                </a:lnTo>
                <a:lnTo>
                  <a:pt x="146" y="485"/>
                </a:lnTo>
                <a:lnTo>
                  <a:pt x="157" y="489"/>
                </a:lnTo>
                <a:lnTo>
                  <a:pt x="164" y="487"/>
                </a:lnTo>
                <a:lnTo>
                  <a:pt x="168" y="485"/>
                </a:lnTo>
                <a:lnTo>
                  <a:pt x="184" y="485"/>
                </a:lnTo>
                <a:lnTo>
                  <a:pt x="191" y="488"/>
                </a:lnTo>
                <a:lnTo>
                  <a:pt x="196" y="491"/>
                </a:lnTo>
                <a:lnTo>
                  <a:pt x="206" y="493"/>
                </a:lnTo>
                <a:lnTo>
                  <a:pt x="212" y="490"/>
                </a:lnTo>
                <a:lnTo>
                  <a:pt x="217" y="488"/>
                </a:lnTo>
                <a:lnTo>
                  <a:pt x="223" y="488"/>
                </a:lnTo>
                <a:lnTo>
                  <a:pt x="225" y="492"/>
                </a:lnTo>
                <a:lnTo>
                  <a:pt x="229" y="494"/>
                </a:lnTo>
                <a:lnTo>
                  <a:pt x="238" y="501"/>
                </a:lnTo>
                <a:lnTo>
                  <a:pt x="246" y="508"/>
                </a:lnTo>
                <a:lnTo>
                  <a:pt x="247" y="511"/>
                </a:lnTo>
                <a:lnTo>
                  <a:pt x="251" y="509"/>
                </a:lnTo>
                <a:lnTo>
                  <a:pt x="254" y="508"/>
                </a:lnTo>
                <a:lnTo>
                  <a:pt x="256" y="505"/>
                </a:lnTo>
                <a:lnTo>
                  <a:pt x="261" y="465"/>
                </a:lnTo>
                <a:lnTo>
                  <a:pt x="345" y="476"/>
                </a:lnTo>
                <a:lnTo>
                  <a:pt x="410" y="482"/>
                </a:lnTo>
                <a:lnTo>
                  <a:pt x="481" y="489"/>
                </a:lnTo>
                <a:lnTo>
                  <a:pt x="559" y="496"/>
                </a:lnTo>
                <a:lnTo>
                  <a:pt x="617" y="500"/>
                </a:lnTo>
                <a:lnTo>
                  <a:pt x="710" y="503"/>
                </a:lnTo>
                <a:lnTo>
                  <a:pt x="792" y="505"/>
                </a:lnTo>
                <a:lnTo>
                  <a:pt x="809" y="505"/>
                </a:lnTo>
                <a:lnTo>
                  <a:pt x="812" y="474"/>
                </a:lnTo>
                <a:lnTo>
                  <a:pt x="825" y="327"/>
                </a:lnTo>
                <a:lnTo>
                  <a:pt x="836" y="206"/>
                </a:lnTo>
                <a:lnTo>
                  <a:pt x="846" y="94"/>
                </a:lnTo>
                <a:lnTo>
                  <a:pt x="682" y="84"/>
                </a:lnTo>
                <a:lnTo>
                  <a:pt x="560" y="71"/>
                </a:lnTo>
                <a:lnTo>
                  <a:pt x="427" y="58"/>
                </a:lnTo>
                <a:lnTo>
                  <a:pt x="268" y="38"/>
                </a:lnTo>
                <a:lnTo>
                  <a:pt x="109" y="17"/>
                </a:lnTo>
                <a:lnTo>
                  <a:pt x="33" y="2"/>
                </a:lnTo>
                <a:lnTo>
                  <a:pt x="22" y="0"/>
                </a:lnTo>
                <a:close/>
              </a:path>
            </a:pathLst>
          </a:custGeom>
          <a:solidFill>
            <a:srgbClr val="FF33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22"/>
          <p:cNvSpPr/>
          <p:nvPr/>
        </p:nvSpPr>
        <p:spPr>
          <a:xfrm>
            <a:off x="2482850" y="2185988"/>
            <a:ext cx="965200" cy="682625"/>
          </a:xfrm>
          <a:custGeom>
            <a:avLst/>
            <a:gdLst/>
            <a:ahLst/>
            <a:cxnLst/>
            <a:rect l="l" t="t" r="r" b="b"/>
            <a:pathLst>
              <a:path w="608" h="430" extrusionOk="0">
                <a:moveTo>
                  <a:pt x="0" y="375"/>
                </a:moveTo>
                <a:lnTo>
                  <a:pt x="36" y="379"/>
                </a:lnTo>
                <a:lnTo>
                  <a:pt x="79" y="387"/>
                </a:lnTo>
                <a:lnTo>
                  <a:pt x="135" y="396"/>
                </a:lnTo>
                <a:lnTo>
                  <a:pt x="184" y="402"/>
                </a:lnTo>
                <a:lnTo>
                  <a:pt x="289" y="411"/>
                </a:lnTo>
                <a:lnTo>
                  <a:pt x="431" y="423"/>
                </a:lnTo>
                <a:lnTo>
                  <a:pt x="510" y="429"/>
                </a:lnTo>
                <a:lnTo>
                  <a:pt x="572" y="430"/>
                </a:lnTo>
                <a:lnTo>
                  <a:pt x="608" y="39"/>
                </a:lnTo>
                <a:lnTo>
                  <a:pt x="516" y="38"/>
                </a:lnTo>
                <a:lnTo>
                  <a:pt x="392" y="33"/>
                </a:lnTo>
                <a:lnTo>
                  <a:pt x="301" y="25"/>
                </a:lnTo>
                <a:lnTo>
                  <a:pt x="155" y="12"/>
                </a:lnTo>
                <a:lnTo>
                  <a:pt x="64" y="0"/>
                </a:lnTo>
                <a:lnTo>
                  <a:pt x="61" y="0"/>
                </a:lnTo>
                <a:lnTo>
                  <a:pt x="0" y="372"/>
                </a:lnTo>
                <a:lnTo>
                  <a:pt x="0" y="375"/>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22"/>
          <p:cNvSpPr/>
          <p:nvPr/>
        </p:nvSpPr>
        <p:spPr>
          <a:xfrm>
            <a:off x="2046288" y="2576513"/>
            <a:ext cx="701675" cy="866775"/>
          </a:xfrm>
          <a:custGeom>
            <a:avLst/>
            <a:gdLst/>
            <a:ahLst/>
            <a:cxnLst/>
            <a:rect l="l" t="t" r="r" b="b"/>
            <a:pathLst>
              <a:path w="442" h="546" extrusionOk="0">
                <a:moveTo>
                  <a:pt x="0" y="484"/>
                </a:moveTo>
                <a:lnTo>
                  <a:pt x="93" y="0"/>
                </a:lnTo>
                <a:lnTo>
                  <a:pt x="136" y="7"/>
                </a:lnTo>
                <a:lnTo>
                  <a:pt x="187" y="16"/>
                </a:lnTo>
                <a:lnTo>
                  <a:pt x="258" y="27"/>
                </a:lnTo>
                <a:lnTo>
                  <a:pt x="290" y="32"/>
                </a:lnTo>
                <a:lnTo>
                  <a:pt x="275" y="128"/>
                </a:lnTo>
                <a:lnTo>
                  <a:pt x="395" y="147"/>
                </a:lnTo>
                <a:lnTo>
                  <a:pt x="430" y="153"/>
                </a:lnTo>
                <a:lnTo>
                  <a:pt x="442" y="154"/>
                </a:lnTo>
                <a:lnTo>
                  <a:pt x="387" y="546"/>
                </a:lnTo>
                <a:lnTo>
                  <a:pt x="254" y="528"/>
                </a:lnTo>
                <a:lnTo>
                  <a:pt x="172" y="513"/>
                </a:lnTo>
                <a:lnTo>
                  <a:pt x="42" y="490"/>
                </a:lnTo>
                <a:lnTo>
                  <a:pt x="7" y="485"/>
                </a:lnTo>
                <a:lnTo>
                  <a:pt x="0" y="484"/>
                </a:lnTo>
                <a:close/>
              </a:path>
            </a:pathLst>
          </a:custGeom>
          <a:solidFill>
            <a:srgbClr val="C0C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22"/>
          <p:cNvSpPr/>
          <p:nvPr/>
        </p:nvSpPr>
        <p:spPr>
          <a:xfrm>
            <a:off x="2284413" y="2743200"/>
            <a:ext cx="150812" cy="165100"/>
          </a:xfrm>
          <a:custGeom>
            <a:avLst/>
            <a:gdLst/>
            <a:ahLst/>
            <a:cxnLst/>
            <a:rect l="l" t="t" r="r" b="b"/>
            <a:pathLst>
              <a:path w="95" h="104" extrusionOk="0">
                <a:moveTo>
                  <a:pt x="5" y="28"/>
                </a:moveTo>
                <a:lnTo>
                  <a:pt x="8" y="16"/>
                </a:lnTo>
                <a:lnTo>
                  <a:pt x="10" y="4"/>
                </a:lnTo>
                <a:lnTo>
                  <a:pt x="14" y="1"/>
                </a:lnTo>
                <a:lnTo>
                  <a:pt x="23" y="0"/>
                </a:lnTo>
                <a:lnTo>
                  <a:pt x="32" y="1"/>
                </a:lnTo>
                <a:lnTo>
                  <a:pt x="36" y="10"/>
                </a:lnTo>
                <a:lnTo>
                  <a:pt x="36" y="19"/>
                </a:lnTo>
                <a:lnTo>
                  <a:pt x="39" y="23"/>
                </a:lnTo>
                <a:lnTo>
                  <a:pt x="42" y="28"/>
                </a:lnTo>
                <a:lnTo>
                  <a:pt x="43" y="38"/>
                </a:lnTo>
                <a:lnTo>
                  <a:pt x="45" y="41"/>
                </a:lnTo>
                <a:lnTo>
                  <a:pt x="48" y="41"/>
                </a:lnTo>
                <a:lnTo>
                  <a:pt x="54" y="36"/>
                </a:lnTo>
                <a:lnTo>
                  <a:pt x="56" y="22"/>
                </a:lnTo>
                <a:lnTo>
                  <a:pt x="62" y="19"/>
                </a:lnTo>
                <a:lnTo>
                  <a:pt x="64" y="27"/>
                </a:lnTo>
                <a:lnTo>
                  <a:pt x="64" y="32"/>
                </a:lnTo>
                <a:lnTo>
                  <a:pt x="69" y="34"/>
                </a:lnTo>
                <a:lnTo>
                  <a:pt x="74" y="39"/>
                </a:lnTo>
                <a:lnTo>
                  <a:pt x="70" y="46"/>
                </a:lnTo>
                <a:lnTo>
                  <a:pt x="65" y="49"/>
                </a:lnTo>
                <a:lnTo>
                  <a:pt x="65" y="53"/>
                </a:lnTo>
                <a:lnTo>
                  <a:pt x="69" y="59"/>
                </a:lnTo>
                <a:lnTo>
                  <a:pt x="76" y="68"/>
                </a:lnTo>
                <a:lnTo>
                  <a:pt x="89" y="80"/>
                </a:lnTo>
                <a:lnTo>
                  <a:pt x="95" y="90"/>
                </a:lnTo>
                <a:lnTo>
                  <a:pt x="90" y="95"/>
                </a:lnTo>
                <a:lnTo>
                  <a:pt x="86" y="96"/>
                </a:lnTo>
                <a:lnTo>
                  <a:pt x="68" y="99"/>
                </a:lnTo>
                <a:lnTo>
                  <a:pt x="53" y="102"/>
                </a:lnTo>
                <a:lnTo>
                  <a:pt x="41" y="104"/>
                </a:lnTo>
                <a:lnTo>
                  <a:pt x="35" y="100"/>
                </a:lnTo>
                <a:lnTo>
                  <a:pt x="29" y="96"/>
                </a:lnTo>
                <a:lnTo>
                  <a:pt x="25" y="84"/>
                </a:lnTo>
                <a:lnTo>
                  <a:pt x="25" y="76"/>
                </a:lnTo>
                <a:lnTo>
                  <a:pt x="25" y="68"/>
                </a:lnTo>
                <a:lnTo>
                  <a:pt x="20" y="64"/>
                </a:lnTo>
                <a:lnTo>
                  <a:pt x="20" y="60"/>
                </a:lnTo>
                <a:lnTo>
                  <a:pt x="20" y="59"/>
                </a:lnTo>
                <a:lnTo>
                  <a:pt x="16" y="55"/>
                </a:lnTo>
                <a:lnTo>
                  <a:pt x="9" y="49"/>
                </a:lnTo>
                <a:lnTo>
                  <a:pt x="5" y="48"/>
                </a:lnTo>
                <a:lnTo>
                  <a:pt x="2" y="48"/>
                </a:lnTo>
                <a:lnTo>
                  <a:pt x="1" y="38"/>
                </a:lnTo>
                <a:lnTo>
                  <a:pt x="0" y="33"/>
                </a:lnTo>
                <a:lnTo>
                  <a:pt x="1" y="31"/>
                </a:lnTo>
                <a:lnTo>
                  <a:pt x="2" y="30"/>
                </a:lnTo>
                <a:lnTo>
                  <a:pt x="5" y="28"/>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22"/>
          <p:cNvSpPr/>
          <p:nvPr/>
        </p:nvSpPr>
        <p:spPr>
          <a:xfrm>
            <a:off x="1839913" y="3343275"/>
            <a:ext cx="820737" cy="1008063"/>
          </a:xfrm>
          <a:custGeom>
            <a:avLst/>
            <a:gdLst/>
            <a:ahLst/>
            <a:cxnLst/>
            <a:rect l="l" t="t" r="r" b="b"/>
            <a:pathLst>
              <a:path w="517" h="635" extrusionOk="0">
                <a:moveTo>
                  <a:pt x="0" y="414"/>
                </a:moveTo>
                <a:lnTo>
                  <a:pt x="8" y="411"/>
                </a:lnTo>
                <a:lnTo>
                  <a:pt x="12" y="408"/>
                </a:lnTo>
                <a:lnTo>
                  <a:pt x="18" y="402"/>
                </a:lnTo>
                <a:lnTo>
                  <a:pt x="22" y="401"/>
                </a:lnTo>
                <a:lnTo>
                  <a:pt x="24" y="401"/>
                </a:lnTo>
                <a:lnTo>
                  <a:pt x="26" y="396"/>
                </a:lnTo>
                <a:lnTo>
                  <a:pt x="25" y="395"/>
                </a:lnTo>
                <a:lnTo>
                  <a:pt x="25" y="392"/>
                </a:lnTo>
                <a:lnTo>
                  <a:pt x="21" y="388"/>
                </a:lnTo>
                <a:lnTo>
                  <a:pt x="17" y="385"/>
                </a:lnTo>
                <a:lnTo>
                  <a:pt x="12" y="382"/>
                </a:lnTo>
                <a:lnTo>
                  <a:pt x="12" y="381"/>
                </a:lnTo>
                <a:lnTo>
                  <a:pt x="12" y="377"/>
                </a:lnTo>
                <a:lnTo>
                  <a:pt x="12" y="376"/>
                </a:lnTo>
                <a:lnTo>
                  <a:pt x="17" y="372"/>
                </a:lnTo>
                <a:lnTo>
                  <a:pt x="20" y="370"/>
                </a:lnTo>
                <a:lnTo>
                  <a:pt x="21" y="366"/>
                </a:lnTo>
                <a:lnTo>
                  <a:pt x="26" y="361"/>
                </a:lnTo>
                <a:lnTo>
                  <a:pt x="28" y="344"/>
                </a:lnTo>
                <a:lnTo>
                  <a:pt x="29" y="338"/>
                </a:lnTo>
                <a:lnTo>
                  <a:pt x="30" y="326"/>
                </a:lnTo>
                <a:lnTo>
                  <a:pt x="34" y="312"/>
                </a:lnTo>
                <a:lnTo>
                  <a:pt x="36" y="304"/>
                </a:lnTo>
                <a:lnTo>
                  <a:pt x="45" y="289"/>
                </a:lnTo>
                <a:lnTo>
                  <a:pt x="48" y="283"/>
                </a:lnTo>
                <a:lnTo>
                  <a:pt x="57" y="282"/>
                </a:lnTo>
                <a:lnTo>
                  <a:pt x="64" y="280"/>
                </a:lnTo>
                <a:lnTo>
                  <a:pt x="71" y="276"/>
                </a:lnTo>
                <a:lnTo>
                  <a:pt x="78" y="271"/>
                </a:lnTo>
                <a:lnTo>
                  <a:pt x="79" y="271"/>
                </a:lnTo>
                <a:lnTo>
                  <a:pt x="78" y="266"/>
                </a:lnTo>
                <a:lnTo>
                  <a:pt x="74" y="259"/>
                </a:lnTo>
                <a:lnTo>
                  <a:pt x="69" y="254"/>
                </a:lnTo>
                <a:lnTo>
                  <a:pt x="63" y="242"/>
                </a:lnTo>
                <a:lnTo>
                  <a:pt x="59" y="235"/>
                </a:lnTo>
                <a:lnTo>
                  <a:pt x="57" y="228"/>
                </a:lnTo>
                <a:lnTo>
                  <a:pt x="56" y="203"/>
                </a:lnTo>
                <a:lnTo>
                  <a:pt x="55" y="197"/>
                </a:lnTo>
                <a:lnTo>
                  <a:pt x="52" y="194"/>
                </a:lnTo>
                <a:lnTo>
                  <a:pt x="51" y="192"/>
                </a:lnTo>
                <a:lnTo>
                  <a:pt x="52" y="188"/>
                </a:lnTo>
                <a:lnTo>
                  <a:pt x="56" y="169"/>
                </a:lnTo>
                <a:lnTo>
                  <a:pt x="62" y="154"/>
                </a:lnTo>
                <a:lnTo>
                  <a:pt x="65" y="139"/>
                </a:lnTo>
                <a:lnTo>
                  <a:pt x="65" y="131"/>
                </a:lnTo>
                <a:lnTo>
                  <a:pt x="63" y="105"/>
                </a:lnTo>
                <a:lnTo>
                  <a:pt x="60" y="102"/>
                </a:lnTo>
                <a:lnTo>
                  <a:pt x="60" y="98"/>
                </a:lnTo>
                <a:lnTo>
                  <a:pt x="62" y="92"/>
                </a:lnTo>
                <a:lnTo>
                  <a:pt x="64" y="90"/>
                </a:lnTo>
                <a:lnTo>
                  <a:pt x="67" y="87"/>
                </a:lnTo>
                <a:lnTo>
                  <a:pt x="70" y="85"/>
                </a:lnTo>
                <a:lnTo>
                  <a:pt x="72" y="84"/>
                </a:lnTo>
                <a:lnTo>
                  <a:pt x="76" y="84"/>
                </a:lnTo>
                <a:lnTo>
                  <a:pt x="80" y="89"/>
                </a:lnTo>
                <a:lnTo>
                  <a:pt x="82" y="92"/>
                </a:lnTo>
                <a:lnTo>
                  <a:pt x="84" y="96"/>
                </a:lnTo>
                <a:lnTo>
                  <a:pt x="84" y="98"/>
                </a:lnTo>
                <a:lnTo>
                  <a:pt x="87" y="100"/>
                </a:lnTo>
                <a:lnTo>
                  <a:pt x="91" y="102"/>
                </a:lnTo>
                <a:lnTo>
                  <a:pt x="99" y="99"/>
                </a:lnTo>
                <a:lnTo>
                  <a:pt x="105" y="99"/>
                </a:lnTo>
                <a:lnTo>
                  <a:pt x="108" y="94"/>
                </a:lnTo>
                <a:lnTo>
                  <a:pt x="110" y="94"/>
                </a:lnTo>
                <a:lnTo>
                  <a:pt x="112" y="86"/>
                </a:lnTo>
                <a:lnTo>
                  <a:pt x="129" y="0"/>
                </a:lnTo>
                <a:lnTo>
                  <a:pt x="219" y="18"/>
                </a:lnTo>
                <a:lnTo>
                  <a:pt x="282" y="26"/>
                </a:lnTo>
                <a:lnTo>
                  <a:pt x="344" y="37"/>
                </a:lnTo>
                <a:lnTo>
                  <a:pt x="407" y="48"/>
                </a:lnTo>
                <a:lnTo>
                  <a:pt x="470" y="56"/>
                </a:lnTo>
                <a:lnTo>
                  <a:pt x="517" y="63"/>
                </a:lnTo>
                <a:lnTo>
                  <a:pt x="441" y="635"/>
                </a:lnTo>
                <a:lnTo>
                  <a:pt x="274" y="609"/>
                </a:lnTo>
                <a:lnTo>
                  <a:pt x="1" y="419"/>
                </a:lnTo>
                <a:lnTo>
                  <a:pt x="0" y="414"/>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22"/>
          <p:cNvSpPr/>
          <p:nvPr/>
        </p:nvSpPr>
        <p:spPr>
          <a:xfrm>
            <a:off x="2660650" y="2819400"/>
            <a:ext cx="962025" cy="692150"/>
          </a:xfrm>
          <a:custGeom>
            <a:avLst/>
            <a:gdLst/>
            <a:ahLst/>
            <a:cxnLst/>
            <a:rect l="l" t="t" r="r" b="b"/>
            <a:pathLst>
              <a:path w="606" h="436" extrusionOk="0">
                <a:moveTo>
                  <a:pt x="55" y="0"/>
                </a:moveTo>
                <a:lnTo>
                  <a:pt x="99" y="4"/>
                </a:lnTo>
                <a:lnTo>
                  <a:pt x="205" y="14"/>
                </a:lnTo>
                <a:lnTo>
                  <a:pt x="316" y="23"/>
                </a:lnTo>
                <a:lnTo>
                  <a:pt x="438" y="29"/>
                </a:lnTo>
                <a:lnTo>
                  <a:pt x="467" y="30"/>
                </a:lnTo>
                <a:lnTo>
                  <a:pt x="606" y="36"/>
                </a:lnTo>
                <a:lnTo>
                  <a:pt x="586" y="436"/>
                </a:lnTo>
                <a:lnTo>
                  <a:pt x="503" y="434"/>
                </a:lnTo>
                <a:lnTo>
                  <a:pt x="382" y="426"/>
                </a:lnTo>
                <a:lnTo>
                  <a:pt x="279" y="420"/>
                </a:lnTo>
                <a:lnTo>
                  <a:pt x="158" y="409"/>
                </a:lnTo>
                <a:lnTo>
                  <a:pt x="65" y="400"/>
                </a:lnTo>
                <a:lnTo>
                  <a:pt x="0" y="393"/>
                </a:lnTo>
                <a:lnTo>
                  <a:pt x="52" y="27"/>
                </a:lnTo>
                <a:lnTo>
                  <a:pt x="53" y="8"/>
                </a:lnTo>
                <a:lnTo>
                  <a:pt x="55" y="0"/>
                </a:lnTo>
                <a:close/>
              </a:path>
            </a:pathLst>
          </a:custGeom>
          <a:solidFill>
            <a:srgbClr val="BFBFB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22"/>
          <p:cNvSpPr/>
          <p:nvPr/>
        </p:nvSpPr>
        <p:spPr>
          <a:xfrm>
            <a:off x="2544763" y="3444875"/>
            <a:ext cx="920750" cy="914400"/>
          </a:xfrm>
          <a:custGeom>
            <a:avLst/>
            <a:gdLst/>
            <a:ahLst/>
            <a:cxnLst/>
            <a:rect l="l" t="t" r="r" b="b"/>
            <a:pathLst>
              <a:path w="580" h="576" extrusionOk="0">
                <a:moveTo>
                  <a:pt x="0" y="573"/>
                </a:moveTo>
                <a:lnTo>
                  <a:pt x="77" y="0"/>
                </a:lnTo>
                <a:lnTo>
                  <a:pt x="154" y="9"/>
                </a:lnTo>
                <a:lnTo>
                  <a:pt x="321" y="25"/>
                </a:lnTo>
                <a:lnTo>
                  <a:pt x="427" y="31"/>
                </a:lnTo>
                <a:lnTo>
                  <a:pt x="536" y="38"/>
                </a:lnTo>
                <a:lnTo>
                  <a:pt x="580" y="41"/>
                </a:lnTo>
                <a:lnTo>
                  <a:pt x="553" y="517"/>
                </a:lnTo>
                <a:lnTo>
                  <a:pt x="196" y="516"/>
                </a:lnTo>
                <a:lnTo>
                  <a:pt x="196" y="543"/>
                </a:lnTo>
                <a:lnTo>
                  <a:pt x="54" y="535"/>
                </a:lnTo>
                <a:lnTo>
                  <a:pt x="50" y="576"/>
                </a:lnTo>
                <a:lnTo>
                  <a:pt x="0" y="573"/>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22"/>
          <p:cNvSpPr/>
          <p:nvPr/>
        </p:nvSpPr>
        <p:spPr>
          <a:xfrm>
            <a:off x="3460750" y="1595438"/>
            <a:ext cx="798513" cy="549275"/>
          </a:xfrm>
          <a:custGeom>
            <a:avLst/>
            <a:gdLst/>
            <a:ahLst/>
            <a:cxnLst/>
            <a:rect l="l" t="t" r="r" b="b"/>
            <a:pathLst>
              <a:path w="503" h="346" extrusionOk="0">
                <a:moveTo>
                  <a:pt x="0" y="321"/>
                </a:moveTo>
                <a:lnTo>
                  <a:pt x="29" y="0"/>
                </a:lnTo>
                <a:lnTo>
                  <a:pt x="63" y="2"/>
                </a:lnTo>
                <a:lnTo>
                  <a:pt x="142" y="7"/>
                </a:lnTo>
                <a:lnTo>
                  <a:pt x="216" y="10"/>
                </a:lnTo>
                <a:lnTo>
                  <a:pt x="337" y="10"/>
                </a:lnTo>
                <a:lnTo>
                  <a:pt x="421" y="11"/>
                </a:lnTo>
                <a:lnTo>
                  <a:pt x="471" y="11"/>
                </a:lnTo>
                <a:lnTo>
                  <a:pt x="472" y="43"/>
                </a:lnTo>
                <a:lnTo>
                  <a:pt x="472" y="61"/>
                </a:lnTo>
                <a:lnTo>
                  <a:pt x="471" y="77"/>
                </a:lnTo>
                <a:lnTo>
                  <a:pt x="467" y="97"/>
                </a:lnTo>
                <a:lnTo>
                  <a:pt x="464" y="107"/>
                </a:lnTo>
                <a:lnTo>
                  <a:pt x="467" y="117"/>
                </a:lnTo>
                <a:lnTo>
                  <a:pt x="471" y="122"/>
                </a:lnTo>
                <a:lnTo>
                  <a:pt x="480" y="129"/>
                </a:lnTo>
                <a:lnTo>
                  <a:pt x="485" y="134"/>
                </a:lnTo>
                <a:lnTo>
                  <a:pt x="490" y="143"/>
                </a:lnTo>
                <a:lnTo>
                  <a:pt x="490" y="146"/>
                </a:lnTo>
                <a:lnTo>
                  <a:pt x="493" y="170"/>
                </a:lnTo>
                <a:lnTo>
                  <a:pt x="491" y="189"/>
                </a:lnTo>
                <a:lnTo>
                  <a:pt x="487" y="220"/>
                </a:lnTo>
                <a:lnTo>
                  <a:pt x="490" y="240"/>
                </a:lnTo>
                <a:lnTo>
                  <a:pt x="495" y="256"/>
                </a:lnTo>
                <a:lnTo>
                  <a:pt x="497" y="267"/>
                </a:lnTo>
                <a:lnTo>
                  <a:pt x="496" y="278"/>
                </a:lnTo>
                <a:lnTo>
                  <a:pt x="496" y="291"/>
                </a:lnTo>
                <a:lnTo>
                  <a:pt x="500" y="314"/>
                </a:lnTo>
                <a:lnTo>
                  <a:pt x="503" y="331"/>
                </a:lnTo>
                <a:lnTo>
                  <a:pt x="502" y="346"/>
                </a:lnTo>
                <a:lnTo>
                  <a:pt x="0" y="321"/>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22"/>
          <p:cNvSpPr/>
          <p:nvPr/>
        </p:nvSpPr>
        <p:spPr>
          <a:xfrm>
            <a:off x="3419475" y="2105025"/>
            <a:ext cx="879475" cy="581025"/>
          </a:xfrm>
          <a:custGeom>
            <a:avLst/>
            <a:gdLst/>
            <a:ahLst/>
            <a:cxnLst/>
            <a:rect l="l" t="t" r="r" b="b"/>
            <a:pathLst>
              <a:path w="554" h="366" extrusionOk="0">
                <a:moveTo>
                  <a:pt x="0" y="288"/>
                </a:moveTo>
                <a:lnTo>
                  <a:pt x="27" y="0"/>
                </a:lnTo>
                <a:lnTo>
                  <a:pt x="97" y="4"/>
                </a:lnTo>
                <a:lnTo>
                  <a:pt x="259" y="11"/>
                </a:lnTo>
                <a:lnTo>
                  <a:pt x="427" y="20"/>
                </a:lnTo>
                <a:lnTo>
                  <a:pt x="530" y="25"/>
                </a:lnTo>
                <a:lnTo>
                  <a:pt x="531" y="45"/>
                </a:lnTo>
                <a:lnTo>
                  <a:pt x="531" y="55"/>
                </a:lnTo>
                <a:lnTo>
                  <a:pt x="533" y="61"/>
                </a:lnTo>
                <a:lnTo>
                  <a:pt x="541" y="66"/>
                </a:lnTo>
                <a:lnTo>
                  <a:pt x="543" y="68"/>
                </a:lnTo>
                <a:lnTo>
                  <a:pt x="547" y="71"/>
                </a:lnTo>
                <a:lnTo>
                  <a:pt x="549" y="74"/>
                </a:lnTo>
                <a:lnTo>
                  <a:pt x="551" y="81"/>
                </a:lnTo>
                <a:lnTo>
                  <a:pt x="554" y="235"/>
                </a:lnTo>
                <a:lnTo>
                  <a:pt x="547" y="235"/>
                </a:lnTo>
                <a:lnTo>
                  <a:pt x="539" y="237"/>
                </a:lnTo>
                <a:lnTo>
                  <a:pt x="541" y="243"/>
                </a:lnTo>
                <a:lnTo>
                  <a:pt x="544" y="247"/>
                </a:lnTo>
                <a:lnTo>
                  <a:pt x="543" y="251"/>
                </a:lnTo>
                <a:lnTo>
                  <a:pt x="543" y="257"/>
                </a:lnTo>
                <a:lnTo>
                  <a:pt x="535" y="261"/>
                </a:lnTo>
                <a:lnTo>
                  <a:pt x="537" y="269"/>
                </a:lnTo>
                <a:lnTo>
                  <a:pt x="545" y="274"/>
                </a:lnTo>
                <a:lnTo>
                  <a:pt x="550" y="281"/>
                </a:lnTo>
                <a:lnTo>
                  <a:pt x="551" y="293"/>
                </a:lnTo>
                <a:lnTo>
                  <a:pt x="546" y="298"/>
                </a:lnTo>
                <a:lnTo>
                  <a:pt x="547" y="309"/>
                </a:lnTo>
                <a:lnTo>
                  <a:pt x="550" y="316"/>
                </a:lnTo>
                <a:lnTo>
                  <a:pt x="554" y="324"/>
                </a:lnTo>
                <a:lnTo>
                  <a:pt x="553" y="335"/>
                </a:lnTo>
                <a:lnTo>
                  <a:pt x="551" y="350"/>
                </a:lnTo>
                <a:lnTo>
                  <a:pt x="548" y="363"/>
                </a:lnTo>
                <a:lnTo>
                  <a:pt x="547" y="366"/>
                </a:lnTo>
                <a:lnTo>
                  <a:pt x="537" y="358"/>
                </a:lnTo>
                <a:lnTo>
                  <a:pt x="528" y="353"/>
                </a:lnTo>
                <a:lnTo>
                  <a:pt x="521" y="353"/>
                </a:lnTo>
                <a:lnTo>
                  <a:pt x="514" y="354"/>
                </a:lnTo>
                <a:lnTo>
                  <a:pt x="507" y="350"/>
                </a:lnTo>
                <a:lnTo>
                  <a:pt x="500" y="344"/>
                </a:lnTo>
                <a:lnTo>
                  <a:pt x="493" y="338"/>
                </a:lnTo>
                <a:lnTo>
                  <a:pt x="485" y="334"/>
                </a:lnTo>
                <a:lnTo>
                  <a:pt x="473" y="333"/>
                </a:lnTo>
                <a:lnTo>
                  <a:pt x="455" y="334"/>
                </a:lnTo>
                <a:lnTo>
                  <a:pt x="450" y="332"/>
                </a:lnTo>
                <a:lnTo>
                  <a:pt x="432" y="325"/>
                </a:lnTo>
                <a:lnTo>
                  <a:pt x="427" y="321"/>
                </a:lnTo>
                <a:lnTo>
                  <a:pt x="421" y="319"/>
                </a:lnTo>
                <a:lnTo>
                  <a:pt x="410" y="319"/>
                </a:lnTo>
                <a:lnTo>
                  <a:pt x="399" y="319"/>
                </a:lnTo>
                <a:lnTo>
                  <a:pt x="390" y="318"/>
                </a:lnTo>
                <a:lnTo>
                  <a:pt x="389" y="314"/>
                </a:lnTo>
                <a:lnTo>
                  <a:pt x="386" y="310"/>
                </a:lnTo>
                <a:lnTo>
                  <a:pt x="383" y="308"/>
                </a:lnTo>
                <a:lnTo>
                  <a:pt x="379" y="304"/>
                </a:lnTo>
                <a:lnTo>
                  <a:pt x="375" y="298"/>
                </a:lnTo>
                <a:lnTo>
                  <a:pt x="188" y="292"/>
                </a:lnTo>
                <a:lnTo>
                  <a:pt x="62" y="288"/>
                </a:lnTo>
                <a:lnTo>
                  <a:pt x="16" y="288"/>
                </a:lnTo>
                <a:lnTo>
                  <a:pt x="0" y="288"/>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22"/>
          <p:cNvSpPr/>
          <p:nvPr/>
        </p:nvSpPr>
        <p:spPr>
          <a:xfrm>
            <a:off x="3390900" y="2560638"/>
            <a:ext cx="1020763" cy="490537"/>
          </a:xfrm>
          <a:custGeom>
            <a:avLst/>
            <a:gdLst/>
            <a:ahLst/>
            <a:cxnLst/>
            <a:rect l="l" t="t" r="r" b="b"/>
            <a:pathLst>
              <a:path w="643" h="309" extrusionOk="0">
                <a:moveTo>
                  <a:pt x="0" y="193"/>
                </a:moveTo>
                <a:lnTo>
                  <a:pt x="17" y="0"/>
                </a:lnTo>
                <a:lnTo>
                  <a:pt x="93" y="1"/>
                </a:lnTo>
                <a:lnTo>
                  <a:pt x="175" y="2"/>
                </a:lnTo>
                <a:lnTo>
                  <a:pt x="311" y="7"/>
                </a:lnTo>
                <a:lnTo>
                  <a:pt x="376" y="8"/>
                </a:lnTo>
                <a:lnTo>
                  <a:pt x="387" y="8"/>
                </a:lnTo>
                <a:lnTo>
                  <a:pt x="390" y="8"/>
                </a:lnTo>
                <a:lnTo>
                  <a:pt x="395" y="11"/>
                </a:lnTo>
                <a:lnTo>
                  <a:pt x="403" y="24"/>
                </a:lnTo>
                <a:lnTo>
                  <a:pt x="409" y="30"/>
                </a:lnTo>
                <a:lnTo>
                  <a:pt x="415" y="31"/>
                </a:lnTo>
                <a:lnTo>
                  <a:pt x="426" y="31"/>
                </a:lnTo>
                <a:lnTo>
                  <a:pt x="435" y="31"/>
                </a:lnTo>
                <a:lnTo>
                  <a:pt x="442" y="31"/>
                </a:lnTo>
                <a:lnTo>
                  <a:pt x="447" y="37"/>
                </a:lnTo>
                <a:lnTo>
                  <a:pt x="460" y="42"/>
                </a:lnTo>
                <a:lnTo>
                  <a:pt x="473" y="46"/>
                </a:lnTo>
                <a:lnTo>
                  <a:pt x="484" y="45"/>
                </a:lnTo>
                <a:lnTo>
                  <a:pt x="492" y="45"/>
                </a:lnTo>
                <a:lnTo>
                  <a:pt x="504" y="46"/>
                </a:lnTo>
                <a:lnTo>
                  <a:pt x="506" y="49"/>
                </a:lnTo>
                <a:lnTo>
                  <a:pt x="511" y="50"/>
                </a:lnTo>
                <a:lnTo>
                  <a:pt x="516" y="56"/>
                </a:lnTo>
                <a:lnTo>
                  <a:pt x="524" y="63"/>
                </a:lnTo>
                <a:lnTo>
                  <a:pt x="529" y="64"/>
                </a:lnTo>
                <a:lnTo>
                  <a:pt x="532" y="66"/>
                </a:lnTo>
                <a:lnTo>
                  <a:pt x="541" y="65"/>
                </a:lnTo>
                <a:lnTo>
                  <a:pt x="545" y="65"/>
                </a:lnTo>
                <a:lnTo>
                  <a:pt x="548" y="66"/>
                </a:lnTo>
                <a:lnTo>
                  <a:pt x="555" y="70"/>
                </a:lnTo>
                <a:lnTo>
                  <a:pt x="561" y="74"/>
                </a:lnTo>
                <a:lnTo>
                  <a:pt x="564" y="79"/>
                </a:lnTo>
                <a:lnTo>
                  <a:pt x="569" y="82"/>
                </a:lnTo>
                <a:lnTo>
                  <a:pt x="574" y="90"/>
                </a:lnTo>
                <a:lnTo>
                  <a:pt x="578" y="101"/>
                </a:lnTo>
                <a:lnTo>
                  <a:pt x="578" y="105"/>
                </a:lnTo>
                <a:lnTo>
                  <a:pt x="582" y="111"/>
                </a:lnTo>
                <a:lnTo>
                  <a:pt x="588" y="123"/>
                </a:lnTo>
                <a:lnTo>
                  <a:pt x="601" y="146"/>
                </a:lnTo>
                <a:lnTo>
                  <a:pt x="605" y="158"/>
                </a:lnTo>
                <a:lnTo>
                  <a:pt x="607" y="167"/>
                </a:lnTo>
                <a:lnTo>
                  <a:pt x="611" y="179"/>
                </a:lnTo>
                <a:lnTo>
                  <a:pt x="619" y="192"/>
                </a:lnTo>
                <a:lnTo>
                  <a:pt x="623" y="194"/>
                </a:lnTo>
                <a:lnTo>
                  <a:pt x="624" y="199"/>
                </a:lnTo>
                <a:lnTo>
                  <a:pt x="624" y="204"/>
                </a:lnTo>
                <a:lnTo>
                  <a:pt x="622" y="212"/>
                </a:lnTo>
                <a:lnTo>
                  <a:pt x="620" y="215"/>
                </a:lnTo>
                <a:lnTo>
                  <a:pt x="620" y="220"/>
                </a:lnTo>
                <a:lnTo>
                  <a:pt x="620" y="227"/>
                </a:lnTo>
                <a:lnTo>
                  <a:pt x="623" y="230"/>
                </a:lnTo>
                <a:lnTo>
                  <a:pt x="629" y="237"/>
                </a:lnTo>
                <a:lnTo>
                  <a:pt x="633" y="245"/>
                </a:lnTo>
                <a:lnTo>
                  <a:pt x="636" y="252"/>
                </a:lnTo>
                <a:lnTo>
                  <a:pt x="637" y="264"/>
                </a:lnTo>
                <a:lnTo>
                  <a:pt x="640" y="275"/>
                </a:lnTo>
                <a:lnTo>
                  <a:pt x="638" y="289"/>
                </a:lnTo>
                <a:lnTo>
                  <a:pt x="640" y="299"/>
                </a:lnTo>
                <a:lnTo>
                  <a:pt x="643" y="309"/>
                </a:lnTo>
                <a:lnTo>
                  <a:pt x="584" y="309"/>
                </a:lnTo>
                <a:lnTo>
                  <a:pt x="450" y="308"/>
                </a:lnTo>
                <a:lnTo>
                  <a:pt x="279" y="305"/>
                </a:lnTo>
                <a:lnTo>
                  <a:pt x="161" y="302"/>
                </a:lnTo>
                <a:lnTo>
                  <a:pt x="141" y="303"/>
                </a:lnTo>
                <a:lnTo>
                  <a:pt x="145" y="199"/>
                </a:lnTo>
                <a:lnTo>
                  <a:pt x="13" y="193"/>
                </a:lnTo>
                <a:lnTo>
                  <a:pt x="0" y="193"/>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22"/>
          <p:cNvSpPr/>
          <p:nvPr/>
        </p:nvSpPr>
        <p:spPr>
          <a:xfrm>
            <a:off x="3459163" y="3509963"/>
            <a:ext cx="1096962" cy="557212"/>
          </a:xfrm>
          <a:custGeom>
            <a:avLst/>
            <a:gdLst/>
            <a:ahLst/>
            <a:cxnLst/>
            <a:rect l="l" t="t" r="r" b="b"/>
            <a:pathLst>
              <a:path w="691" h="351" extrusionOk="0">
                <a:moveTo>
                  <a:pt x="3" y="0"/>
                </a:moveTo>
                <a:lnTo>
                  <a:pt x="200" y="5"/>
                </a:lnTo>
                <a:lnTo>
                  <a:pt x="420" y="9"/>
                </a:lnTo>
                <a:lnTo>
                  <a:pt x="641" y="14"/>
                </a:lnTo>
                <a:lnTo>
                  <a:pt x="657" y="15"/>
                </a:lnTo>
                <a:lnTo>
                  <a:pt x="658" y="50"/>
                </a:lnTo>
                <a:lnTo>
                  <a:pt x="684" y="123"/>
                </a:lnTo>
                <a:lnTo>
                  <a:pt x="691" y="351"/>
                </a:lnTo>
                <a:lnTo>
                  <a:pt x="684" y="351"/>
                </a:lnTo>
                <a:lnTo>
                  <a:pt x="677" y="347"/>
                </a:lnTo>
                <a:lnTo>
                  <a:pt x="665" y="343"/>
                </a:lnTo>
                <a:lnTo>
                  <a:pt x="659" y="340"/>
                </a:lnTo>
                <a:lnTo>
                  <a:pt x="651" y="337"/>
                </a:lnTo>
                <a:lnTo>
                  <a:pt x="636" y="333"/>
                </a:lnTo>
                <a:lnTo>
                  <a:pt x="629" y="330"/>
                </a:lnTo>
                <a:lnTo>
                  <a:pt x="619" y="327"/>
                </a:lnTo>
                <a:lnTo>
                  <a:pt x="609" y="324"/>
                </a:lnTo>
                <a:lnTo>
                  <a:pt x="597" y="326"/>
                </a:lnTo>
                <a:lnTo>
                  <a:pt x="593" y="324"/>
                </a:lnTo>
                <a:lnTo>
                  <a:pt x="587" y="323"/>
                </a:lnTo>
                <a:lnTo>
                  <a:pt x="582" y="321"/>
                </a:lnTo>
                <a:lnTo>
                  <a:pt x="574" y="323"/>
                </a:lnTo>
                <a:lnTo>
                  <a:pt x="562" y="329"/>
                </a:lnTo>
                <a:lnTo>
                  <a:pt x="554" y="332"/>
                </a:lnTo>
                <a:lnTo>
                  <a:pt x="552" y="335"/>
                </a:lnTo>
                <a:lnTo>
                  <a:pt x="549" y="337"/>
                </a:lnTo>
                <a:lnTo>
                  <a:pt x="545" y="344"/>
                </a:lnTo>
                <a:lnTo>
                  <a:pt x="540" y="345"/>
                </a:lnTo>
                <a:lnTo>
                  <a:pt x="534" y="346"/>
                </a:lnTo>
                <a:lnTo>
                  <a:pt x="532" y="348"/>
                </a:lnTo>
                <a:lnTo>
                  <a:pt x="526" y="348"/>
                </a:lnTo>
                <a:lnTo>
                  <a:pt x="522" y="348"/>
                </a:lnTo>
                <a:lnTo>
                  <a:pt x="518" y="348"/>
                </a:lnTo>
                <a:lnTo>
                  <a:pt x="513" y="344"/>
                </a:lnTo>
                <a:lnTo>
                  <a:pt x="509" y="340"/>
                </a:lnTo>
                <a:lnTo>
                  <a:pt x="508" y="337"/>
                </a:lnTo>
                <a:lnTo>
                  <a:pt x="505" y="333"/>
                </a:lnTo>
                <a:lnTo>
                  <a:pt x="503" y="330"/>
                </a:lnTo>
                <a:lnTo>
                  <a:pt x="493" y="324"/>
                </a:lnTo>
                <a:lnTo>
                  <a:pt x="489" y="325"/>
                </a:lnTo>
                <a:lnTo>
                  <a:pt x="483" y="327"/>
                </a:lnTo>
                <a:lnTo>
                  <a:pt x="477" y="332"/>
                </a:lnTo>
                <a:lnTo>
                  <a:pt x="476" y="335"/>
                </a:lnTo>
                <a:lnTo>
                  <a:pt x="473" y="337"/>
                </a:lnTo>
                <a:lnTo>
                  <a:pt x="467" y="333"/>
                </a:lnTo>
                <a:lnTo>
                  <a:pt x="460" y="332"/>
                </a:lnTo>
                <a:lnTo>
                  <a:pt x="456" y="337"/>
                </a:lnTo>
                <a:lnTo>
                  <a:pt x="455" y="340"/>
                </a:lnTo>
                <a:lnTo>
                  <a:pt x="450" y="345"/>
                </a:lnTo>
                <a:lnTo>
                  <a:pt x="447" y="348"/>
                </a:lnTo>
                <a:lnTo>
                  <a:pt x="441" y="349"/>
                </a:lnTo>
                <a:lnTo>
                  <a:pt x="437" y="344"/>
                </a:lnTo>
                <a:lnTo>
                  <a:pt x="434" y="338"/>
                </a:lnTo>
                <a:lnTo>
                  <a:pt x="432" y="336"/>
                </a:lnTo>
                <a:lnTo>
                  <a:pt x="425" y="335"/>
                </a:lnTo>
                <a:lnTo>
                  <a:pt x="421" y="336"/>
                </a:lnTo>
                <a:lnTo>
                  <a:pt x="417" y="333"/>
                </a:lnTo>
                <a:lnTo>
                  <a:pt x="411" y="329"/>
                </a:lnTo>
                <a:lnTo>
                  <a:pt x="407" y="330"/>
                </a:lnTo>
                <a:lnTo>
                  <a:pt x="400" y="331"/>
                </a:lnTo>
                <a:lnTo>
                  <a:pt x="398" y="331"/>
                </a:lnTo>
                <a:lnTo>
                  <a:pt x="392" y="331"/>
                </a:lnTo>
                <a:lnTo>
                  <a:pt x="386" y="330"/>
                </a:lnTo>
                <a:lnTo>
                  <a:pt x="384" y="326"/>
                </a:lnTo>
                <a:lnTo>
                  <a:pt x="381" y="323"/>
                </a:lnTo>
                <a:lnTo>
                  <a:pt x="380" y="321"/>
                </a:lnTo>
                <a:lnTo>
                  <a:pt x="377" y="317"/>
                </a:lnTo>
                <a:lnTo>
                  <a:pt x="375" y="315"/>
                </a:lnTo>
                <a:lnTo>
                  <a:pt x="372" y="315"/>
                </a:lnTo>
                <a:lnTo>
                  <a:pt x="367" y="317"/>
                </a:lnTo>
                <a:lnTo>
                  <a:pt x="362" y="320"/>
                </a:lnTo>
                <a:lnTo>
                  <a:pt x="357" y="319"/>
                </a:lnTo>
                <a:lnTo>
                  <a:pt x="353" y="320"/>
                </a:lnTo>
                <a:lnTo>
                  <a:pt x="350" y="320"/>
                </a:lnTo>
                <a:lnTo>
                  <a:pt x="345" y="319"/>
                </a:lnTo>
                <a:lnTo>
                  <a:pt x="343" y="314"/>
                </a:lnTo>
                <a:lnTo>
                  <a:pt x="341" y="309"/>
                </a:lnTo>
                <a:lnTo>
                  <a:pt x="336" y="308"/>
                </a:lnTo>
                <a:lnTo>
                  <a:pt x="332" y="308"/>
                </a:lnTo>
                <a:lnTo>
                  <a:pt x="326" y="308"/>
                </a:lnTo>
                <a:lnTo>
                  <a:pt x="323" y="308"/>
                </a:lnTo>
                <a:lnTo>
                  <a:pt x="318" y="306"/>
                </a:lnTo>
                <a:lnTo>
                  <a:pt x="311" y="305"/>
                </a:lnTo>
                <a:lnTo>
                  <a:pt x="305" y="306"/>
                </a:lnTo>
                <a:lnTo>
                  <a:pt x="302" y="308"/>
                </a:lnTo>
                <a:lnTo>
                  <a:pt x="297" y="308"/>
                </a:lnTo>
                <a:lnTo>
                  <a:pt x="294" y="306"/>
                </a:lnTo>
                <a:lnTo>
                  <a:pt x="292" y="304"/>
                </a:lnTo>
                <a:lnTo>
                  <a:pt x="292" y="298"/>
                </a:lnTo>
                <a:lnTo>
                  <a:pt x="287" y="293"/>
                </a:lnTo>
                <a:lnTo>
                  <a:pt x="286" y="288"/>
                </a:lnTo>
                <a:lnTo>
                  <a:pt x="283" y="285"/>
                </a:lnTo>
                <a:lnTo>
                  <a:pt x="280" y="280"/>
                </a:lnTo>
                <a:lnTo>
                  <a:pt x="274" y="275"/>
                </a:lnTo>
                <a:lnTo>
                  <a:pt x="273" y="275"/>
                </a:lnTo>
                <a:lnTo>
                  <a:pt x="268" y="275"/>
                </a:lnTo>
                <a:lnTo>
                  <a:pt x="265" y="276"/>
                </a:lnTo>
                <a:lnTo>
                  <a:pt x="265" y="277"/>
                </a:lnTo>
                <a:lnTo>
                  <a:pt x="264" y="281"/>
                </a:lnTo>
                <a:lnTo>
                  <a:pt x="260" y="281"/>
                </a:lnTo>
                <a:lnTo>
                  <a:pt x="257" y="275"/>
                </a:lnTo>
                <a:lnTo>
                  <a:pt x="256" y="272"/>
                </a:lnTo>
                <a:lnTo>
                  <a:pt x="252" y="269"/>
                </a:lnTo>
                <a:lnTo>
                  <a:pt x="247" y="267"/>
                </a:lnTo>
                <a:lnTo>
                  <a:pt x="241" y="266"/>
                </a:lnTo>
                <a:lnTo>
                  <a:pt x="237" y="266"/>
                </a:lnTo>
                <a:lnTo>
                  <a:pt x="237" y="70"/>
                </a:lnTo>
                <a:lnTo>
                  <a:pt x="94" y="68"/>
                </a:lnTo>
                <a:lnTo>
                  <a:pt x="0" y="66"/>
                </a:lnTo>
                <a:lnTo>
                  <a:pt x="3"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22"/>
          <p:cNvSpPr/>
          <p:nvPr/>
        </p:nvSpPr>
        <p:spPr>
          <a:xfrm>
            <a:off x="2849563" y="3611563"/>
            <a:ext cx="1803400" cy="1677987"/>
          </a:xfrm>
          <a:custGeom>
            <a:avLst/>
            <a:gdLst/>
            <a:ahLst/>
            <a:cxnLst/>
            <a:rect l="l" t="t" r="r" b="b"/>
            <a:pathLst>
              <a:path w="1136" h="1057" extrusionOk="0">
                <a:moveTo>
                  <a:pt x="357" y="411"/>
                </a:moveTo>
                <a:lnTo>
                  <a:pt x="382" y="0"/>
                </a:lnTo>
                <a:lnTo>
                  <a:pt x="474" y="3"/>
                </a:lnTo>
                <a:lnTo>
                  <a:pt x="619" y="5"/>
                </a:lnTo>
                <a:lnTo>
                  <a:pt x="619" y="199"/>
                </a:lnTo>
                <a:lnTo>
                  <a:pt x="624" y="202"/>
                </a:lnTo>
                <a:lnTo>
                  <a:pt x="634" y="204"/>
                </a:lnTo>
                <a:lnTo>
                  <a:pt x="641" y="213"/>
                </a:lnTo>
                <a:lnTo>
                  <a:pt x="643" y="216"/>
                </a:lnTo>
                <a:lnTo>
                  <a:pt x="649" y="210"/>
                </a:lnTo>
                <a:lnTo>
                  <a:pt x="656" y="210"/>
                </a:lnTo>
                <a:lnTo>
                  <a:pt x="667" y="222"/>
                </a:lnTo>
                <a:lnTo>
                  <a:pt x="670" y="228"/>
                </a:lnTo>
                <a:lnTo>
                  <a:pt x="674" y="235"/>
                </a:lnTo>
                <a:lnTo>
                  <a:pt x="678" y="243"/>
                </a:lnTo>
                <a:lnTo>
                  <a:pt x="683" y="243"/>
                </a:lnTo>
                <a:lnTo>
                  <a:pt x="693" y="240"/>
                </a:lnTo>
                <a:lnTo>
                  <a:pt x="705" y="243"/>
                </a:lnTo>
                <a:lnTo>
                  <a:pt x="720" y="243"/>
                </a:lnTo>
                <a:lnTo>
                  <a:pt x="725" y="247"/>
                </a:lnTo>
                <a:lnTo>
                  <a:pt x="725" y="249"/>
                </a:lnTo>
                <a:lnTo>
                  <a:pt x="729" y="254"/>
                </a:lnTo>
                <a:lnTo>
                  <a:pt x="741" y="254"/>
                </a:lnTo>
                <a:lnTo>
                  <a:pt x="755" y="251"/>
                </a:lnTo>
                <a:lnTo>
                  <a:pt x="758" y="251"/>
                </a:lnTo>
                <a:lnTo>
                  <a:pt x="762" y="257"/>
                </a:lnTo>
                <a:lnTo>
                  <a:pt x="768" y="265"/>
                </a:lnTo>
                <a:lnTo>
                  <a:pt x="780" y="267"/>
                </a:lnTo>
                <a:lnTo>
                  <a:pt x="792" y="263"/>
                </a:lnTo>
                <a:lnTo>
                  <a:pt x="798" y="267"/>
                </a:lnTo>
                <a:lnTo>
                  <a:pt x="802" y="271"/>
                </a:lnTo>
                <a:lnTo>
                  <a:pt x="814" y="270"/>
                </a:lnTo>
                <a:lnTo>
                  <a:pt x="820" y="279"/>
                </a:lnTo>
                <a:lnTo>
                  <a:pt x="823" y="284"/>
                </a:lnTo>
                <a:lnTo>
                  <a:pt x="829" y="284"/>
                </a:lnTo>
                <a:lnTo>
                  <a:pt x="832" y="281"/>
                </a:lnTo>
                <a:lnTo>
                  <a:pt x="838" y="273"/>
                </a:lnTo>
                <a:lnTo>
                  <a:pt x="843" y="267"/>
                </a:lnTo>
                <a:lnTo>
                  <a:pt x="850" y="270"/>
                </a:lnTo>
                <a:lnTo>
                  <a:pt x="855" y="273"/>
                </a:lnTo>
                <a:lnTo>
                  <a:pt x="860" y="264"/>
                </a:lnTo>
                <a:lnTo>
                  <a:pt x="869" y="260"/>
                </a:lnTo>
                <a:lnTo>
                  <a:pt x="877" y="260"/>
                </a:lnTo>
                <a:lnTo>
                  <a:pt x="887" y="266"/>
                </a:lnTo>
                <a:lnTo>
                  <a:pt x="893" y="278"/>
                </a:lnTo>
                <a:lnTo>
                  <a:pt x="901" y="284"/>
                </a:lnTo>
                <a:lnTo>
                  <a:pt x="914" y="281"/>
                </a:lnTo>
                <a:lnTo>
                  <a:pt x="919" y="281"/>
                </a:lnTo>
                <a:lnTo>
                  <a:pt x="928" y="277"/>
                </a:lnTo>
                <a:lnTo>
                  <a:pt x="932" y="271"/>
                </a:lnTo>
                <a:lnTo>
                  <a:pt x="943" y="262"/>
                </a:lnTo>
                <a:lnTo>
                  <a:pt x="962" y="257"/>
                </a:lnTo>
                <a:lnTo>
                  <a:pt x="978" y="261"/>
                </a:lnTo>
                <a:lnTo>
                  <a:pt x="989" y="259"/>
                </a:lnTo>
                <a:lnTo>
                  <a:pt x="1006" y="264"/>
                </a:lnTo>
                <a:lnTo>
                  <a:pt x="1022" y="269"/>
                </a:lnTo>
                <a:lnTo>
                  <a:pt x="1047" y="278"/>
                </a:lnTo>
                <a:lnTo>
                  <a:pt x="1066" y="286"/>
                </a:lnTo>
                <a:lnTo>
                  <a:pt x="1073" y="286"/>
                </a:lnTo>
                <a:lnTo>
                  <a:pt x="1086" y="290"/>
                </a:lnTo>
                <a:lnTo>
                  <a:pt x="1096" y="288"/>
                </a:lnTo>
                <a:lnTo>
                  <a:pt x="1105" y="483"/>
                </a:lnTo>
                <a:lnTo>
                  <a:pt x="1114" y="492"/>
                </a:lnTo>
                <a:lnTo>
                  <a:pt x="1123" y="501"/>
                </a:lnTo>
                <a:lnTo>
                  <a:pt x="1129" y="508"/>
                </a:lnTo>
                <a:lnTo>
                  <a:pt x="1133" y="519"/>
                </a:lnTo>
                <a:lnTo>
                  <a:pt x="1127" y="526"/>
                </a:lnTo>
                <a:lnTo>
                  <a:pt x="1129" y="531"/>
                </a:lnTo>
                <a:lnTo>
                  <a:pt x="1135" y="539"/>
                </a:lnTo>
                <a:lnTo>
                  <a:pt x="1136" y="550"/>
                </a:lnTo>
                <a:lnTo>
                  <a:pt x="1130" y="569"/>
                </a:lnTo>
                <a:lnTo>
                  <a:pt x="1124" y="580"/>
                </a:lnTo>
                <a:lnTo>
                  <a:pt x="1125" y="593"/>
                </a:lnTo>
                <a:lnTo>
                  <a:pt x="1131" y="604"/>
                </a:lnTo>
                <a:lnTo>
                  <a:pt x="1129" y="618"/>
                </a:lnTo>
                <a:lnTo>
                  <a:pt x="1126" y="628"/>
                </a:lnTo>
                <a:lnTo>
                  <a:pt x="1126" y="639"/>
                </a:lnTo>
                <a:lnTo>
                  <a:pt x="1129" y="650"/>
                </a:lnTo>
                <a:lnTo>
                  <a:pt x="1123" y="662"/>
                </a:lnTo>
                <a:lnTo>
                  <a:pt x="1102" y="662"/>
                </a:lnTo>
                <a:lnTo>
                  <a:pt x="1056" y="685"/>
                </a:lnTo>
                <a:lnTo>
                  <a:pt x="1045" y="697"/>
                </a:lnTo>
                <a:lnTo>
                  <a:pt x="1041" y="697"/>
                </a:lnTo>
                <a:lnTo>
                  <a:pt x="1039" y="689"/>
                </a:lnTo>
                <a:lnTo>
                  <a:pt x="1054" y="680"/>
                </a:lnTo>
                <a:lnTo>
                  <a:pt x="1054" y="671"/>
                </a:lnTo>
                <a:lnTo>
                  <a:pt x="1041" y="674"/>
                </a:lnTo>
                <a:lnTo>
                  <a:pt x="1033" y="674"/>
                </a:lnTo>
                <a:lnTo>
                  <a:pt x="1032" y="660"/>
                </a:lnTo>
                <a:lnTo>
                  <a:pt x="1026" y="657"/>
                </a:lnTo>
                <a:lnTo>
                  <a:pt x="1008" y="661"/>
                </a:lnTo>
                <a:lnTo>
                  <a:pt x="996" y="669"/>
                </a:lnTo>
                <a:lnTo>
                  <a:pt x="1002" y="684"/>
                </a:lnTo>
                <a:lnTo>
                  <a:pt x="1014" y="689"/>
                </a:lnTo>
                <a:lnTo>
                  <a:pt x="1021" y="695"/>
                </a:lnTo>
                <a:lnTo>
                  <a:pt x="1018" y="703"/>
                </a:lnTo>
                <a:lnTo>
                  <a:pt x="1001" y="723"/>
                </a:lnTo>
                <a:lnTo>
                  <a:pt x="995" y="751"/>
                </a:lnTo>
                <a:lnTo>
                  <a:pt x="979" y="766"/>
                </a:lnTo>
                <a:lnTo>
                  <a:pt x="952" y="783"/>
                </a:lnTo>
                <a:lnTo>
                  <a:pt x="923" y="800"/>
                </a:lnTo>
                <a:lnTo>
                  <a:pt x="940" y="778"/>
                </a:lnTo>
                <a:lnTo>
                  <a:pt x="938" y="769"/>
                </a:lnTo>
                <a:lnTo>
                  <a:pt x="913" y="773"/>
                </a:lnTo>
                <a:lnTo>
                  <a:pt x="905" y="773"/>
                </a:lnTo>
                <a:lnTo>
                  <a:pt x="897" y="767"/>
                </a:lnTo>
                <a:lnTo>
                  <a:pt x="901" y="759"/>
                </a:lnTo>
                <a:lnTo>
                  <a:pt x="895" y="764"/>
                </a:lnTo>
                <a:lnTo>
                  <a:pt x="875" y="768"/>
                </a:lnTo>
                <a:lnTo>
                  <a:pt x="866" y="759"/>
                </a:lnTo>
                <a:lnTo>
                  <a:pt x="857" y="763"/>
                </a:lnTo>
                <a:lnTo>
                  <a:pt x="857" y="768"/>
                </a:lnTo>
                <a:lnTo>
                  <a:pt x="872" y="780"/>
                </a:lnTo>
                <a:lnTo>
                  <a:pt x="881" y="780"/>
                </a:lnTo>
                <a:lnTo>
                  <a:pt x="881" y="790"/>
                </a:lnTo>
                <a:lnTo>
                  <a:pt x="865" y="810"/>
                </a:lnTo>
                <a:lnTo>
                  <a:pt x="861" y="814"/>
                </a:lnTo>
                <a:lnTo>
                  <a:pt x="855" y="808"/>
                </a:lnTo>
                <a:lnTo>
                  <a:pt x="855" y="805"/>
                </a:lnTo>
                <a:lnTo>
                  <a:pt x="847" y="808"/>
                </a:lnTo>
                <a:lnTo>
                  <a:pt x="850" y="822"/>
                </a:lnTo>
                <a:lnTo>
                  <a:pt x="853" y="824"/>
                </a:lnTo>
                <a:lnTo>
                  <a:pt x="838" y="842"/>
                </a:lnTo>
                <a:lnTo>
                  <a:pt x="829" y="843"/>
                </a:lnTo>
                <a:lnTo>
                  <a:pt x="829" y="837"/>
                </a:lnTo>
                <a:lnTo>
                  <a:pt x="829" y="822"/>
                </a:lnTo>
                <a:lnTo>
                  <a:pt x="826" y="825"/>
                </a:lnTo>
                <a:lnTo>
                  <a:pt x="826" y="837"/>
                </a:lnTo>
                <a:lnTo>
                  <a:pt x="805" y="839"/>
                </a:lnTo>
                <a:lnTo>
                  <a:pt x="809" y="848"/>
                </a:lnTo>
                <a:lnTo>
                  <a:pt x="823" y="847"/>
                </a:lnTo>
                <a:lnTo>
                  <a:pt x="821" y="865"/>
                </a:lnTo>
                <a:lnTo>
                  <a:pt x="794" y="866"/>
                </a:lnTo>
                <a:lnTo>
                  <a:pt x="785" y="866"/>
                </a:lnTo>
                <a:lnTo>
                  <a:pt x="788" y="871"/>
                </a:lnTo>
                <a:lnTo>
                  <a:pt x="800" y="874"/>
                </a:lnTo>
                <a:lnTo>
                  <a:pt x="806" y="883"/>
                </a:lnTo>
                <a:lnTo>
                  <a:pt x="807" y="899"/>
                </a:lnTo>
                <a:lnTo>
                  <a:pt x="797" y="905"/>
                </a:lnTo>
                <a:lnTo>
                  <a:pt x="780" y="906"/>
                </a:lnTo>
                <a:lnTo>
                  <a:pt x="780" y="914"/>
                </a:lnTo>
                <a:lnTo>
                  <a:pt x="786" y="916"/>
                </a:lnTo>
                <a:lnTo>
                  <a:pt x="789" y="937"/>
                </a:lnTo>
                <a:lnTo>
                  <a:pt x="795" y="977"/>
                </a:lnTo>
                <a:lnTo>
                  <a:pt x="814" y="1029"/>
                </a:lnTo>
                <a:lnTo>
                  <a:pt x="811" y="1033"/>
                </a:lnTo>
                <a:lnTo>
                  <a:pt x="808" y="1033"/>
                </a:lnTo>
                <a:lnTo>
                  <a:pt x="811" y="1035"/>
                </a:lnTo>
                <a:lnTo>
                  <a:pt x="819" y="1041"/>
                </a:lnTo>
                <a:lnTo>
                  <a:pt x="823" y="1052"/>
                </a:lnTo>
                <a:lnTo>
                  <a:pt x="823" y="1057"/>
                </a:lnTo>
                <a:lnTo>
                  <a:pt x="797" y="1047"/>
                </a:lnTo>
                <a:lnTo>
                  <a:pt x="769" y="1037"/>
                </a:lnTo>
                <a:lnTo>
                  <a:pt x="752" y="1030"/>
                </a:lnTo>
                <a:lnTo>
                  <a:pt x="737" y="1028"/>
                </a:lnTo>
                <a:lnTo>
                  <a:pt x="724" y="1025"/>
                </a:lnTo>
                <a:lnTo>
                  <a:pt x="709" y="1015"/>
                </a:lnTo>
                <a:lnTo>
                  <a:pt x="700" y="1003"/>
                </a:lnTo>
                <a:lnTo>
                  <a:pt x="685" y="998"/>
                </a:lnTo>
                <a:lnTo>
                  <a:pt x="666" y="984"/>
                </a:lnTo>
                <a:lnTo>
                  <a:pt x="650" y="967"/>
                </a:lnTo>
                <a:lnTo>
                  <a:pt x="642" y="947"/>
                </a:lnTo>
                <a:lnTo>
                  <a:pt x="629" y="911"/>
                </a:lnTo>
                <a:lnTo>
                  <a:pt x="619" y="897"/>
                </a:lnTo>
                <a:lnTo>
                  <a:pt x="601" y="880"/>
                </a:lnTo>
                <a:lnTo>
                  <a:pt x="588" y="856"/>
                </a:lnTo>
                <a:lnTo>
                  <a:pt x="579" y="821"/>
                </a:lnTo>
                <a:lnTo>
                  <a:pt x="565" y="804"/>
                </a:lnTo>
                <a:lnTo>
                  <a:pt x="549" y="775"/>
                </a:lnTo>
                <a:lnTo>
                  <a:pt x="533" y="744"/>
                </a:lnTo>
                <a:lnTo>
                  <a:pt x="529" y="720"/>
                </a:lnTo>
                <a:lnTo>
                  <a:pt x="517" y="703"/>
                </a:lnTo>
                <a:lnTo>
                  <a:pt x="497" y="684"/>
                </a:lnTo>
                <a:lnTo>
                  <a:pt x="485" y="676"/>
                </a:lnTo>
                <a:lnTo>
                  <a:pt x="467" y="672"/>
                </a:lnTo>
                <a:lnTo>
                  <a:pt x="461" y="662"/>
                </a:lnTo>
                <a:lnTo>
                  <a:pt x="439" y="653"/>
                </a:lnTo>
                <a:lnTo>
                  <a:pt x="415" y="653"/>
                </a:lnTo>
                <a:lnTo>
                  <a:pt x="398" y="653"/>
                </a:lnTo>
                <a:lnTo>
                  <a:pt x="376" y="650"/>
                </a:lnTo>
                <a:lnTo>
                  <a:pt x="361" y="650"/>
                </a:lnTo>
                <a:lnTo>
                  <a:pt x="356" y="654"/>
                </a:lnTo>
                <a:lnTo>
                  <a:pt x="343" y="686"/>
                </a:lnTo>
                <a:lnTo>
                  <a:pt x="341" y="691"/>
                </a:lnTo>
                <a:lnTo>
                  <a:pt x="325" y="716"/>
                </a:lnTo>
                <a:lnTo>
                  <a:pt x="314" y="728"/>
                </a:lnTo>
                <a:lnTo>
                  <a:pt x="307" y="731"/>
                </a:lnTo>
                <a:lnTo>
                  <a:pt x="284" y="716"/>
                </a:lnTo>
                <a:lnTo>
                  <a:pt x="272" y="708"/>
                </a:lnTo>
                <a:lnTo>
                  <a:pt x="263" y="708"/>
                </a:lnTo>
                <a:lnTo>
                  <a:pt x="237" y="701"/>
                </a:lnTo>
                <a:lnTo>
                  <a:pt x="200" y="694"/>
                </a:lnTo>
                <a:lnTo>
                  <a:pt x="143" y="666"/>
                </a:lnTo>
                <a:lnTo>
                  <a:pt x="129" y="652"/>
                </a:lnTo>
                <a:lnTo>
                  <a:pt x="118" y="621"/>
                </a:lnTo>
                <a:lnTo>
                  <a:pt x="104" y="605"/>
                </a:lnTo>
                <a:lnTo>
                  <a:pt x="95" y="591"/>
                </a:lnTo>
                <a:lnTo>
                  <a:pt x="88" y="557"/>
                </a:lnTo>
                <a:lnTo>
                  <a:pt x="73" y="536"/>
                </a:lnTo>
                <a:lnTo>
                  <a:pt x="58" y="527"/>
                </a:lnTo>
                <a:lnTo>
                  <a:pt x="45" y="502"/>
                </a:lnTo>
                <a:lnTo>
                  <a:pt x="29" y="488"/>
                </a:lnTo>
                <a:lnTo>
                  <a:pt x="21" y="472"/>
                </a:lnTo>
                <a:lnTo>
                  <a:pt x="5" y="452"/>
                </a:lnTo>
                <a:lnTo>
                  <a:pt x="0" y="438"/>
                </a:lnTo>
                <a:lnTo>
                  <a:pt x="1" y="411"/>
                </a:lnTo>
                <a:lnTo>
                  <a:pt x="357" y="411"/>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22"/>
          <p:cNvSpPr/>
          <p:nvPr/>
        </p:nvSpPr>
        <p:spPr>
          <a:xfrm>
            <a:off x="4225925" y="4891088"/>
            <a:ext cx="66675" cy="61912"/>
          </a:xfrm>
          <a:custGeom>
            <a:avLst/>
            <a:gdLst/>
            <a:ahLst/>
            <a:cxnLst/>
            <a:rect l="l" t="t" r="r" b="b"/>
            <a:pathLst>
              <a:path w="42" h="39" extrusionOk="0">
                <a:moveTo>
                  <a:pt x="40" y="2"/>
                </a:moveTo>
                <a:lnTo>
                  <a:pt x="29" y="7"/>
                </a:lnTo>
                <a:lnTo>
                  <a:pt x="16" y="17"/>
                </a:lnTo>
                <a:lnTo>
                  <a:pt x="5" y="29"/>
                </a:lnTo>
                <a:lnTo>
                  <a:pt x="0" y="38"/>
                </a:lnTo>
                <a:lnTo>
                  <a:pt x="0" y="39"/>
                </a:lnTo>
                <a:lnTo>
                  <a:pt x="6" y="34"/>
                </a:lnTo>
                <a:lnTo>
                  <a:pt x="14" y="27"/>
                </a:lnTo>
                <a:lnTo>
                  <a:pt x="23" y="15"/>
                </a:lnTo>
                <a:lnTo>
                  <a:pt x="31" y="8"/>
                </a:lnTo>
                <a:lnTo>
                  <a:pt x="38" y="5"/>
                </a:lnTo>
                <a:lnTo>
                  <a:pt x="42" y="0"/>
                </a:lnTo>
                <a:lnTo>
                  <a:pt x="40" y="2"/>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22"/>
          <p:cNvSpPr/>
          <p:nvPr/>
        </p:nvSpPr>
        <p:spPr>
          <a:xfrm>
            <a:off x="4173538" y="4965700"/>
            <a:ext cx="42862" cy="58738"/>
          </a:xfrm>
          <a:custGeom>
            <a:avLst/>
            <a:gdLst/>
            <a:ahLst/>
            <a:cxnLst/>
            <a:rect l="l" t="t" r="r" b="b"/>
            <a:pathLst>
              <a:path w="27" h="37" extrusionOk="0">
                <a:moveTo>
                  <a:pt x="23" y="1"/>
                </a:moveTo>
                <a:lnTo>
                  <a:pt x="11" y="18"/>
                </a:lnTo>
                <a:lnTo>
                  <a:pt x="4" y="28"/>
                </a:lnTo>
                <a:lnTo>
                  <a:pt x="0" y="36"/>
                </a:lnTo>
                <a:lnTo>
                  <a:pt x="2" y="37"/>
                </a:lnTo>
                <a:lnTo>
                  <a:pt x="6" y="33"/>
                </a:lnTo>
                <a:lnTo>
                  <a:pt x="18" y="16"/>
                </a:lnTo>
                <a:lnTo>
                  <a:pt x="23" y="9"/>
                </a:lnTo>
                <a:lnTo>
                  <a:pt x="27" y="3"/>
                </a:lnTo>
                <a:lnTo>
                  <a:pt x="27" y="0"/>
                </a:lnTo>
                <a:lnTo>
                  <a:pt x="24" y="0"/>
                </a:lnTo>
                <a:lnTo>
                  <a:pt x="23"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2"/>
          <p:cNvSpPr/>
          <p:nvPr/>
        </p:nvSpPr>
        <p:spPr>
          <a:xfrm>
            <a:off x="4140200" y="5035550"/>
            <a:ext cx="36513" cy="222250"/>
          </a:xfrm>
          <a:custGeom>
            <a:avLst/>
            <a:gdLst/>
            <a:ahLst/>
            <a:cxnLst/>
            <a:rect l="l" t="t" r="r" b="b"/>
            <a:pathLst>
              <a:path w="23" h="140" extrusionOk="0">
                <a:moveTo>
                  <a:pt x="16" y="3"/>
                </a:moveTo>
                <a:lnTo>
                  <a:pt x="8" y="15"/>
                </a:lnTo>
                <a:lnTo>
                  <a:pt x="3" y="33"/>
                </a:lnTo>
                <a:lnTo>
                  <a:pt x="0" y="56"/>
                </a:lnTo>
                <a:lnTo>
                  <a:pt x="3" y="85"/>
                </a:lnTo>
                <a:lnTo>
                  <a:pt x="9" y="109"/>
                </a:lnTo>
                <a:lnTo>
                  <a:pt x="17" y="125"/>
                </a:lnTo>
                <a:lnTo>
                  <a:pt x="21" y="136"/>
                </a:lnTo>
                <a:lnTo>
                  <a:pt x="23" y="140"/>
                </a:lnTo>
                <a:lnTo>
                  <a:pt x="23" y="137"/>
                </a:lnTo>
                <a:lnTo>
                  <a:pt x="23" y="131"/>
                </a:lnTo>
                <a:lnTo>
                  <a:pt x="16" y="114"/>
                </a:lnTo>
                <a:lnTo>
                  <a:pt x="11" y="96"/>
                </a:lnTo>
                <a:lnTo>
                  <a:pt x="5" y="71"/>
                </a:lnTo>
                <a:lnTo>
                  <a:pt x="5" y="54"/>
                </a:lnTo>
                <a:lnTo>
                  <a:pt x="8" y="32"/>
                </a:lnTo>
                <a:lnTo>
                  <a:pt x="14" y="15"/>
                </a:lnTo>
                <a:lnTo>
                  <a:pt x="19" y="8"/>
                </a:lnTo>
                <a:lnTo>
                  <a:pt x="21" y="3"/>
                </a:lnTo>
                <a:lnTo>
                  <a:pt x="21" y="1"/>
                </a:lnTo>
                <a:lnTo>
                  <a:pt x="19" y="0"/>
                </a:lnTo>
                <a:lnTo>
                  <a:pt x="16"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2"/>
          <p:cNvSpPr/>
          <p:nvPr/>
        </p:nvSpPr>
        <p:spPr>
          <a:xfrm>
            <a:off x="4200525" y="1609725"/>
            <a:ext cx="782638" cy="868363"/>
          </a:xfrm>
          <a:custGeom>
            <a:avLst/>
            <a:gdLst/>
            <a:ahLst/>
            <a:cxnLst/>
            <a:rect l="l" t="t" r="r" b="b"/>
            <a:pathLst>
              <a:path w="493" h="547" extrusionOk="0">
                <a:moveTo>
                  <a:pt x="6" y="2"/>
                </a:moveTo>
                <a:lnTo>
                  <a:pt x="110" y="0"/>
                </a:lnTo>
                <a:lnTo>
                  <a:pt x="144" y="0"/>
                </a:lnTo>
                <a:lnTo>
                  <a:pt x="153" y="5"/>
                </a:lnTo>
                <a:lnTo>
                  <a:pt x="153" y="9"/>
                </a:lnTo>
                <a:lnTo>
                  <a:pt x="156" y="15"/>
                </a:lnTo>
                <a:lnTo>
                  <a:pt x="166" y="18"/>
                </a:lnTo>
                <a:lnTo>
                  <a:pt x="176" y="18"/>
                </a:lnTo>
                <a:lnTo>
                  <a:pt x="193" y="18"/>
                </a:lnTo>
                <a:lnTo>
                  <a:pt x="202" y="17"/>
                </a:lnTo>
                <a:lnTo>
                  <a:pt x="208" y="17"/>
                </a:lnTo>
                <a:lnTo>
                  <a:pt x="217" y="21"/>
                </a:lnTo>
                <a:lnTo>
                  <a:pt x="218" y="27"/>
                </a:lnTo>
                <a:lnTo>
                  <a:pt x="223" y="32"/>
                </a:lnTo>
                <a:lnTo>
                  <a:pt x="229" y="33"/>
                </a:lnTo>
                <a:lnTo>
                  <a:pt x="237" y="33"/>
                </a:lnTo>
                <a:lnTo>
                  <a:pt x="250" y="30"/>
                </a:lnTo>
                <a:lnTo>
                  <a:pt x="262" y="28"/>
                </a:lnTo>
                <a:lnTo>
                  <a:pt x="270" y="28"/>
                </a:lnTo>
                <a:lnTo>
                  <a:pt x="285" y="32"/>
                </a:lnTo>
                <a:lnTo>
                  <a:pt x="295" y="37"/>
                </a:lnTo>
                <a:lnTo>
                  <a:pt x="297" y="43"/>
                </a:lnTo>
                <a:lnTo>
                  <a:pt x="298" y="51"/>
                </a:lnTo>
                <a:lnTo>
                  <a:pt x="300" y="57"/>
                </a:lnTo>
                <a:lnTo>
                  <a:pt x="309" y="54"/>
                </a:lnTo>
                <a:lnTo>
                  <a:pt x="314" y="52"/>
                </a:lnTo>
                <a:lnTo>
                  <a:pt x="315" y="57"/>
                </a:lnTo>
                <a:lnTo>
                  <a:pt x="324" y="59"/>
                </a:lnTo>
                <a:lnTo>
                  <a:pt x="328" y="51"/>
                </a:lnTo>
                <a:lnTo>
                  <a:pt x="335" y="51"/>
                </a:lnTo>
                <a:lnTo>
                  <a:pt x="342" y="56"/>
                </a:lnTo>
                <a:lnTo>
                  <a:pt x="357" y="65"/>
                </a:lnTo>
                <a:lnTo>
                  <a:pt x="363" y="69"/>
                </a:lnTo>
                <a:lnTo>
                  <a:pt x="374" y="71"/>
                </a:lnTo>
                <a:lnTo>
                  <a:pt x="381" y="69"/>
                </a:lnTo>
                <a:lnTo>
                  <a:pt x="387" y="67"/>
                </a:lnTo>
                <a:lnTo>
                  <a:pt x="393" y="67"/>
                </a:lnTo>
                <a:lnTo>
                  <a:pt x="398" y="72"/>
                </a:lnTo>
                <a:lnTo>
                  <a:pt x="407" y="68"/>
                </a:lnTo>
                <a:lnTo>
                  <a:pt x="418" y="63"/>
                </a:lnTo>
                <a:lnTo>
                  <a:pt x="423" y="60"/>
                </a:lnTo>
                <a:lnTo>
                  <a:pt x="430" y="60"/>
                </a:lnTo>
                <a:lnTo>
                  <a:pt x="438" y="66"/>
                </a:lnTo>
                <a:lnTo>
                  <a:pt x="438" y="68"/>
                </a:lnTo>
                <a:lnTo>
                  <a:pt x="444" y="69"/>
                </a:lnTo>
                <a:lnTo>
                  <a:pt x="460" y="69"/>
                </a:lnTo>
                <a:lnTo>
                  <a:pt x="467" y="67"/>
                </a:lnTo>
                <a:lnTo>
                  <a:pt x="474" y="64"/>
                </a:lnTo>
                <a:lnTo>
                  <a:pt x="487" y="64"/>
                </a:lnTo>
                <a:lnTo>
                  <a:pt x="493" y="66"/>
                </a:lnTo>
                <a:lnTo>
                  <a:pt x="473" y="82"/>
                </a:lnTo>
                <a:lnTo>
                  <a:pt x="445" y="99"/>
                </a:lnTo>
                <a:lnTo>
                  <a:pt x="414" y="120"/>
                </a:lnTo>
                <a:lnTo>
                  <a:pt x="391" y="139"/>
                </a:lnTo>
                <a:lnTo>
                  <a:pt x="366" y="162"/>
                </a:lnTo>
                <a:lnTo>
                  <a:pt x="364" y="167"/>
                </a:lnTo>
                <a:lnTo>
                  <a:pt x="362" y="181"/>
                </a:lnTo>
                <a:lnTo>
                  <a:pt x="350" y="197"/>
                </a:lnTo>
                <a:lnTo>
                  <a:pt x="342" y="203"/>
                </a:lnTo>
                <a:lnTo>
                  <a:pt x="339" y="211"/>
                </a:lnTo>
                <a:lnTo>
                  <a:pt x="338" y="220"/>
                </a:lnTo>
                <a:lnTo>
                  <a:pt x="339" y="274"/>
                </a:lnTo>
                <a:lnTo>
                  <a:pt x="332" y="288"/>
                </a:lnTo>
                <a:lnTo>
                  <a:pt x="324" y="297"/>
                </a:lnTo>
                <a:lnTo>
                  <a:pt x="315" y="301"/>
                </a:lnTo>
                <a:lnTo>
                  <a:pt x="308" y="306"/>
                </a:lnTo>
                <a:lnTo>
                  <a:pt x="300" y="316"/>
                </a:lnTo>
                <a:lnTo>
                  <a:pt x="298" y="326"/>
                </a:lnTo>
                <a:lnTo>
                  <a:pt x="298" y="338"/>
                </a:lnTo>
                <a:lnTo>
                  <a:pt x="298" y="348"/>
                </a:lnTo>
                <a:lnTo>
                  <a:pt x="300" y="352"/>
                </a:lnTo>
                <a:lnTo>
                  <a:pt x="306" y="352"/>
                </a:lnTo>
                <a:lnTo>
                  <a:pt x="314" y="357"/>
                </a:lnTo>
                <a:lnTo>
                  <a:pt x="314" y="361"/>
                </a:lnTo>
                <a:lnTo>
                  <a:pt x="312" y="385"/>
                </a:lnTo>
                <a:lnTo>
                  <a:pt x="315" y="414"/>
                </a:lnTo>
                <a:lnTo>
                  <a:pt x="319" y="433"/>
                </a:lnTo>
                <a:lnTo>
                  <a:pt x="324" y="437"/>
                </a:lnTo>
                <a:lnTo>
                  <a:pt x="336" y="439"/>
                </a:lnTo>
                <a:lnTo>
                  <a:pt x="347" y="445"/>
                </a:lnTo>
                <a:lnTo>
                  <a:pt x="350" y="445"/>
                </a:lnTo>
                <a:lnTo>
                  <a:pt x="355" y="452"/>
                </a:lnTo>
                <a:lnTo>
                  <a:pt x="360" y="461"/>
                </a:lnTo>
                <a:lnTo>
                  <a:pt x="363" y="464"/>
                </a:lnTo>
                <a:lnTo>
                  <a:pt x="367" y="466"/>
                </a:lnTo>
                <a:lnTo>
                  <a:pt x="375" y="471"/>
                </a:lnTo>
                <a:lnTo>
                  <a:pt x="378" y="473"/>
                </a:lnTo>
                <a:lnTo>
                  <a:pt x="390" y="489"/>
                </a:lnTo>
                <a:lnTo>
                  <a:pt x="398" y="501"/>
                </a:lnTo>
                <a:lnTo>
                  <a:pt x="402" y="515"/>
                </a:lnTo>
                <a:lnTo>
                  <a:pt x="405" y="530"/>
                </a:lnTo>
                <a:lnTo>
                  <a:pt x="405" y="537"/>
                </a:lnTo>
                <a:lnTo>
                  <a:pt x="62" y="547"/>
                </a:lnTo>
                <a:lnTo>
                  <a:pt x="59" y="391"/>
                </a:lnTo>
                <a:lnTo>
                  <a:pt x="56" y="386"/>
                </a:lnTo>
                <a:lnTo>
                  <a:pt x="55" y="384"/>
                </a:lnTo>
                <a:lnTo>
                  <a:pt x="54" y="380"/>
                </a:lnTo>
                <a:lnTo>
                  <a:pt x="49" y="378"/>
                </a:lnTo>
                <a:lnTo>
                  <a:pt x="45" y="375"/>
                </a:lnTo>
                <a:lnTo>
                  <a:pt x="41" y="372"/>
                </a:lnTo>
                <a:lnTo>
                  <a:pt x="40" y="367"/>
                </a:lnTo>
                <a:lnTo>
                  <a:pt x="40" y="354"/>
                </a:lnTo>
                <a:lnTo>
                  <a:pt x="39" y="349"/>
                </a:lnTo>
                <a:lnTo>
                  <a:pt x="38" y="342"/>
                </a:lnTo>
                <a:lnTo>
                  <a:pt x="38" y="337"/>
                </a:lnTo>
                <a:lnTo>
                  <a:pt x="38" y="319"/>
                </a:lnTo>
                <a:lnTo>
                  <a:pt x="33" y="305"/>
                </a:lnTo>
                <a:lnTo>
                  <a:pt x="30" y="287"/>
                </a:lnTo>
                <a:lnTo>
                  <a:pt x="30" y="268"/>
                </a:lnTo>
                <a:lnTo>
                  <a:pt x="33" y="258"/>
                </a:lnTo>
                <a:lnTo>
                  <a:pt x="31" y="254"/>
                </a:lnTo>
                <a:lnTo>
                  <a:pt x="29" y="243"/>
                </a:lnTo>
                <a:lnTo>
                  <a:pt x="25" y="230"/>
                </a:lnTo>
                <a:lnTo>
                  <a:pt x="21" y="217"/>
                </a:lnTo>
                <a:lnTo>
                  <a:pt x="21" y="211"/>
                </a:lnTo>
                <a:lnTo>
                  <a:pt x="23" y="200"/>
                </a:lnTo>
                <a:lnTo>
                  <a:pt x="26" y="180"/>
                </a:lnTo>
                <a:lnTo>
                  <a:pt x="27" y="162"/>
                </a:lnTo>
                <a:lnTo>
                  <a:pt x="27" y="155"/>
                </a:lnTo>
                <a:lnTo>
                  <a:pt x="25" y="145"/>
                </a:lnTo>
                <a:lnTo>
                  <a:pt x="25" y="137"/>
                </a:lnTo>
                <a:lnTo>
                  <a:pt x="23" y="131"/>
                </a:lnTo>
                <a:lnTo>
                  <a:pt x="16" y="122"/>
                </a:lnTo>
                <a:lnTo>
                  <a:pt x="15" y="119"/>
                </a:lnTo>
                <a:lnTo>
                  <a:pt x="7" y="115"/>
                </a:lnTo>
                <a:lnTo>
                  <a:pt x="3" y="111"/>
                </a:lnTo>
                <a:lnTo>
                  <a:pt x="2" y="106"/>
                </a:lnTo>
                <a:lnTo>
                  <a:pt x="0" y="101"/>
                </a:lnTo>
                <a:lnTo>
                  <a:pt x="0" y="97"/>
                </a:lnTo>
                <a:lnTo>
                  <a:pt x="1" y="88"/>
                </a:lnTo>
                <a:lnTo>
                  <a:pt x="3" y="78"/>
                </a:lnTo>
                <a:lnTo>
                  <a:pt x="6" y="69"/>
                </a:lnTo>
                <a:lnTo>
                  <a:pt x="7" y="52"/>
                </a:lnTo>
                <a:lnTo>
                  <a:pt x="6" y="13"/>
                </a:lnTo>
                <a:lnTo>
                  <a:pt x="6" y="2"/>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22"/>
          <p:cNvSpPr/>
          <p:nvPr/>
        </p:nvSpPr>
        <p:spPr>
          <a:xfrm>
            <a:off x="4268788" y="2462213"/>
            <a:ext cx="720725" cy="520700"/>
          </a:xfrm>
          <a:custGeom>
            <a:avLst/>
            <a:gdLst/>
            <a:ahLst/>
            <a:cxnLst/>
            <a:rect l="l" t="t" r="r" b="b"/>
            <a:pathLst>
              <a:path w="454" h="328" extrusionOk="0">
                <a:moveTo>
                  <a:pt x="6" y="11"/>
                </a:moveTo>
                <a:lnTo>
                  <a:pt x="286" y="2"/>
                </a:lnTo>
                <a:lnTo>
                  <a:pt x="362" y="0"/>
                </a:lnTo>
                <a:lnTo>
                  <a:pt x="365" y="9"/>
                </a:lnTo>
                <a:lnTo>
                  <a:pt x="365" y="13"/>
                </a:lnTo>
                <a:lnTo>
                  <a:pt x="365" y="15"/>
                </a:lnTo>
                <a:lnTo>
                  <a:pt x="369" y="18"/>
                </a:lnTo>
                <a:lnTo>
                  <a:pt x="374" y="22"/>
                </a:lnTo>
                <a:lnTo>
                  <a:pt x="374" y="27"/>
                </a:lnTo>
                <a:lnTo>
                  <a:pt x="371" y="33"/>
                </a:lnTo>
                <a:lnTo>
                  <a:pt x="370" y="35"/>
                </a:lnTo>
                <a:lnTo>
                  <a:pt x="370" y="43"/>
                </a:lnTo>
                <a:lnTo>
                  <a:pt x="375" y="50"/>
                </a:lnTo>
                <a:lnTo>
                  <a:pt x="379" y="57"/>
                </a:lnTo>
                <a:lnTo>
                  <a:pt x="383" y="63"/>
                </a:lnTo>
                <a:lnTo>
                  <a:pt x="383" y="72"/>
                </a:lnTo>
                <a:lnTo>
                  <a:pt x="390" y="78"/>
                </a:lnTo>
                <a:lnTo>
                  <a:pt x="395" y="78"/>
                </a:lnTo>
                <a:lnTo>
                  <a:pt x="400" y="82"/>
                </a:lnTo>
                <a:lnTo>
                  <a:pt x="403" y="88"/>
                </a:lnTo>
                <a:lnTo>
                  <a:pt x="408" y="93"/>
                </a:lnTo>
                <a:lnTo>
                  <a:pt x="414" y="100"/>
                </a:lnTo>
                <a:lnTo>
                  <a:pt x="423" y="105"/>
                </a:lnTo>
                <a:lnTo>
                  <a:pt x="429" y="110"/>
                </a:lnTo>
                <a:lnTo>
                  <a:pt x="435" y="119"/>
                </a:lnTo>
                <a:lnTo>
                  <a:pt x="435" y="128"/>
                </a:lnTo>
                <a:lnTo>
                  <a:pt x="440" y="131"/>
                </a:lnTo>
                <a:lnTo>
                  <a:pt x="443" y="136"/>
                </a:lnTo>
                <a:lnTo>
                  <a:pt x="447" y="142"/>
                </a:lnTo>
                <a:lnTo>
                  <a:pt x="450" y="153"/>
                </a:lnTo>
                <a:lnTo>
                  <a:pt x="450" y="157"/>
                </a:lnTo>
                <a:lnTo>
                  <a:pt x="454" y="166"/>
                </a:lnTo>
                <a:lnTo>
                  <a:pt x="452" y="174"/>
                </a:lnTo>
                <a:lnTo>
                  <a:pt x="448" y="178"/>
                </a:lnTo>
                <a:lnTo>
                  <a:pt x="447" y="181"/>
                </a:lnTo>
                <a:lnTo>
                  <a:pt x="447" y="190"/>
                </a:lnTo>
                <a:lnTo>
                  <a:pt x="441" y="196"/>
                </a:lnTo>
                <a:lnTo>
                  <a:pt x="435" y="199"/>
                </a:lnTo>
                <a:lnTo>
                  <a:pt x="428" y="202"/>
                </a:lnTo>
                <a:lnTo>
                  <a:pt x="420" y="206"/>
                </a:lnTo>
                <a:lnTo>
                  <a:pt x="411" y="211"/>
                </a:lnTo>
                <a:lnTo>
                  <a:pt x="405" y="212"/>
                </a:lnTo>
                <a:lnTo>
                  <a:pt x="401" y="215"/>
                </a:lnTo>
                <a:lnTo>
                  <a:pt x="396" y="221"/>
                </a:lnTo>
                <a:lnTo>
                  <a:pt x="396" y="229"/>
                </a:lnTo>
                <a:lnTo>
                  <a:pt x="395" y="233"/>
                </a:lnTo>
                <a:lnTo>
                  <a:pt x="395" y="237"/>
                </a:lnTo>
                <a:lnTo>
                  <a:pt x="400" y="242"/>
                </a:lnTo>
                <a:lnTo>
                  <a:pt x="405" y="254"/>
                </a:lnTo>
                <a:lnTo>
                  <a:pt x="406" y="259"/>
                </a:lnTo>
                <a:lnTo>
                  <a:pt x="406" y="268"/>
                </a:lnTo>
                <a:lnTo>
                  <a:pt x="400" y="273"/>
                </a:lnTo>
                <a:lnTo>
                  <a:pt x="400" y="277"/>
                </a:lnTo>
                <a:lnTo>
                  <a:pt x="399" y="282"/>
                </a:lnTo>
                <a:lnTo>
                  <a:pt x="396" y="287"/>
                </a:lnTo>
                <a:lnTo>
                  <a:pt x="389" y="292"/>
                </a:lnTo>
                <a:lnTo>
                  <a:pt x="383" y="299"/>
                </a:lnTo>
                <a:lnTo>
                  <a:pt x="380" y="303"/>
                </a:lnTo>
                <a:lnTo>
                  <a:pt x="377" y="308"/>
                </a:lnTo>
                <a:lnTo>
                  <a:pt x="377" y="315"/>
                </a:lnTo>
                <a:lnTo>
                  <a:pt x="377" y="321"/>
                </a:lnTo>
                <a:lnTo>
                  <a:pt x="374" y="326"/>
                </a:lnTo>
                <a:lnTo>
                  <a:pt x="374" y="328"/>
                </a:lnTo>
                <a:lnTo>
                  <a:pt x="371" y="328"/>
                </a:lnTo>
                <a:lnTo>
                  <a:pt x="368" y="322"/>
                </a:lnTo>
                <a:lnTo>
                  <a:pt x="362" y="315"/>
                </a:lnTo>
                <a:lnTo>
                  <a:pt x="358" y="309"/>
                </a:lnTo>
                <a:lnTo>
                  <a:pt x="355" y="304"/>
                </a:lnTo>
                <a:lnTo>
                  <a:pt x="351" y="303"/>
                </a:lnTo>
                <a:lnTo>
                  <a:pt x="348" y="301"/>
                </a:lnTo>
                <a:lnTo>
                  <a:pt x="281" y="303"/>
                </a:lnTo>
                <a:lnTo>
                  <a:pt x="167" y="303"/>
                </a:lnTo>
                <a:lnTo>
                  <a:pt x="95" y="303"/>
                </a:lnTo>
                <a:lnTo>
                  <a:pt x="78" y="303"/>
                </a:lnTo>
                <a:lnTo>
                  <a:pt x="75" y="298"/>
                </a:lnTo>
                <a:lnTo>
                  <a:pt x="71" y="292"/>
                </a:lnTo>
                <a:lnTo>
                  <a:pt x="70" y="291"/>
                </a:lnTo>
                <a:lnTo>
                  <a:pt x="68" y="288"/>
                </a:lnTo>
                <a:lnTo>
                  <a:pt x="68" y="279"/>
                </a:lnTo>
                <a:lnTo>
                  <a:pt x="68" y="277"/>
                </a:lnTo>
                <a:lnTo>
                  <a:pt x="70" y="273"/>
                </a:lnTo>
                <a:lnTo>
                  <a:pt x="72" y="267"/>
                </a:lnTo>
                <a:lnTo>
                  <a:pt x="72" y="266"/>
                </a:lnTo>
                <a:lnTo>
                  <a:pt x="72" y="262"/>
                </a:lnTo>
                <a:lnTo>
                  <a:pt x="71" y="257"/>
                </a:lnTo>
                <a:lnTo>
                  <a:pt x="68" y="255"/>
                </a:lnTo>
                <a:lnTo>
                  <a:pt x="64" y="248"/>
                </a:lnTo>
                <a:lnTo>
                  <a:pt x="59" y="241"/>
                </a:lnTo>
                <a:lnTo>
                  <a:pt x="56" y="233"/>
                </a:lnTo>
                <a:lnTo>
                  <a:pt x="55" y="227"/>
                </a:lnTo>
                <a:lnTo>
                  <a:pt x="53" y="221"/>
                </a:lnTo>
                <a:lnTo>
                  <a:pt x="52" y="217"/>
                </a:lnTo>
                <a:lnTo>
                  <a:pt x="50" y="211"/>
                </a:lnTo>
                <a:lnTo>
                  <a:pt x="47" y="202"/>
                </a:lnTo>
                <a:lnTo>
                  <a:pt x="42" y="196"/>
                </a:lnTo>
                <a:lnTo>
                  <a:pt x="37" y="187"/>
                </a:lnTo>
                <a:lnTo>
                  <a:pt x="33" y="181"/>
                </a:lnTo>
                <a:lnTo>
                  <a:pt x="31" y="173"/>
                </a:lnTo>
                <a:lnTo>
                  <a:pt x="27" y="169"/>
                </a:lnTo>
                <a:lnTo>
                  <a:pt x="27" y="164"/>
                </a:lnTo>
                <a:lnTo>
                  <a:pt x="27" y="163"/>
                </a:lnTo>
                <a:lnTo>
                  <a:pt x="25" y="157"/>
                </a:lnTo>
                <a:lnTo>
                  <a:pt x="23" y="154"/>
                </a:lnTo>
                <a:lnTo>
                  <a:pt x="20" y="150"/>
                </a:lnTo>
                <a:lnTo>
                  <a:pt x="17" y="143"/>
                </a:lnTo>
                <a:lnTo>
                  <a:pt x="13" y="142"/>
                </a:lnTo>
                <a:lnTo>
                  <a:pt x="13" y="140"/>
                </a:lnTo>
                <a:lnTo>
                  <a:pt x="15" y="131"/>
                </a:lnTo>
                <a:lnTo>
                  <a:pt x="17" y="121"/>
                </a:lnTo>
                <a:lnTo>
                  <a:pt x="19" y="106"/>
                </a:lnTo>
                <a:lnTo>
                  <a:pt x="19" y="99"/>
                </a:lnTo>
                <a:lnTo>
                  <a:pt x="17" y="93"/>
                </a:lnTo>
                <a:lnTo>
                  <a:pt x="12" y="87"/>
                </a:lnTo>
                <a:lnTo>
                  <a:pt x="12" y="80"/>
                </a:lnTo>
                <a:lnTo>
                  <a:pt x="11" y="78"/>
                </a:lnTo>
                <a:lnTo>
                  <a:pt x="11" y="73"/>
                </a:lnTo>
                <a:lnTo>
                  <a:pt x="13" y="70"/>
                </a:lnTo>
                <a:lnTo>
                  <a:pt x="17" y="67"/>
                </a:lnTo>
                <a:lnTo>
                  <a:pt x="16" y="61"/>
                </a:lnTo>
                <a:lnTo>
                  <a:pt x="15" y="59"/>
                </a:lnTo>
                <a:lnTo>
                  <a:pt x="12" y="53"/>
                </a:lnTo>
                <a:lnTo>
                  <a:pt x="11" y="50"/>
                </a:lnTo>
                <a:lnTo>
                  <a:pt x="8" y="47"/>
                </a:lnTo>
                <a:lnTo>
                  <a:pt x="4" y="44"/>
                </a:lnTo>
                <a:lnTo>
                  <a:pt x="2" y="43"/>
                </a:lnTo>
                <a:lnTo>
                  <a:pt x="1" y="41"/>
                </a:lnTo>
                <a:lnTo>
                  <a:pt x="1" y="38"/>
                </a:lnTo>
                <a:lnTo>
                  <a:pt x="0" y="36"/>
                </a:lnTo>
                <a:lnTo>
                  <a:pt x="4" y="33"/>
                </a:lnTo>
                <a:lnTo>
                  <a:pt x="9" y="31"/>
                </a:lnTo>
                <a:lnTo>
                  <a:pt x="9" y="30"/>
                </a:lnTo>
                <a:lnTo>
                  <a:pt x="8" y="28"/>
                </a:lnTo>
                <a:lnTo>
                  <a:pt x="8" y="27"/>
                </a:lnTo>
                <a:lnTo>
                  <a:pt x="8" y="25"/>
                </a:lnTo>
                <a:lnTo>
                  <a:pt x="9" y="23"/>
                </a:lnTo>
                <a:lnTo>
                  <a:pt x="9" y="22"/>
                </a:lnTo>
                <a:lnTo>
                  <a:pt x="9" y="21"/>
                </a:lnTo>
                <a:lnTo>
                  <a:pt x="8" y="20"/>
                </a:lnTo>
                <a:lnTo>
                  <a:pt x="6" y="19"/>
                </a:lnTo>
                <a:lnTo>
                  <a:pt x="6" y="15"/>
                </a:lnTo>
                <a:lnTo>
                  <a:pt x="6" y="11"/>
                </a:lnTo>
                <a:close/>
              </a:path>
            </a:pathLst>
          </a:custGeom>
          <a:solidFill>
            <a:srgbClr val="00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22"/>
          <p:cNvSpPr/>
          <p:nvPr/>
        </p:nvSpPr>
        <p:spPr>
          <a:xfrm>
            <a:off x="4394200" y="2941638"/>
            <a:ext cx="798513" cy="728662"/>
          </a:xfrm>
          <a:custGeom>
            <a:avLst/>
            <a:gdLst/>
            <a:ahLst/>
            <a:cxnLst/>
            <a:rect l="l" t="t" r="r" b="b"/>
            <a:pathLst>
              <a:path w="503" h="459" extrusionOk="0">
                <a:moveTo>
                  <a:pt x="65" y="373"/>
                </a:moveTo>
                <a:lnTo>
                  <a:pt x="59" y="160"/>
                </a:lnTo>
                <a:lnTo>
                  <a:pt x="60" y="157"/>
                </a:lnTo>
                <a:lnTo>
                  <a:pt x="62" y="155"/>
                </a:lnTo>
                <a:lnTo>
                  <a:pt x="62" y="152"/>
                </a:lnTo>
                <a:lnTo>
                  <a:pt x="62" y="151"/>
                </a:lnTo>
                <a:lnTo>
                  <a:pt x="62" y="150"/>
                </a:lnTo>
                <a:lnTo>
                  <a:pt x="58" y="147"/>
                </a:lnTo>
                <a:lnTo>
                  <a:pt x="53" y="146"/>
                </a:lnTo>
                <a:lnTo>
                  <a:pt x="50" y="145"/>
                </a:lnTo>
                <a:lnTo>
                  <a:pt x="47" y="144"/>
                </a:lnTo>
                <a:lnTo>
                  <a:pt x="43" y="140"/>
                </a:lnTo>
                <a:lnTo>
                  <a:pt x="42" y="135"/>
                </a:lnTo>
                <a:lnTo>
                  <a:pt x="43" y="133"/>
                </a:lnTo>
                <a:lnTo>
                  <a:pt x="43" y="132"/>
                </a:lnTo>
                <a:lnTo>
                  <a:pt x="43" y="129"/>
                </a:lnTo>
                <a:lnTo>
                  <a:pt x="42" y="126"/>
                </a:lnTo>
                <a:lnTo>
                  <a:pt x="42" y="125"/>
                </a:lnTo>
                <a:lnTo>
                  <a:pt x="37" y="124"/>
                </a:lnTo>
                <a:lnTo>
                  <a:pt x="32" y="120"/>
                </a:lnTo>
                <a:lnTo>
                  <a:pt x="30" y="117"/>
                </a:lnTo>
                <a:lnTo>
                  <a:pt x="23" y="115"/>
                </a:lnTo>
                <a:lnTo>
                  <a:pt x="23" y="112"/>
                </a:lnTo>
                <a:lnTo>
                  <a:pt x="28" y="111"/>
                </a:lnTo>
                <a:lnTo>
                  <a:pt x="29" y="110"/>
                </a:lnTo>
                <a:lnTo>
                  <a:pt x="31" y="108"/>
                </a:lnTo>
                <a:lnTo>
                  <a:pt x="34" y="105"/>
                </a:lnTo>
                <a:lnTo>
                  <a:pt x="37" y="102"/>
                </a:lnTo>
                <a:lnTo>
                  <a:pt x="38" y="101"/>
                </a:lnTo>
                <a:lnTo>
                  <a:pt x="35" y="99"/>
                </a:lnTo>
                <a:lnTo>
                  <a:pt x="34" y="96"/>
                </a:lnTo>
                <a:lnTo>
                  <a:pt x="34" y="93"/>
                </a:lnTo>
                <a:lnTo>
                  <a:pt x="34" y="92"/>
                </a:lnTo>
                <a:lnTo>
                  <a:pt x="29" y="89"/>
                </a:lnTo>
                <a:lnTo>
                  <a:pt x="23" y="88"/>
                </a:lnTo>
                <a:lnTo>
                  <a:pt x="19" y="86"/>
                </a:lnTo>
                <a:lnTo>
                  <a:pt x="16" y="86"/>
                </a:lnTo>
                <a:lnTo>
                  <a:pt x="15" y="80"/>
                </a:lnTo>
                <a:lnTo>
                  <a:pt x="11" y="69"/>
                </a:lnTo>
                <a:lnTo>
                  <a:pt x="9" y="59"/>
                </a:lnTo>
                <a:lnTo>
                  <a:pt x="7" y="49"/>
                </a:lnTo>
                <a:lnTo>
                  <a:pt x="7" y="44"/>
                </a:lnTo>
                <a:lnTo>
                  <a:pt x="8" y="36"/>
                </a:lnTo>
                <a:lnTo>
                  <a:pt x="6" y="23"/>
                </a:lnTo>
                <a:lnTo>
                  <a:pt x="4" y="15"/>
                </a:lnTo>
                <a:lnTo>
                  <a:pt x="2" y="7"/>
                </a:lnTo>
                <a:lnTo>
                  <a:pt x="1" y="4"/>
                </a:lnTo>
                <a:lnTo>
                  <a:pt x="0" y="2"/>
                </a:lnTo>
                <a:lnTo>
                  <a:pt x="62" y="2"/>
                </a:lnTo>
                <a:lnTo>
                  <a:pt x="263" y="0"/>
                </a:lnTo>
                <a:lnTo>
                  <a:pt x="269" y="0"/>
                </a:lnTo>
                <a:lnTo>
                  <a:pt x="276" y="4"/>
                </a:lnTo>
                <a:lnTo>
                  <a:pt x="279" y="8"/>
                </a:lnTo>
                <a:lnTo>
                  <a:pt x="285" y="16"/>
                </a:lnTo>
                <a:lnTo>
                  <a:pt x="289" y="22"/>
                </a:lnTo>
                <a:lnTo>
                  <a:pt x="292" y="27"/>
                </a:lnTo>
                <a:lnTo>
                  <a:pt x="299" y="36"/>
                </a:lnTo>
                <a:lnTo>
                  <a:pt x="302" y="43"/>
                </a:lnTo>
                <a:lnTo>
                  <a:pt x="301" y="51"/>
                </a:lnTo>
                <a:lnTo>
                  <a:pt x="301" y="55"/>
                </a:lnTo>
                <a:lnTo>
                  <a:pt x="302" y="63"/>
                </a:lnTo>
                <a:lnTo>
                  <a:pt x="305" y="70"/>
                </a:lnTo>
                <a:lnTo>
                  <a:pt x="311" y="72"/>
                </a:lnTo>
                <a:lnTo>
                  <a:pt x="316" y="77"/>
                </a:lnTo>
                <a:lnTo>
                  <a:pt x="317" y="83"/>
                </a:lnTo>
                <a:lnTo>
                  <a:pt x="320" y="90"/>
                </a:lnTo>
                <a:lnTo>
                  <a:pt x="325" y="93"/>
                </a:lnTo>
                <a:lnTo>
                  <a:pt x="332" y="105"/>
                </a:lnTo>
                <a:lnTo>
                  <a:pt x="341" y="109"/>
                </a:lnTo>
                <a:lnTo>
                  <a:pt x="347" y="115"/>
                </a:lnTo>
                <a:lnTo>
                  <a:pt x="352" y="126"/>
                </a:lnTo>
                <a:lnTo>
                  <a:pt x="352" y="139"/>
                </a:lnTo>
                <a:lnTo>
                  <a:pt x="356" y="150"/>
                </a:lnTo>
                <a:lnTo>
                  <a:pt x="364" y="160"/>
                </a:lnTo>
                <a:lnTo>
                  <a:pt x="370" y="163"/>
                </a:lnTo>
                <a:lnTo>
                  <a:pt x="375" y="159"/>
                </a:lnTo>
                <a:lnTo>
                  <a:pt x="376" y="152"/>
                </a:lnTo>
                <a:lnTo>
                  <a:pt x="384" y="151"/>
                </a:lnTo>
                <a:lnTo>
                  <a:pt x="392" y="151"/>
                </a:lnTo>
                <a:lnTo>
                  <a:pt x="404" y="169"/>
                </a:lnTo>
                <a:lnTo>
                  <a:pt x="411" y="180"/>
                </a:lnTo>
                <a:lnTo>
                  <a:pt x="405" y="187"/>
                </a:lnTo>
                <a:lnTo>
                  <a:pt x="404" y="194"/>
                </a:lnTo>
                <a:lnTo>
                  <a:pt x="401" y="205"/>
                </a:lnTo>
                <a:lnTo>
                  <a:pt x="399" y="215"/>
                </a:lnTo>
                <a:lnTo>
                  <a:pt x="391" y="222"/>
                </a:lnTo>
                <a:lnTo>
                  <a:pt x="391" y="234"/>
                </a:lnTo>
                <a:lnTo>
                  <a:pt x="401" y="242"/>
                </a:lnTo>
                <a:lnTo>
                  <a:pt x="411" y="248"/>
                </a:lnTo>
                <a:lnTo>
                  <a:pt x="432" y="261"/>
                </a:lnTo>
                <a:lnTo>
                  <a:pt x="445" y="270"/>
                </a:lnTo>
                <a:lnTo>
                  <a:pt x="449" y="278"/>
                </a:lnTo>
                <a:lnTo>
                  <a:pt x="449" y="287"/>
                </a:lnTo>
                <a:lnTo>
                  <a:pt x="455" y="293"/>
                </a:lnTo>
                <a:lnTo>
                  <a:pt x="460" y="297"/>
                </a:lnTo>
                <a:lnTo>
                  <a:pt x="468" y="305"/>
                </a:lnTo>
                <a:lnTo>
                  <a:pt x="472" y="316"/>
                </a:lnTo>
                <a:lnTo>
                  <a:pt x="472" y="321"/>
                </a:lnTo>
                <a:lnTo>
                  <a:pt x="468" y="328"/>
                </a:lnTo>
                <a:lnTo>
                  <a:pt x="468" y="332"/>
                </a:lnTo>
                <a:lnTo>
                  <a:pt x="473" y="337"/>
                </a:lnTo>
                <a:lnTo>
                  <a:pt x="478" y="343"/>
                </a:lnTo>
                <a:lnTo>
                  <a:pt x="484" y="347"/>
                </a:lnTo>
                <a:lnTo>
                  <a:pt x="485" y="350"/>
                </a:lnTo>
                <a:lnTo>
                  <a:pt x="489" y="348"/>
                </a:lnTo>
                <a:lnTo>
                  <a:pt x="490" y="343"/>
                </a:lnTo>
                <a:lnTo>
                  <a:pt x="496" y="343"/>
                </a:lnTo>
                <a:lnTo>
                  <a:pt x="501" y="355"/>
                </a:lnTo>
                <a:lnTo>
                  <a:pt x="502" y="363"/>
                </a:lnTo>
                <a:lnTo>
                  <a:pt x="503" y="368"/>
                </a:lnTo>
                <a:lnTo>
                  <a:pt x="496" y="373"/>
                </a:lnTo>
                <a:lnTo>
                  <a:pt x="496" y="381"/>
                </a:lnTo>
                <a:lnTo>
                  <a:pt x="496" y="387"/>
                </a:lnTo>
                <a:lnTo>
                  <a:pt x="493" y="388"/>
                </a:lnTo>
                <a:lnTo>
                  <a:pt x="486" y="391"/>
                </a:lnTo>
                <a:lnTo>
                  <a:pt x="478" y="394"/>
                </a:lnTo>
                <a:lnTo>
                  <a:pt x="476" y="396"/>
                </a:lnTo>
                <a:lnTo>
                  <a:pt x="466" y="397"/>
                </a:lnTo>
                <a:lnTo>
                  <a:pt x="465" y="400"/>
                </a:lnTo>
                <a:lnTo>
                  <a:pt x="465" y="409"/>
                </a:lnTo>
                <a:lnTo>
                  <a:pt x="469" y="420"/>
                </a:lnTo>
                <a:lnTo>
                  <a:pt x="469" y="425"/>
                </a:lnTo>
                <a:lnTo>
                  <a:pt x="461" y="430"/>
                </a:lnTo>
                <a:lnTo>
                  <a:pt x="456" y="435"/>
                </a:lnTo>
                <a:lnTo>
                  <a:pt x="454" y="443"/>
                </a:lnTo>
                <a:lnTo>
                  <a:pt x="454" y="448"/>
                </a:lnTo>
                <a:lnTo>
                  <a:pt x="453" y="451"/>
                </a:lnTo>
                <a:lnTo>
                  <a:pt x="453" y="457"/>
                </a:lnTo>
                <a:lnTo>
                  <a:pt x="420" y="457"/>
                </a:lnTo>
                <a:lnTo>
                  <a:pt x="410" y="459"/>
                </a:lnTo>
                <a:lnTo>
                  <a:pt x="412" y="443"/>
                </a:lnTo>
                <a:lnTo>
                  <a:pt x="416" y="433"/>
                </a:lnTo>
                <a:lnTo>
                  <a:pt x="422" y="423"/>
                </a:lnTo>
                <a:lnTo>
                  <a:pt x="424" y="418"/>
                </a:lnTo>
                <a:lnTo>
                  <a:pt x="424" y="411"/>
                </a:lnTo>
                <a:lnTo>
                  <a:pt x="421" y="406"/>
                </a:lnTo>
                <a:lnTo>
                  <a:pt x="421" y="402"/>
                </a:lnTo>
                <a:lnTo>
                  <a:pt x="67" y="408"/>
                </a:lnTo>
                <a:lnTo>
                  <a:pt x="66" y="376"/>
                </a:lnTo>
                <a:lnTo>
                  <a:pt x="65" y="373"/>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 name="Google Shape;581;p22"/>
          <p:cNvSpPr/>
          <p:nvPr/>
        </p:nvSpPr>
        <p:spPr>
          <a:xfrm>
            <a:off x="3590925" y="3041650"/>
            <a:ext cx="906463" cy="492125"/>
          </a:xfrm>
          <a:custGeom>
            <a:avLst/>
            <a:gdLst/>
            <a:ahLst/>
            <a:cxnLst/>
            <a:rect l="l" t="t" r="r" b="b"/>
            <a:pathLst>
              <a:path w="571" h="310" extrusionOk="0">
                <a:moveTo>
                  <a:pt x="0" y="297"/>
                </a:moveTo>
                <a:lnTo>
                  <a:pt x="15" y="0"/>
                </a:lnTo>
                <a:lnTo>
                  <a:pt x="154" y="3"/>
                </a:lnTo>
                <a:lnTo>
                  <a:pt x="317" y="7"/>
                </a:lnTo>
                <a:lnTo>
                  <a:pt x="517" y="7"/>
                </a:lnTo>
                <a:lnTo>
                  <a:pt x="521" y="19"/>
                </a:lnTo>
                <a:lnTo>
                  <a:pt x="522" y="23"/>
                </a:lnTo>
                <a:lnTo>
                  <a:pt x="529" y="25"/>
                </a:lnTo>
                <a:lnTo>
                  <a:pt x="533" y="26"/>
                </a:lnTo>
                <a:lnTo>
                  <a:pt x="537" y="27"/>
                </a:lnTo>
                <a:lnTo>
                  <a:pt x="540" y="30"/>
                </a:lnTo>
                <a:lnTo>
                  <a:pt x="540" y="31"/>
                </a:lnTo>
                <a:lnTo>
                  <a:pt x="541" y="33"/>
                </a:lnTo>
                <a:lnTo>
                  <a:pt x="543" y="38"/>
                </a:lnTo>
                <a:lnTo>
                  <a:pt x="540" y="42"/>
                </a:lnTo>
                <a:lnTo>
                  <a:pt x="538" y="43"/>
                </a:lnTo>
                <a:lnTo>
                  <a:pt x="535" y="47"/>
                </a:lnTo>
                <a:lnTo>
                  <a:pt x="529" y="50"/>
                </a:lnTo>
                <a:lnTo>
                  <a:pt x="533" y="53"/>
                </a:lnTo>
                <a:lnTo>
                  <a:pt x="536" y="55"/>
                </a:lnTo>
                <a:lnTo>
                  <a:pt x="538" y="56"/>
                </a:lnTo>
                <a:lnTo>
                  <a:pt x="543" y="60"/>
                </a:lnTo>
                <a:lnTo>
                  <a:pt x="548" y="62"/>
                </a:lnTo>
                <a:lnTo>
                  <a:pt x="550" y="66"/>
                </a:lnTo>
                <a:lnTo>
                  <a:pt x="548" y="69"/>
                </a:lnTo>
                <a:lnTo>
                  <a:pt x="548" y="73"/>
                </a:lnTo>
                <a:lnTo>
                  <a:pt x="549" y="77"/>
                </a:lnTo>
                <a:lnTo>
                  <a:pt x="553" y="81"/>
                </a:lnTo>
                <a:lnTo>
                  <a:pt x="559" y="83"/>
                </a:lnTo>
                <a:lnTo>
                  <a:pt x="564" y="84"/>
                </a:lnTo>
                <a:lnTo>
                  <a:pt x="568" y="87"/>
                </a:lnTo>
                <a:lnTo>
                  <a:pt x="568" y="91"/>
                </a:lnTo>
                <a:lnTo>
                  <a:pt x="566" y="93"/>
                </a:lnTo>
                <a:lnTo>
                  <a:pt x="565" y="96"/>
                </a:lnTo>
                <a:lnTo>
                  <a:pt x="571" y="310"/>
                </a:lnTo>
                <a:lnTo>
                  <a:pt x="338" y="305"/>
                </a:lnTo>
                <a:lnTo>
                  <a:pt x="162" y="300"/>
                </a:lnTo>
                <a:lnTo>
                  <a:pt x="19" y="297"/>
                </a:lnTo>
                <a:lnTo>
                  <a:pt x="0" y="297"/>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p22"/>
          <p:cNvSpPr/>
          <p:nvPr/>
        </p:nvSpPr>
        <p:spPr>
          <a:xfrm>
            <a:off x="4500563" y="3578225"/>
            <a:ext cx="622300" cy="584200"/>
          </a:xfrm>
          <a:custGeom>
            <a:avLst/>
            <a:gdLst/>
            <a:ahLst/>
            <a:cxnLst/>
            <a:rect l="l" t="t" r="r" b="b"/>
            <a:pathLst>
              <a:path w="392" h="368" extrusionOk="0">
                <a:moveTo>
                  <a:pt x="0" y="7"/>
                </a:moveTo>
                <a:lnTo>
                  <a:pt x="256" y="1"/>
                </a:lnTo>
                <a:lnTo>
                  <a:pt x="354" y="0"/>
                </a:lnTo>
                <a:lnTo>
                  <a:pt x="354" y="5"/>
                </a:lnTo>
                <a:lnTo>
                  <a:pt x="357" y="8"/>
                </a:lnTo>
                <a:lnTo>
                  <a:pt x="357" y="12"/>
                </a:lnTo>
                <a:lnTo>
                  <a:pt x="357" y="16"/>
                </a:lnTo>
                <a:lnTo>
                  <a:pt x="357" y="19"/>
                </a:lnTo>
                <a:lnTo>
                  <a:pt x="355" y="22"/>
                </a:lnTo>
                <a:lnTo>
                  <a:pt x="350" y="28"/>
                </a:lnTo>
                <a:lnTo>
                  <a:pt x="347" y="35"/>
                </a:lnTo>
                <a:lnTo>
                  <a:pt x="345" y="43"/>
                </a:lnTo>
                <a:lnTo>
                  <a:pt x="344" y="50"/>
                </a:lnTo>
                <a:lnTo>
                  <a:pt x="343" y="56"/>
                </a:lnTo>
                <a:lnTo>
                  <a:pt x="347" y="57"/>
                </a:lnTo>
                <a:lnTo>
                  <a:pt x="354" y="56"/>
                </a:lnTo>
                <a:lnTo>
                  <a:pt x="364" y="56"/>
                </a:lnTo>
                <a:lnTo>
                  <a:pt x="385" y="55"/>
                </a:lnTo>
                <a:lnTo>
                  <a:pt x="387" y="56"/>
                </a:lnTo>
                <a:lnTo>
                  <a:pt x="389" y="60"/>
                </a:lnTo>
                <a:lnTo>
                  <a:pt x="392" y="63"/>
                </a:lnTo>
                <a:lnTo>
                  <a:pt x="391" y="67"/>
                </a:lnTo>
                <a:lnTo>
                  <a:pt x="384" y="68"/>
                </a:lnTo>
                <a:lnTo>
                  <a:pt x="382" y="70"/>
                </a:lnTo>
                <a:lnTo>
                  <a:pt x="381" y="71"/>
                </a:lnTo>
                <a:lnTo>
                  <a:pt x="381" y="78"/>
                </a:lnTo>
                <a:lnTo>
                  <a:pt x="380" y="83"/>
                </a:lnTo>
                <a:lnTo>
                  <a:pt x="375" y="88"/>
                </a:lnTo>
                <a:lnTo>
                  <a:pt x="369" y="92"/>
                </a:lnTo>
                <a:lnTo>
                  <a:pt x="366" y="95"/>
                </a:lnTo>
                <a:lnTo>
                  <a:pt x="363" y="101"/>
                </a:lnTo>
                <a:lnTo>
                  <a:pt x="357" y="108"/>
                </a:lnTo>
                <a:lnTo>
                  <a:pt x="357" y="115"/>
                </a:lnTo>
                <a:lnTo>
                  <a:pt x="363" y="122"/>
                </a:lnTo>
                <a:lnTo>
                  <a:pt x="365" y="128"/>
                </a:lnTo>
                <a:lnTo>
                  <a:pt x="369" y="135"/>
                </a:lnTo>
                <a:lnTo>
                  <a:pt x="369" y="146"/>
                </a:lnTo>
                <a:lnTo>
                  <a:pt x="364" y="150"/>
                </a:lnTo>
                <a:lnTo>
                  <a:pt x="356" y="154"/>
                </a:lnTo>
                <a:lnTo>
                  <a:pt x="353" y="162"/>
                </a:lnTo>
                <a:lnTo>
                  <a:pt x="345" y="163"/>
                </a:lnTo>
                <a:lnTo>
                  <a:pt x="343" y="170"/>
                </a:lnTo>
                <a:lnTo>
                  <a:pt x="341" y="176"/>
                </a:lnTo>
                <a:lnTo>
                  <a:pt x="340" y="185"/>
                </a:lnTo>
                <a:lnTo>
                  <a:pt x="343" y="192"/>
                </a:lnTo>
                <a:lnTo>
                  <a:pt x="344" y="198"/>
                </a:lnTo>
                <a:lnTo>
                  <a:pt x="337" y="206"/>
                </a:lnTo>
                <a:lnTo>
                  <a:pt x="330" y="208"/>
                </a:lnTo>
                <a:lnTo>
                  <a:pt x="324" y="209"/>
                </a:lnTo>
                <a:lnTo>
                  <a:pt x="323" y="214"/>
                </a:lnTo>
                <a:lnTo>
                  <a:pt x="323" y="218"/>
                </a:lnTo>
                <a:lnTo>
                  <a:pt x="320" y="225"/>
                </a:lnTo>
                <a:lnTo>
                  <a:pt x="314" y="227"/>
                </a:lnTo>
                <a:lnTo>
                  <a:pt x="309" y="231"/>
                </a:lnTo>
                <a:lnTo>
                  <a:pt x="308" y="237"/>
                </a:lnTo>
                <a:lnTo>
                  <a:pt x="317" y="241"/>
                </a:lnTo>
                <a:lnTo>
                  <a:pt x="322" y="248"/>
                </a:lnTo>
                <a:lnTo>
                  <a:pt x="320" y="256"/>
                </a:lnTo>
                <a:lnTo>
                  <a:pt x="309" y="261"/>
                </a:lnTo>
                <a:lnTo>
                  <a:pt x="295" y="265"/>
                </a:lnTo>
                <a:lnTo>
                  <a:pt x="292" y="274"/>
                </a:lnTo>
                <a:lnTo>
                  <a:pt x="295" y="279"/>
                </a:lnTo>
                <a:lnTo>
                  <a:pt x="295" y="291"/>
                </a:lnTo>
                <a:lnTo>
                  <a:pt x="290" y="295"/>
                </a:lnTo>
                <a:lnTo>
                  <a:pt x="282" y="298"/>
                </a:lnTo>
                <a:lnTo>
                  <a:pt x="278" y="304"/>
                </a:lnTo>
                <a:lnTo>
                  <a:pt x="278" y="310"/>
                </a:lnTo>
                <a:lnTo>
                  <a:pt x="283" y="312"/>
                </a:lnTo>
                <a:lnTo>
                  <a:pt x="292" y="310"/>
                </a:lnTo>
                <a:lnTo>
                  <a:pt x="299" y="307"/>
                </a:lnTo>
                <a:lnTo>
                  <a:pt x="299" y="316"/>
                </a:lnTo>
                <a:lnTo>
                  <a:pt x="290" y="321"/>
                </a:lnTo>
                <a:lnTo>
                  <a:pt x="284" y="326"/>
                </a:lnTo>
                <a:lnTo>
                  <a:pt x="284" y="329"/>
                </a:lnTo>
                <a:lnTo>
                  <a:pt x="290" y="329"/>
                </a:lnTo>
                <a:lnTo>
                  <a:pt x="295" y="329"/>
                </a:lnTo>
                <a:lnTo>
                  <a:pt x="295" y="334"/>
                </a:lnTo>
                <a:lnTo>
                  <a:pt x="292" y="339"/>
                </a:lnTo>
                <a:lnTo>
                  <a:pt x="288" y="341"/>
                </a:lnTo>
                <a:lnTo>
                  <a:pt x="286" y="347"/>
                </a:lnTo>
                <a:lnTo>
                  <a:pt x="292" y="350"/>
                </a:lnTo>
                <a:lnTo>
                  <a:pt x="292" y="355"/>
                </a:lnTo>
                <a:lnTo>
                  <a:pt x="288" y="356"/>
                </a:lnTo>
                <a:lnTo>
                  <a:pt x="285" y="356"/>
                </a:lnTo>
                <a:lnTo>
                  <a:pt x="284" y="356"/>
                </a:lnTo>
                <a:lnTo>
                  <a:pt x="283" y="357"/>
                </a:lnTo>
                <a:lnTo>
                  <a:pt x="283" y="361"/>
                </a:lnTo>
                <a:lnTo>
                  <a:pt x="283" y="363"/>
                </a:lnTo>
                <a:lnTo>
                  <a:pt x="58" y="368"/>
                </a:lnTo>
                <a:lnTo>
                  <a:pt x="56" y="310"/>
                </a:lnTo>
                <a:lnTo>
                  <a:pt x="53" y="310"/>
                </a:lnTo>
                <a:lnTo>
                  <a:pt x="48" y="310"/>
                </a:lnTo>
                <a:lnTo>
                  <a:pt x="45" y="310"/>
                </a:lnTo>
                <a:lnTo>
                  <a:pt x="40" y="310"/>
                </a:lnTo>
                <a:lnTo>
                  <a:pt x="38" y="308"/>
                </a:lnTo>
                <a:lnTo>
                  <a:pt x="32" y="307"/>
                </a:lnTo>
                <a:lnTo>
                  <a:pt x="26" y="79"/>
                </a:lnTo>
                <a:lnTo>
                  <a:pt x="0" y="7"/>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22"/>
          <p:cNvSpPr/>
          <p:nvPr/>
        </p:nvSpPr>
        <p:spPr>
          <a:xfrm>
            <a:off x="4591050" y="4156075"/>
            <a:ext cx="711200" cy="609600"/>
          </a:xfrm>
          <a:custGeom>
            <a:avLst/>
            <a:gdLst/>
            <a:ahLst/>
            <a:cxnLst/>
            <a:rect l="l" t="t" r="r" b="b"/>
            <a:pathLst>
              <a:path w="448" h="384" extrusionOk="0">
                <a:moveTo>
                  <a:pt x="27" y="319"/>
                </a:moveTo>
                <a:lnTo>
                  <a:pt x="29" y="312"/>
                </a:lnTo>
                <a:lnTo>
                  <a:pt x="31" y="309"/>
                </a:lnTo>
                <a:lnTo>
                  <a:pt x="32" y="307"/>
                </a:lnTo>
                <a:lnTo>
                  <a:pt x="28" y="298"/>
                </a:lnTo>
                <a:lnTo>
                  <a:pt x="28" y="294"/>
                </a:lnTo>
                <a:lnTo>
                  <a:pt x="28" y="289"/>
                </a:lnTo>
                <a:lnTo>
                  <a:pt x="28" y="283"/>
                </a:lnTo>
                <a:lnTo>
                  <a:pt x="31" y="276"/>
                </a:lnTo>
                <a:lnTo>
                  <a:pt x="32" y="271"/>
                </a:lnTo>
                <a:lnTo>
                  <a:pt x="33" y="264"/>
                </a:lnTo>
                <a:lnTo>
                  <a:pt x="34" y="262"/>
                </a:lnTo>
                <a:lnTo>
                  <a:pt x="31" y="255"/>
                </a:lnTo>
                <a:lnTo>
                  <a:pt x="28" y="250"/>
                </a:lnTo>
                <a:lnTo>
                  <a:pt x="27" y="244"/>
                </a:lnTo>
                <a:lnTo>
                  <a:pt x="27" y="238"/>
                </a:lnTo>
                <a:lnTo>
                  <a:pt x="27" y="236"/>
                </a:lnTo>
                <a:lnTo>
                  <a:pt x="29" y="231"/>
                </a:lnTo>
                <a:lnTo>
                  <a:pt x="33" y="226"/>
                </a:lnTo>
                <a:lnTo>
                  <a:pt x="34" y="220"/>
                </a:lnTo>
                <a:lnTo>
                  <a:pt x="38" y="212"/>
                </a:lnTo>
                <a:lnTo>
                  <a:pt x="39" y="206"/>
                </a:lnTo>
                <a:lnTo>
                  <a:pt x="39" y="200"/>
                </a:lnTo>
                <a:lnTo>
                  <a:pt x="38" y="198"/>
                </a:lnTo>
                <a:lnTo>
                  <a:pt x="36" y="195"/>
                </a:lnTo>
                <a:lnTo>
                  <a:pt x="32" y="190"/>
                </a:lnTo>
                <a:lnTo>
                  <a:pt x="31" y="185"/>
                </a:lnTo>
                <a:lnTo>
                  <a:pt x="29" y="184"/>
                </a:lnTo>
                <a:lnTo>
                  <a:pt x="32" y="181"/>
                </a:lnTo>
                <a:lnTo>
                  <a:pt x="32" y="178"/>
                </a:lnTo>
                <a:lnTo>
                  <a:pt x="34" y="177"/>
                </a:lnTo>
                <a:lnTo>
                  <a:pt x="34" y="174"/>
                </a:lnTo>
                <a:lnTo>
                  <a:pt x="32" y="165"/>
                </a:lnTo>
                <a:lnTo>
                  <a:pt x="24" y="157"/>
                </a:lnTo>
                <a:lnTo>
                  <a:pt x="20" y="153"/>
                </a:lnTo>
                <a:lnTo>
                  <a:pt x="8" y="141"/>
                </a:lnTo>
                <a:lnTo>
                  <a:pt x="0" y="5"/>
                </a:lnTo>
                <a:lnTo>
                  <a:pt x="198" y="1"/>
                </a:lnTo>
                <a:lnTo>
                  <a:pt x="226" y="0"/>
                </a:lnTo>
                <a:lnTo>
                  <a:pt x="226" y="3"/>
                </a:lnTo>
                <a:lnTo>
                  <a:pt x="228" y="7"/>
                </a:lnTo>
                <a:lnTo>
                  <a:pt x="231" y="11"/>
                </a:lnTo>
                <a:lnTo>
                  <a:pt x="233" y="15"/>
                </a:lnTo>
                <a:lnTo>
                  <a:pt x="228" y="20"/>
                </a:lnTo>
                <a:lnTo>
                  <a:pt x="227" y="23"/>
                </a:lnTo>
                <a:lnTo>
                  <a:pt x="229" y="28"/>
                </a:lnTo>
                <a:lnTo>
                  <a:pt x="241" y="29"/>
                </a:lnTo>
                <a:lnTo>
                  <a:pt x="241" y="34"/>
                </a:lnTo>
                <a:lnTo>
                  <a:pt x="235" y="37"/>
                </a:lnTo>
                <a:lnTo>
                  <a:pt x="230" y="44"/>
                </a:lnTo>
                <a:lnTo>
                  <a:pt x="231" y="52"/>
                </a:lnTo>
                <a:lnTo>
                  <a:pt x="240" y="63"/>
                </a:lnTo>
                <a:lnTo>
                  <a:pt x="258" y="67"/>
                </a:lnTo>
                <a:lnTo>
                  <a:pt x="258" y="72"/>
                </a:lnTo>
                <a:lnTo>
                  <a:pt x="252" y="81"/>
                </a:lnTo>
                <a:lnTo>
                  <a:pt x="242" y="92"/>
                </a:lnTo>
                <a:lnTo>
                  <a:pt x="228" y="90"/>
                </a:lnTo>
                <a:lnTo>
                  <a:pt x="226" y="96"/>
                </a:lnTo>
                <a:lnTo>
                  <a:pt x="237" y="102"/>
                </a:lnTo>
                <a:lnTo>
                  <a:pt x="244" y="109"/>
                </a:lnTo>
                <a:lnTo>
                  <a:pt x="242" y="114"/>
                </a:lnTo>
                <a:lnTo>
                  <a:pt x="240" y="118"/>
                </a:lnTo>
                <a:lnTo>
                  <a:pt x="241" y="124"/>
                </a:lnTo>
                <a:lnTo>
                  <a:pt x="240" y="129"/>
                </a:lnTo>
                <a:lnTo>
                  <a:pt x="232" y="135"/>
                </a:lnTo>
                <a:lnTo>
                  <a:pt x="231" y="143"/>
                </a:lnTo>
                <a:lnTo>
                  <a:pt x="228" y="151"/>
                </a:lnTo>
                <a:lnTo>
                  <a:pt x="231" y="157"/>
                </a:lnTo>
                <a:lnTo>
                  <a:pt x="223" y="166"/>
                </a:lnTo>
                <a:lnTo>
                  <a:pt x="226" y="173"/>
                </a:lnTo>
                <a:lnTo>
                  <a:pt x="227" y="178"/>
                </a:lnTo>
                <a:lnTo>
                  <a:pt x="230" y="182"/>
                </a:lnTo>
                <a:lnTo>
                  <a:pt x="229" y="188"/>
                </a:lnTo>
                <a:lnTo>
                  <a:pt x="227" y="193"/>
                </a:lnTo>
                <a:lnTo>
                  <a:pt x="223" y="195"/>
                </a:lnTo>
                <a:lnTo>
                  <a:pt x="221" y="201"/>
                </a:lnTo>
                <a:lnTo>
                  <a:pt x="223" y="205"/>
                </a:lnTo>
                <a:lnTo>
                  <a:pt x="219" y="208"/>
                </a:lnTo>
                <a:lnTo>
                  <a:pt x="213" y="214"/>
                </a:lnTo>
                <a:lnTo>
                  <a:pt x="353" y="211"/>
                </a:lnTo>
                <a:lnTo>
                  <a:pt x="353" y="216"/>
                </a:lnTo>
                <a:lnTo>
                  <a:pt x="355" y="225"/>
                </a:lnTo>
                <a:lnTo>
                  <a:pt x="360" y="229"/>
                </a:lnTo>
                <a:lnTo>
                  <a:pt x="370" y="238"/>
                </a:lnTo>
                <a:lnTo>
                  <a:pt x="379" y="243"/>
                </a:lnTo>
                <a:lnTo>
                  <a:pt x="389" y="248"/>
                </a:lnTo>
                <a:lnTo>
                  <a:pt x="369" y="252"/>
                </a:lnTo>
                <a:lnTo>
                  <a:pt x="357" y="257"/>
                </a:lnTo>
                <a:lnTo>
                  <a:pt x="345" y="254"/>
                </a:lnTo>
                <a:lnTo>
                  <a:pt x="347" y="248"/>
                </a:lnTo>
                <a:lnTo>
                  <a:pt x="361" y="244"/>
                </a:lnTo>
                <a:lnTo>
                  <a:pt x="342" y="239"/>
                </a:lnTo>
                <a:lnTo>
                  <a:pt x="327" y="238"/>
                </a:lnTo>
                <a:lnTo>
                  <a:pt x="312" y="230"/>
                </a:lnTo>
                <a:lnTo>
                  <a:pt x="300" y="229"/>
                </a:lnTo>
                <a:lnTo>
                  <a:pt x="293" y="238"/>
                </a:lnTo>
                <a:lnTo>
                  <a:pt x="291" y="250"/>
                </a:lnTo>
                <a:lnTo>
                  <a:pt x="300" y="257"/>
                </a:lnTo>
                <a:lnTo>
                  <a:pt x="327" y="251"/>
                </a:lnTo>
                <a:lnTo>
                  <a:pt x="339" y="250"/>
                </a:lnTo>
                <a:lnTo>
                  <a:pt x="344" y="254"/>
                </a:lnTo>
                <a:lnTo>
                  <a:pt x="344" y="258"/>
                </a:lnTo>
                <a:lnTo>
                  <a:pt x="333" y="262"/>
                </a:lnTo>
                <a:lnTo>
                  <a:pt x="331" y="267"/>
                </a:lnTo>
                <a:lnTo>
                  <a:pt x="332" y="274"/>
                </a:lnTo>
                <a:lnTo>
                  <a:pt x="356" y="275"/>
                </a:lnTo>
                <a:lnTo>
                  <a:pt x="360" y="278"/>
                </a:lnTo>
                <a:lnTo>
                  <a:pt x="372" y="278"/>
                </a:lnTo>
                <a:lnTo>
                  <a:pt x="380" y="269"/>
                </a:lnTo>
                <a:lnTo>
                  <a:pt x="385" y="266"/>
                </a:lnTo>
                <a:lnTo>
                  <a:pt x="390" y="263"/>
                </a:lnTo>
                <a:lnTo>
                  <a:pt x="393" y="261"/>
                </a:lnTo>
                <a:lnTo>
                  <a:pt x="398" y="267"/>
                </a:lnTo>
                <a:lnTo>
                  <a:pt x="392" y="276"/>
                </a:lnTo>
                <a:lnTo>
                  <a:pt x="393" y="283"/>
                </a:lnTo>
                <a:lnTo>
                  <a:pt x="401" y="288"/>
                </a:lnTo>
                <a:lnTo>
                  <a:pt x="401" y="294"/>
                </a:lnTo>
                <a:lnTo>
                  <a:pt x="403" y="305"/>
                </a:lnTo>
                <a:lnTo>
                  <a:pt x="411" y="310"/>
                </a:lnTo>
                <a:lnTo>
                  <a:pt x="420" y="315"/>
                </a:lnTo>
                <a:lnTo>
                  <a:pt x="405" y="317"/>
                </a:lnTo>
                <a:lnTo>
                  <a:pt x="390" y="317"/>
                </a:lnTo>
                <a:lnTo>
                  <a:pt x="373" y="317"/>
                </a:lnTo>
                <a:lnTo>
                  <a:pt x="393" y="329"/>
                </a:lnTo>
                <a:lnTo>
                  <a:pt x="407" y="333"/>
                </a:lnTo>
                <a:lnTo>
                  <a:pt x="423" y="341"/>
                </a:lnTo>
                <a:lnTo>
                  <a:pt x="433" y="347"/>
                </a:lnTo>
                <a:lnTo>
                  <a:pt x="448" y="348"/>
                </a:lnTo>
                <a:lnTo>
                  <a:pt x="438" y="360"/>
                </a:lnTo>
                <a:lnTo>
                  <a:pt x="431" y="366"/>
                </a:lnTo>
                <a:lnTo>
                  <a:pt x="411" y="375"/>
                </a:lnTo>
                <a:lnTo>
                  <a:pt x="403" y="367"/>
                </a:lnTo>
                <a:lnTo>
                  <a:pt x="388" y="383"/>
                </a:lnTo>
                <a:lnTo>
                  <a:pt x="387" y="379"/>
                </a:lnTo>
                <a:lnTo>
                  <a:pt x="390" y="363"/>
                </a:lnTo>
                <a:lnTo>
                  <a:pt x="387" y="358"/>
                </a:lnTo>
                <a:lnTo>
                  <a:pt x="371" y="355"/>
                </a:lnTo>
                <a:lnTo>
                  <a:pt x="362" y="345"/>
                </a:lnTo>
                <a:lnTo>
                  <a:pt x="356" y="334"/>
                </a:lnTo>
                <a:lnTo>
                  <a:pt x="345" y="328"/>
                </a:lnTo>
                <a:lnTo>
                  <a:pt x="337" y="324"/>
                </a:lnTo>
                <a:lnTo>
                  <a:pt x="326" y="317"/>
                </a:lnTo>
                <a:lnTo>
                  <a:pt x="308" y="295"/>
                </a:lnTo>
                <a:lnTo>
                  <a:pt x="300" y="301"/>
                </a:lnTo>
                <a:lnTo>
                  <a:pt x="290" y="301"/>
                </a:lnTo>
                <a:lnTo>
                  <a:pt x="263" y="286"/>
                </a:lnTo>
                <a:lnTo>
                  <a:pt x="266" y="297"/>
                </a:lnTo>
                <a:lnTo>
                  <a:pt x="288" y="307"/>
                </a:lnTo>
                <a:lnTo>
                  <a:pt x="302" y="309"/>
                </a:lnTo>
                <a:lnTo>
                  <a:pt x="330" y="324"/>
                </a:lnTo>
                <a:lnTo>
                  <a:pt x="337" y="337"/>
                </a:lnTo>
                <a:lnTo>
                  <a:pt x="351" y="363"/>
                </a:lnTo>
                <a:lnTo>
                  <a:pt x="341" y="365"/>
                </a:lnTo>
                <a:lnTo>
                  <a:pt x="335" y="359"/>
                </a:lnTo>
                <a:lnTo>
                  <a:pt x="335" y="379"/>
                </a:lnTo>
                <a:lnTo>
                  <a:pt x="321" y="384"/>
                </a:lnTo>
                <a:lnTo>
                  <a:pt x="310" y="378"/>
                </a:lnTo>
                <a:lnTo>
                  <a:pt x="308" y="365"/>
                </a:lnTo>
                <a:lnTo>
                  <a:pt x="295" y="358"/>
                </a:lnTo>
                <a:lnTo>
                  <a:pt x="286" y="357"/>
                </a:lnTo>
                <a:lnTo>
                  <a:pt x="276" y="364"/>
                </a:lnTo>
                <a:lnTo>
                  <a:pt x="265" y="375"/>
                </a:lnTo>
                <a:lnTo>
                  <a:pt x="247" y="372"/>
                </a:lnTo>
                <a:lnTo>
                  <a:pt x="238" y="365"/>
                </a:lnTo>
                <a:lnTo>
                  <a:pt x="228" y="353"/>
                </a:lnTo>
                <a:lnTo>
                  <a:pt x="216" y="346"/>
                </a:lnTo>
                <a:lnTo>
                  <a:pt x="200" y="343"/>
                </a:lnTo>
                <a:lnTo>
                  <a:pt x="193" y="327"/>
                </a:lnTo>
                <a:lnTo>
                  <a:pt x="186" y="317"/>
                </a:lnTo>
                <a:lnTo>
                  <a:pt x="178" y="310"/>
                </a:lnTo>
                <a:lnTo>
                  <a:pt x="176" y="297"/>
                </a:lnTo>
                <a:lnTo>
                  <a:pt x="177" y="294"/>
                </a:lnTo>
                <a:lnTo>
                  <a:pt x="180" y="288"/>
                </a:lnTo>
                <a:lnTo>
                  <a:pt x="164" y="272"/>
                </a:lnTo>
                <a:lnTo>
                  <a:pt x="151" y="255"/>
                </a:lnTo>
                <a:lnTo>
                  <a:pt x="143" y="255"/>
                </a:lnTo>
                <a:lnTo>
                  <a:pt x="132" y="245"/>
                </a:lnTo>
                <a:lnTo>
                  <a:pt x="133" y="255"/>
                </a:lnTo>
                <a:lnTo>
                  <a:pt x="145" y="262"/>
                </a:lnTo>
                <a:lnTo>
                  <a:pt x="154" y="271"/>
                </a:lnTo>
                <a:lnTo>
                  <a:pt x="160" y="284"/>
                </a:lnTo>
                <a:lnTo>
                  <a:pt x="169" y="290"/>
                </a:lnTo>
                <a:lnTo>
                  <a:pt x="171" y="298"/>
                </a:lnTo>
                <a:lnTo>
                  <a:pt x="176" y="312"/>
                </a:lnTo>
                <a:lnTo>
                  <a:pt x="176" y="317"/>
                </a:lnTo>
                <a:lnTo>
                  <a:pt x="180" y="326"/>
                </a:lnTo>
                <a:lnTo>
                  <a:pt x="177" y="333"/>
                </a:lnTo>
                <a:lnTo>
                  <a:pt x="167" y="336"/>
                </a:lnTo>
                <a:lnTo>
                  <a:pt x="156" y="324"/>
                </a:lnTo>
                <a:lnTo>
                  <a:pt x="150" y="319"/>
                </a:lnTo>
                <a:lnTo>
                  <a:pt x="141" y="312"/>
                </a:lnTo>
                <a:lnTo>
                  <a:pt x="139" y="307"/>
                </a:lnTo>
                <a:lnTo>
                  <a:pt x="139" y="301"/>
                </a:lnTo>
                <a:lnTo>
                  <a:pt x="129" y="309"/>
                </a:lnTo>
                <a:lnTo>
                  <a:pt x="121" y="301"/>
                </a:lnTo>
                <a:lnTo>
                  <a:pt x="116" y="302"/>
                </a:lnTo>
                <a:lnTo>
                  <a:pt x="118" y="313"/>
                </a:lnTo>
                <a:lnTo>
                  <a:pt x="129" y="319"/>
                </a:lnTo>
                <a:lnTo>
                  <a:pt x="130" y="323"/>
                </a:lnTo>
                <a:lnTo>
                  <a:pt x="131" y="329"/>
                </a:lnTo>
                <a:lnTo>
                  <a:pt x="110" y="329"/>
                </a:lnTo>
                <a:lnTo>
                  <a:pt x="84" y="323"/>
                </a:lnTo>
                <a:lnTo>
                  <a:pt x="69" y="313"/>
                </a:lnTo>
                <a:lnTo>
                  <a:pt x="51" y="311"/>
                </a:lnTo>
                <a:lnTo>
                  <a:pt x="38" y="314"/>
                </a:lnTo>
                <a:lnTo>
                  <a:pt x="31" y="318"/>
                </a:lnTo>
                <a:lnTo>
                  <a:pt x="27" y="319"/>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22"/>
          <p:cNvSpPr/>
          <p:nvPr/>
        </p:nvSpPr>
        <p:spPr>
          <a:xfrm>
            <a:off x="4802188" y="4681538"/>
            <a:ext cx="33337" cy="31750"/>
          </a:xfrm>
          <a:custGeom>
            <a:avLst/>
            <a:gdLst/>
            <a:ahLst/>
            <a:cxnLst/>
            <a:rect l="l" t="t" r="r" b="b"/>
            <a:pathLst>
              <a:path w="21" h="20" extrusionOk="0">
                <a:moveTo>
                  <a:pt x="2" y="3"/>
                </a:moveTo>
                <a:lnTo>
                  <a:pt x="0" y="4"/>
                </a:lnTo>
                <a:lnTo>
                  <a:pt x="0" y="11"/>
                </a:lnTo>
                <a:lnTo>
                  <a:pt x="5" y="15"/>
                </a:lnTo>
                <a:lnTo>
                  <a:pt x="9" y="19"/>
                </a:lnTo>
                <a:lnTo>
                  <a:pt x="14" y="20"/>
                </a:lnTo>
                <a:lnTo>
                  <a:pt x="16" y="15"/>
                </a:lnTo>
                <a:lnTo>
                  <a:pt x="17" y="11"/>
                </a:lnTo>
                <a:lnTo>
                  <a:pt x="21" y="11"/>
                </a:lnTo>
                <a:lnTo>
                  <a:pt x="21" y="7"/>
                </a:lnTo>
                <a:lnTo>
                  <a:pt x="16" y="3"/>
                </a:lnTo>
                <a:lnTo>
                  <a:pt x="10" y="0"/>
                </a:lnTo>
                <a:lnTo>
                  <a:pt x="5" y="0"/>
                </a:lnTo>
                <a:lnTo>
                  <a:pt x="2" y="3"/>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p22"/>
          <p:cNvSpPr/>
          <p:nvPr/>
        </p:nvSpPr>
        <p:spPr>
          <a:xfrm>
            <a:off x="4673600" y="1906588"/>
            <a:ext cx="615950" cy="735012"/>
          </a:xfrm>
          <a:custGeom>
            <a:avLst/>
            <a:gdLst/>
            <a:ahLst/>
            <a:cxnLst/>
            <a:rect l="l" t="t" r="r" b="b"/>
            <a:pathLst>
              <a:path w="388" h="463" extrusionOk="0">
                <a:moveTo>
                  <a:pt x="346" y="218"/>
                </a:moveTo>
                <a:lnTo>
                  <a:pt x="344" y="209"/>
                </a:lnTo>
                <a:lnTo>
                  <a:pt x="347" y="194"/>
                </a:lnTo>
                <a:lnTo>
                  <a:pt x="348" y="181"/>
                </a:lnTo>
                <a:lnTo>
                  <a:pt x="349" y="173"/>
                </a:lnTo>
                <a:lnTo>
                  <a:pt x="351" y="169"/>
                </a:lnTo>
                <a:lnTo>
                  <a:pt x="352" y="167"/>
                </a:lnTo>
                <a:lnTo>
                  <a:pt x="353" y="164"/>
                </a:lnTo>
                <a:lnTo>
                  <a:pt x="353" y="161"/>
                </a:lnTo>
                <a:lnTo>
                  <a:pt x="347" y="159"/>
                </a:lnTo>
                <a:lnTo>
                  <a:pt x="336" y="155"/>
                </a:lnTo>
                <a:lnTo>
                  <a:pt x="336" y="149"/>
                </a:lnTo>
                <a:lnTo>
                  <a:pt x="341" y="141"/>
                </a:lnTo>
                <a:lnTo>
                  <a:pt x="344" y="138"/>
                </a:lnTo>
                <a:lnTo>
                  <a:pt x="339" y="129"/>
                </a:lnTo>
                <a:lnTo>
                  <a:pt x="330" y="130"/>
                </a:lnTo>
                <a:lnTo>
                  <a:pt x="323" y="135"/>
                </a:lnTo>
                <a:lnTo>
                  <a:pt x="321" y="136"/>
                </a:lnTo>
                <a:lnTo>
                  <a:pt x="320" y="131"/>
                </a:lnTo>
                <a:lnTo>
                  <a:pt x="320" y="126"/>
                </a:lnTo>
                <a:lnTo>
                  <a:pt x="321" y="121"/>
                </a:lnTo>
                <a:lnTo>
                  <a:pt x="321" y="117"/>
                </a:lnTo>
                <a:lnTo>
                  <a:pt x="320" y="111"/>
                </a:lnTo>
                <a:lnTo>
                  <a:pt x="313" y="106"/>
                </a:lnTo>
                <a:lnTo>
                  <a:pt x="311" y="101"/>
                </a:lnTo>
                <a:lnTo>
                  <a:pt x="305" y="95"/>
                </a:lnTo>
                <a:lnTo>
                  <a:pt x="301" y="91"/>
                </a:lnTo>
                <a:lnTo>
                  <a:pt x="291" y="90"/>
                </a:lnTo>
                <a:lnTo>
                  <a:pt x="283" y="90"/>
                </a:lnTo>
                <a:lnTo>
                  <a:pt x="278" y="85"/>
                </a:lnTo>
                <a:lnTo>
                  <a:pt x="281" y="83"/>
                </a:lnTo>
                <a:lnTo>
                  <a:pt x="278" y="79"/>
                </a:lnTo>
                <a:lnTo>
                  <a:pt x="273" y="79"/>
                </a:lnTo>
                <a:lnTo>
                  <a:pt x="259" y="79"/>
                </a:lnTo>
                <a:lnTo>
                  <a:pt x="246" y="83"/>
                </a:lnTo>
                <a:lnTo>
                  <a:pt x="240" y="85"/>
                </a:lnTo>
                <a:lnTo>
                  <a:pt x="175" y="59"/>
                </a:lnTo>
                <a:lnTo>
                  <a:pt x="165" y="48"/>
                </a:lnTo>
                <a:lnTo>
                  <a:pt x="156" y="39"/>
                </a:lnTo>
                <a:lnTo>
                  <a:pt x="154" y="36"/>
                </a:lnTo>
                <a:lnTo>
                  <a:pt x="151" y="35"/>
                </a:lnTo>
                <a:lnTo>
                  <a:pt x="141" y="35"/>
                </a:lnTo>
                <a:lnTo>
                  <a:pt x="136" y="22"/>
                </a:lnTo>
                <a:lnTo>
                  <a:pt x="131" y="20"/>
                </a:lnTo>
                <a:lnTo>
                  <a:pt x="131" y="25"/>
                </a:lnTo>
                <a:lnTo>
                  <a:pt x="134" y="31"/>
                </a:lnTo>
                <a:lnTo>
                  <a:pt x="131" y="33"/>
                </a:lnTo>
                <a:lnTo>
                  <a:pt x="124" y="33"/>
                </a:lnTo>
                <a:lnTo>
                  <a:pt x="115" y="36"/>
                </a:lnTo>
                <a:lnTo>
                  <a:pt x="113" y="36"/>
                </a:lnTo>
                <a:lnTo>
                  <a:pt x="113" y="32"/>
                </a:lnTo>
                <a:lnTo>
                  <a:pt x="117" y="25"/>
                </a:lnTo>
                <a:lnTo>
                  <a:pt x="117" y="21"/>
                </a:lnTo>
                <a:lnTo>
                  <a:pt x="121" y="16"/>
                </a:lnTo>
                <a:lnTo>
                  <a:pt x="126" y="12"/>
                </a:lnTo>
                <a:lnTo>
                  <a:pt x="129" y="9"/>
                </a:lnTo>
                <a:lnTo>
                  <a:pt x="129" y="4"/>
                </a:lnTo>
                <a:lnTo>
                  <a:pt x="126" y="0"/>
                </a:lnTo>
                <a:lnTo>
                  <a:pt x="120" y="0"/>
                </a:lnTo>
                <a:lnTo>
                  <a:pt x="110" y="5"/>
                </a:lnTo>
                <a:lnTo>
                  <a:pt x="102" y="11"/>
                </a:lnTo>
                <a:lnTo>
                  <a:pt x="95" y="14"/>
                </a:lnTo>
                <a:lnTo>
                  <a:pt x="90" y="18"/>
                </a:lnTo>
                <a:lnTo>
                  <a:pt x="81" y="21"/>
                </a:lnTo>
                <a:lnTo>
                  <a:pt x="75" y="25"/>
                </a:lnTo>
                <a:lnTo>
                  <a:pt x="68" y="27"/>
                </a:lnTo>
                <a:lnTo>
                  <a:pt x="66" y="24"/>
                </a:lnTo>
                <a:lnTo>
                  <a:pt x="66" y="21"/>
                </a:lnTo>
                <a:lnTo>
                  <a:pt x="66" y="16"/>
                </a:lnTo>
                <a:lnTo>
                  <a:pt x="56" y="19"/>
                </a:lnTo>
                <a:lnTo>
                  <a:pt x="53" y="23"/>
                </a:lnTo>
                <a:lnTo>
                  <a:pt x="49" y="27"/>
                </a:lnTo>
                <a:lnTo>
                  <a:pt x="46" y="31"/>
                </a:lnTo>
                <a:lnTo>
                  <a:pt x="44" y="31"/>
                </a:lnTo>
                <a:lnTo>
                  <a:pt x="40" y="31"/>
                </a:lnTo>
                <a:lnTo>
                  <a:pt x="41" y="88"/>
                </a:lnTo>
                <a:lnTo>
                  <a:pt x="35" y="99"/>
                </a:lnTo>
                <a:lnTo>
                  <a:pt x="31" y="106"/>
                </a:lnTo>
                <a:lnTo>
                  <a:pt x="26" y="111"/>
                </a:lnTo>
                <a:lnTo>
                  <a:pt x="19" y="114"/>
                </a:lnTo>
                <a:lnTo>
                  <a:pt x="10" y="119"/>
                </a:lnTo>
                <a:lnTo>
                  <a:pt x="4" y="127"/>
                </a:lnTo>
                <a:lnTo>
                  <a:pt x="1" y="131"/>
                </a:lnTo>
                <a:lnTo>
                  <a:pt x="0" y="139"/>
                </a:lnTo>
                <a:lnTo>
                  <a:pt x="0" y="154"/>
                </a:lnTo>
                <a:lnTo>
                  <a:pt x="0" y="159"/>
                </a:lnTo>
                <a:lnTo>
                  <a:pt x="1" y="164"/>
                </a:lnTo>
                <a:lnTo>
                  <a:pt x="5" y="165"/>
                </a:lnTo>
                <a:lnTo>
                  <a:pt x="10" y="167"/>
                </a:lnTo>
                <a:lnTo>
                  <a:pt x="16" y="170"/>
                </a:lnTo>
                <a:lnTo>
                  <a:pt x="14" y="175"/>
                </a:lnTo>
                <a:lnTo>
                  <a:pt x="14" y="200"/>
                </a:lnTo>
                <a:lnTo>
                  <a:pt x="16" y="213"/>
                </a:lnTo>
                <a:lnTo>
                  <a:pt x="17" y="225"/>
                </a:lnTo>
                <a:lnTo>
                  <a:pt x="20" y="240"/>
                </a:lnTo>
                <a:lnTo>
                  <a:pt x="22" y="248"/>
                </a:lnTo>
                <a:lnTo>
                  <a:pt x="29" y="251"/>
                </a:lnTo>
                <a:lnTo>
                  <a:pt x="40" y="253"/>
                </a:lnTo>
                <a:lnTo>
                  <a:pt x="49" y="258"/>
                </a:lnTo>
                <a:lnTo>
                  <a:pt x="56" y="263"/>
                </a:lnTo>
                <a:lnTo>
                  <a:pt x="57" y="268"/>
                </a:lnTo>
                <a:lnTo>
                  <a:pt x="62" y="273"/>
                </a:lnTo>
                <a:lnTo>
                  <a:pt x="65" y="278"/>
                </a:lnTo>
                <a:lnTo>
                  <a:pt x="76" y="283"/>
                </a:lnTo>
                <a:lnTo>
                  <a:pt x="80" y="286"/>
                </a:lnTo>
                <a:lnTo>
                  <a:pt x="87" y="295"/>
                </a:lnTo>
                <a:lnTo>
                  <a:pt x="98" y="311"/>
                </a:lnTo>
                <a:lnTo>
                  <a:pt x="103" y="323"/>
                </a:lnTo>
                <a:lnTo>
                  <a:pt x="104" y="335"/>
                </a:lnTo>
                <a:lnTo>
                  <a:pt x="107" y="344"/>
                </a:lnTo>
                <a:lnTo>
                  <a:pt x="107" y="349"/>
                </a:lnTo>
                <a:lnTo>
                  <a:pt x="109" y="357"/>
                </a:lnTo>
                <a:lnTo>
                  <a:pt x="110" y="365"/>
                </a:lnTo>
                <a:lnTo>
                  <a:pt x="114" y="368"/>
                </a:lnTo>
                <a:lnTo>
                  <a:pt x="119" y="372"/>
                </a:lnTo>
                <a:lnTo>
                  <a:pt x="119" y="374"/>
                </a:lnTo>
                <a:lnTo>
                  <a:pt x="119" y="378"/>
                </a:lnTo>
                <a:lnTo>
                  <a:pt x="116" y="383"/>
                </a:lnTo>
                <a:lnTo>
                  <a:pt x="115" y="387"/>
                </a:lnTo>
                <a:lnTo>
                  <a:pt x="115" y="392"/>
                </a:lnTo>
                <a:lnTo>
                  <a:pt x="119" y="398"/>
                </a:lnTo>
                <a:lnTo>
                  <a:pt x="125" y="408"/>
                </a:lnTo>
                <a:lnTo>
                  <a:pt x="128" y="414"/>
                </a:lnTo>
                <a:lnTo>
                  <a:pt x="128" y="420"/>
                </a:lnTo>
                <a:lnTo>
                  <a:pt x="129" y="423"/>
                </a:lnTo>
                <a:lnTo>
                  <a:pt x="134" y="428"/>
                </a:lnTo>
                <a:lnTo>
                  <a:pt x="139" y="428"/>
                </a:lnTo>
                <a:lnTo>
                  <a:pt x="141" y="429"/>
                </a:lnTo>
                <a:lnTo>
                  <a:pt x="145" y="432"/>
                </a:lnTo>
                <a:lnTo>
                  <a:pt x="147" y="437"/>
                </a:lnTo>
                <a:lnTo>
                  <a:pt x="149" y="439"/>
                </a:lnTo>
                <a:lnTo>
                  <a:pt x="153" y="443"/>
                </a:lnTo>
                <a:lnTo>
                  <a:pt x="154" y="444"/>
                </a:lnTo>
                <a:lnTo>
                  <a:pt x="156" y="447"/>
                </a:lnTo>
                <a:lnTo>
                  <a:pt x="169" y="456"/>
                </a:lnTo>
                <a:lnTo>
                  <a:pt x="171" y="458"/>
                </a:lnTo>
                <a:lnTo>
                  <a:pt x="175" y="460"/>
                </a:lnTo>
                <a:lnTo>
                  <a:pt x="175" y="463"/>
                </a:lnTo>
                <a:lnTo>
                  <a:pt x="376" y="459"/>
                </a:lnTo>
                <a:lnTo>
                  <a:pt x="372" y="452"/>
                </a:lnTo>
                <a:lnTo>
                  <a:pt x="368" y="449"/>
                </a:lnTo>
                <a:lnTo>
                  <a:pt x="364" y="444"/>
                </a:lnTo>
                <a:lnTo>
                  <a:pt x="359" y="420"/>
                </a:lnTo>
                <a:lnTo>
                  <a:pt x="358" y="393"/>
                </a:lnTo>
                <a:lnTo>
                  <a:pt x="360" y="359"/>
                </a:lnTo>
                <a:lnTo>
                  <a:pt x="359" y="345"/>
                </a:lnTo>
                <a:lnTo>
                  <a:pt x="359" y="329"/>
                </a:lnTo>
                <a:lnTo>
                  <a:pt x="354" y="318"/>
                </a:lnTo>
                <a:lnTo>
                  <a:pt x="354" y="308"/>
                </a:lnTo>
                <a:lnTo>
                  <a:pt x="360" y="292"/>
                </a:lnTo>
                <a:lnTo>
                  <a:pt x="366" y="279"/>
                </a:lnTo>
                <a:lnTo>
                  <a:pt x="365" y="272"/>
                </a:lnTo>
                <a:lnTo>
                  <a:pt x="369" y="265"/>
                </a:lnTo>
                <a:lnTo>
                  <a:pt x="376" y="250"/>
                </a:lnTo>
                <a:lnTo>
                  <a:pt x="384" y="220"/>
                </a:lnTo>
                <a:lnTo>
                  <a:pt x="384" y="209"/>
                </a:lnTo>
                <a:lnTo>
                  <a:pt x="386" y="203"/>
                </a:lnTo>
                <a:lnTo>
                  <a:pt x="388" y="195"/>
                </a:lnTo>
                <a:lnTo>
                  <a:pt x="388" y="191"/>
                </a:lnTo>
                <a:lnTo>
                  <a:pt x="382" y="189"/>
                </a:lnTo>
                <a:lnTo>
                  <a:pt x="374" y="189"/>
                </a:lnTo>
                <a:lnTo>
                  <a:pt x="371" y="190"/>
                </a:lnTo>
                <a:lnTo>
                  <a:pt x="365" y="199"/>
                </a:lnTo>
                <a:lnTo>
                  <a:pt x="361" y="207"/>
                </a:lnTo>
                <a:lnTo>
                  <a:pt x="359" y="213"/>
                </a:lnTo>
                <a:lnTo>
                  <a:pt x="356" y="216"/>
                </a:lnTo>
                <a:lnTo>
                  <a:pt x="351" y="219"/>
                </a:lnTo>
                <a:lnTo>
                  <a:pt x="346" y="220"/>
                </a:lnTo>
                <a:lnTo>
                  <a:pt x="346" y="218"/>
                </a:lnTo>
                <a:close/>
              </a:path>
            </a:pathLst>
          </a:custGeom>
          <a:solidFill>
            <a:srgbClr val="FF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22"/>
          <p:cNvSpPr/>
          <p:nvPr/>
        </p:nvSpPr>
        <p:spPr>
          <a:xfrm>
            <a:off x="5272088" y="2132013"/>
            <a:ext cx="39687" cy="69850"/>
          </a:xfrm>
          <a:custGeom>
            <a:avLst/>
            <a:gdLst/>
            <a:ahLst/>
            <a:cxnLst/>
            <a:rect l="l" t="t" r="r" b="b"/>
            <a:pathLst>
              <a:path w="25" h="44" extrusionOk="0">
                <a:moveTo>
                  <a:pt x="10" y="44"/>
                </a:moveTo>
                <a:lnTo>
                  <a:pt x="12" y="44"/>
                </a:lnTo>
                <a:lnTo>
                  <a:pt x="17" y="41"/>
                </a:lnTo>
                <a:lnTo>
                  <a:pt x="18" y="31"/>
                </a:lnTo>
                <a:lnTo>
                  <a:pt x="21" y="22"/>
                </a:lnTo>
                <a:lnTo>
                  <a:pt x="25" y="16"/>
                </a:lnTo>
                <a:lnTo>
                  <a:pt x="24" y="5"/>
                </a:lnTo>
                <a:lnTo>
                  <a:pt x="24" y="0"/>
                </a:lnTo>
                <a:lnTo>
                  <a:pt x="17" y="1"/>
                </a:lnTo>
                <a:lnTo>
                  <a:pt x="9" y="10"/>
                </a:lnTo>
                <a:lnTo>
                  <a:pt x="7" y="17"/>
                </a:lnTo>
                <a:lnTo>
                  <a:pt x="3" y="25"/>
                </a:lnTo>
                <a:lnTo>
                  <a:pt x="1" y="36"/>
                </a:lnTo>
                <a:lnTo>
                  <a:pt x="0" y="41"/>
                </a:lnTo>
                <a:lnTo>
                  <a:pt x="2" y="42"/>
                </a:lnTo>
                <a:lnTo>
                  <a:pt x="5" y="43"/>
                </a:lnTo>
                <a:lnTo>
                  <a:pt x="10" y="44"/>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2"/>
          <p:cNvSpPr/>
          <p:nvPr/>
        </p:nvSpPr>
        <p:spPr>
          <a:xfrm>
            <a:off x="5310188" y="2109788"/>
            <a:ext cx="20637" cy="17462"/>
          </a:xfrm>
          <a:custGeom>
            <a:avLst/>
            <a:gdLst/>
            <a:ahLst/>
            <a:cxnLst/>
            <a:rect l="l" t="t" r="r" b="b"/>
            <a:pathLst>
              <a:path w="13" h="11" extrusionOk="0">
                <a:moveTo>
                  <a:pt x="5" y="11"/>
                </a:moveTo>
                <a:lnTo>
                  <a:pt x="10" y="7"/>
                </a:lnTo>
                <a:lnTo>
                  <a:pt x="13" y="3"/>
                </a:lnTo>
                <a:lnTo>
                  <a:pt x="8" y="0"/>
                </a:lnTo>
                <a:lnTo>
                  <a:pt x="4" y="0"/>
                </a:lnTo>
                <a:lnTo>
                  <a:pt x="2" y="3"/>
                </a:lnTo>
                <a:lnTo>
                  <a:pt x="0" y="8"/>
                </a:lnTo>
                <a:lnTo>
                  <a:pt x="3" y="11"/>
                </a:lnTo>
                <a:lnTo>
                  <a:pt x="5" y="11"/>
                </a:lnTo>
                <a:close/>
              </a:path>
            </a:pathLst>
          </a:custGeom>
          <a:solidFill>
            <a:srgbClr val="E6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22"/>
          <p:cNvSpPr/>
          <p:nvPr/>
        </p:nvSpPr>
        <p:spPr>
          <a:xfrm>
            <a:off x="4908550" y="1787525"/>
            <a:ext cx="747713" cy="374650"/>
          </a:xfrm>
          <a:custGeom>
            <a:avLst/>
            <a:gdLst/>
            <a:ahLst/>
            <a:cxnLst/>
            <a:rect l="l" t="t" r="r" b="b"/>
            <a:pathLst>
              <a:path w="471" h="236" extrusionOk="0">
                <a:moveTo>
                  <a:pt x="0" y="110"/>
                </a:moveTo>
                <a:lnTo>
                  <a:pt x="8" y="105"/>
                </a:lnTo>
                <a:lnTo>
                  <a:pt x="14" y="100"/>
                </a:lnTo>
                <a:lnTo>
                  <a:pt x="35" y="85"/>
                </a:lnTo>
                <a:lnTo>
                  <a:pt x="45" y="79"/>
                </a:lnTo>
                <a:lnTo>
                  <a:pt x="51" y="79"/>
                </a:lnTo>
                <a:lnTo>
                  <a:pt x="60" y="79"/>
                </a:lnTo>
                <a:lnTo>
                  <a:pt x="67" y="75"/>
                </a:lnTo>
                <a:lnTo>
                  <a:pt x="80" y="66"/>
                </a:lnTo>
                <a:lnTo>
                  <a:pt x="92" y="57"/>
                </a:lnTo>
                <a:lnTo>
                  <a:pt x="101" y="47"/>
                </a:lnTo>
                <a:lnTo>
                  <a:pt x="112" y="30"/>
                </a:lnTo>
                <a:lnTo>
                  <a:pt x="125" y="20"/>
                </a:lnTo>
                <a:lnTo>
                  <a:pt x="138" y="10"/>
                </a:lnTo>
                <a:lnTo>
                  <a:pt x="154" y="0"/>
                </a:lnTo>
                <a:lnTo>
                  <a:pt x="161" y="0"/>
                </a:lnTo>
                <a:lnTo>
                  <a:pt x="170" y="0"/>
                </a:lnTo>
                <a:lnTo>
                  <a:pt x="170" y="5"/>
                </a:lnTo>
                <a:lnTo>
                  <a:pt x="165" y="9"/>
                </a:lnTo>
                <a:lnTo>
                  <a:pt x="156" y="11"/>
                </a:lnTo>
                <a:lnTo>
                  <a:pt x="149" y="17"/>
                </a:lnTo>
                <a:lnTo>
                  <a:pt x="138" y="31"/>
                </a:lnTo>
                <a:lnTo>
                  <a:pt x="133" y="41"/>
                </a:lnTo>
                <a:lnTo>
                  <a:pt x="127" y="57"/>
                </a:lnTo>
                <a:lnTo>
                  <a:pt x="126" y="67"/>
                </a:lnTo>
                <a:lnTo>
                  <a:pt x="127" y="74"/>
                </a:lnTo>
                <a:lnTo>
                  <a:pt x="135" y="71"/>
                </a:lnTo>
                <a:lnTo>
                  <a:pt x="142" y="62"/>
                </a:lnTo>
                <a:lnTo>
                  <a:pt x="149" y="53"/>
                </a:lnTo>
                <a:lnTo>
                  <a:pt x="156" y="50"/>
                </a:lnTo>
                <a:lnTo>
                  <a:pt x="153" y="56"/>
                </a:lnTo>
                <a:lnTo>
                  <a:pt x="151" y="62"/>
                </a:lnTo>
                <a:lnTo>
                  <a:pt x="157" y="61"/>
                </a:lnTo>
                <a:lnTo>
                  <a:pt x="165" y="60"/>
                </a:lnTo>
                <a:lnTo>
                  <a:pt x="178" y="57"/>
                </a:lnTo>
                <a:lnTo>
                  <a:pt x="185" y="62"/>
                </a:lnTo>
                <a:lnTo>
                  <a:pt x="190" y="67"/>
                </a:lnTo>
                <a:lnTo>
                  <a:pt x="195" y="70"/>
                </a:lnTo>
                <a:lnTo>
                  <a:pt x="202" y="74"/>
                </a:lnTo>
                <a:lnTo>
                  <a:pt x="210" y="79"/>
                </a:lnTo>
                <a:lnTo>
                  <a:pt x="221" y="88"/>
                </a:lnTo>
                <a:lnTo>
                  <a:pt x="229" y="93"/>
                </a:lnTo>
                <a:lnTo>
                  <a:pt x="238" y="94"/>
                </a:lnTo>
                <a:lnTo>
                  <a:pt x="247" y="91"/>
                </a:lnTo>
                <a:lnTo>
                  <a:pt x="254" y="86"/>
                </a:lnTo>
                <a:lnTo>
                  <a:pt x="258" y="86"/>
                </a:lnTo>
                <a:lnTo>
                  <a:pt x="263" y="91"/>
                </a:lnTo>
                <a:lnTo>
                  <a:pt x="269" y="96"/>
                </a:lnTo>
                <a:lnTo>
                  <a:pt x="273" y="91"/>
                </a:lnTo>
                <a:lnTo>
                  <a:pt x="277" y="86"/>
                </a:lnTo>
                <a:lnTo>
                  <a:pt x="284" y="80"/>
                </a:lnTo>
                <a:lnTo>
                  <a:pt x="293" y="74"/>
                </a:lnTo>
                <a:lnTo>
                  <a:pt x="303" y="69"/>
                </a:lnTo>
                <a:lnTo>
                  <a:pt x="311" y="61"/>
                </a:lnTo>
                <a:lnTo>
                  <a:pt x="316" y="59"/>
                </a:lnTo>
                <a:lnTo>
                  <a:pt x="325" y="60"/>
                </a:lnTo>
                <a:lnTo>
                  <a:pt x="337" y="60"/>
                </a:lnTo>
                <a:lnTo>
                  <a:pt x="352" y="57"/>
                </a:lnTo>
                <a:lnTo>
                  <a:pt x="366" y="52"/>
                </a:lnTo>
                <a:lnTo>
                  <a:pt x="381" y="47"/>
                </a:lnTo>
                <a:lnTo>
                  <a:pt x="382" y="57"/>
                </a:lnTo>
                <a:lnTo>
                  <a:pt x="385" y="71"/>
                </a:lnTo>
                <a:lnTo>
                  <a:pt x="387" y="76"/>
                </a:lnTo>
                <a:lnTo>
                  <a:pt x="396" y="79"/>
                </a:lnTo>
                <a:lnTo>
                  <a:pt x="402" y="75"/>
                </a:lnTo>
                <a:lnTo>
                  <a:pt x="409" y="75"/>
                </a:lnTo>
                <a:lnTo>
                  <a:pt x="412" y="79"/>
                </a:lnTo>
                <a:lnTo>
                  <a:pt x="421" y="79"/>
                </a:lnTo>
                <a:lnTo>
                  <a:pt x="428" y="72"/>
                </a:lnTo>
                <a:lnTo>
                  <a:pt x="434" y="72"/>
                </a:lnTo>
                <a:lnTo>
                  <a:pt x="439" y="80"/>
                </a:lnTo>
                <a:lnTo>
                  <a:pt x="439" y="89"/>
                </a:lnTo>
                <a:lnTo>
                  <a:pt x="445" y="94"/>
                </a:lnTo>
                <a:lnTo>
                  <a:pt x="450" y="96"/>
                </a:lnTo>
                <a:lnTo>
                  <a:pt x="458" y="104"/>
                </a:lnTo>
                <a:lnTo>
                  <a:pt x="464" y="109"/>
                </a:lnTo>
                <a:lnTo>
                  <a:pt x="468" y="114"/>
                </a:lnTo>
                <a:lnTo>
                  <a:pt x="471" y="119"/>
                </a:lnTo>
                <a:lnTo>
                  <a:pt x="463" y="123"/>
                </a:lnTo>
                <a:lnTo>
                  <a:pt x="450" y="129"/>
                </a:lnTo>
                <a:lnTo>
                  <a:pt x="439" y="130"/>
                </a:lnTo>
                <a:lnTo>
                  <a:pt x="423" y="132"/>
                </a:lnTo>
                <a:lnTo>
                  <a:pt x="408" y="133"/>
                </a:lnTo>
                <a:lnTo>
                  <a:pt x="408" y="134"/>
                </a:lnTo>
                <a:lnTo>
                  <a:pt x="401" y="136"/>
                </a:lnTo>
                <a:lnTo>
                  <a:pt x="388" y="131"/>
                </a:lnTo>
                <a:lnTo>
                  <a:pt x="376" y="127"/>
                </a:lnTo>
                <a:lnTo>
                  <a:pt x="372" y="125"/>
                </a:lnTo>
                <a:lnTo>
                  <a:pt x="368" y="128"/>
                </a:lnTo>
                <a:lnTo>
                  <a:pt x="366" y="132"/>
                </a:lnTo>
                <a:lnTo>
                  <a:pt x="371" y="137"/>
                </a:lnTo>
                <a:lnTo>
                  <a:pt x="376" y="142"/>
                </a:lnTo>
                <a:lnTo>
                  <a:pt x="371" y="146"/>
                </a:lnTo>
                <a:lnTo>
                  <a:pt x="361" y="144"/>
                </a:lnTo>
                <a:lnTo>
                  <a:pt x="352" y="137"/>
                </a:lnTo>
                <a:lnTo>
                  <a:pt x="346" y="132"/>
                </a:lnTo>
                <a:lnTo>
                  <a:pt x="336" y="130"/>
                </a:lnTo>
                <a:lnTo>
                  <a:pt x="327" y="130"/>
                </a:lnTo>
                <a:lnTo>
                  <a:pt x="320" y="132"/>
                </a:lnTo>
                <a:lnTo>
                  <a:pt x="314" y="139"/>
                </a:lnTo>
                <a:lnTo>
                  <a:pt x="306" y="145"/>
                </a:lnTo>
                <a:lnTo>
                  <a:pt x="291" y="148"/>
                </a:lnTo>
                <a:lnTo>
                  <a:pt x="285" y="149"/>
                </a:lnTo>
                <a:lnTo>
                  <a:pt x="283" y="156"/>
                </a:lnTo>
                <a:lnTo>
                  <a:pt x="281" y="158"/>
                </a:lnTo>
                <a:lnTo>
                  <a:pt x="279" y="161"/>
                </a:lnTo>
                <a:lnTo>
                  <a:pt x="272" y="166"/>
                </a:lnTo>
                <a:lnTo>
                  <a:pt x="265" y="167"/>
                </a:lnTo>
                <a:lnTo>
                  <a:pt x="258" y="175"/>
                </a:lnTo>
                <a:lnTo>
                  <a:pt x="252" y="186"/>
                </a:lnTo>
                <a:lnTo>
                  <a:pt x="246" y="195"/>
                </a:lnTo>
                <a:lnTo>
                  <a:pt x="241" y="189"/>
                </a:lnTo>
                <a:lnTo>
                  <a:pt x="244" y="179"/>
                </a:lnTo>
                <a:lnTo>
                  <a:pt x="246" y="170"/>
                </a:lnTo>
                <a:lnTo>
                  <a:pt x="245" y="166"/>
                </a:lnTo>
                <a:lnTo>
                  <a:pt x="240" y="173"/>
                </a:lnTo>
                <a:lnTo>
                  <a:pt x="236" y="175"/>
                </a:lnTo>
                <a:lnTo>
                  <a:pt x="235" y="170"/>
                </a:lnTo>
                <a:lnTo>
                  <a:pt x="232" y="170"/>
                </a:lnTo>
                <a:lnTo>
                  <a:pt x="229" y="173"/>
                </a:lnTo>
                <a:lnTo>
                  <a:pt x="217" y="205"/>
                </a:lnTo>
                <a:lnTo>
                  <a:pt x="210" y="221"/>
                </a:lnTo>
                <a:lnTo>
                  <a:pt x="205" y="236"/>
                </a:lnTo>
                <a:lnTo>
                  <a:pt x="199" y="234"/>
                </a:lnTo>
                <a:lnTo>
                  <a:pt x="194" y="233"/>
                </a:lnTo>
                <a:lnTo>
                  <a:pt x="190" y="230"/>
                </a:lnTo>
                <a:lnTo>
                  <a:pt x="187" y="230"/>
                </a:lnTo>
                <a:lnTo>
                  <a:pt x="187" y="225"/>
                </a:lnTo>
                <a:lnTo>
                  <a:pt x="187" y="224"/>
                </a:lnTo>
                <a:lnTo>
                  <a:pt x="190" y="220"/>
                </a:lnTo>
                <a:lnTo>
                  <a:pt x="194" y="215"/>
                </a:lnTo>
                <a:lnTo>
                  <a:pt x="195" y="213"/>
                </a:lnTo>
                <a:lnTo>
                  <a:pt x="195" y="209"/>
                </a:lnTo>
                <a:lnTo>
                  <a:pt x="191" y="205"/>
                </a:lnTo>
                <a:lnTo>
                  <a:pt x="190" y="204"/>
                </a:lnTo>
                <a:lnTo>
                  <a:pt x="184" y="204"/>
                </a:lnTo>
                <a:lnTo>
                  <a:pt x="181" y="206"/>
                </a:lnTo>
                <a:lnTo>
                  <a:pt x="177" y="209"/>
                </a:lnTo>
                <a:lnTo>
                  <a:pt x="175" y="210"/>
                </a:lnTo>
                <a:lnTo>
                  <a:pt x="173" y="212"/>
                </a:lnTo>
                <a:lnTo>
                  <a:pt x="172" y="209"/>
                </a:lnTo>
                <a:lnTo>
                  <a:pt x="172" y="205"/>
                </a:lnTo>
                <a:lnTo>
                  <a:pt x="172" y="202"/>
                </a:lnTo>
                <a:lnTo>
                  <a:pt x="172" y="198"/>
                </a:lnTo>
                <a:lnTo>
                  <a:pt x="173" y="196"/>
                </a:lnTo>
                <a:lnTo>
                  <a:pt x="173" y="193"/>
                </a:lnTo>
                <a:lnTo>
                  <a:pt x="173" y="191"/>
                </a:lnTo>
                <a:lnTo>
                  <a:pt x="172" y="188"/>
                </a:lnTo>
                <a:lnTo>
                  <a:pt x="169" y="185"/>
                </a:lnTo>
                <a:lnTo>
                  <a:pt x="165" y="181"/>
                </a:lnTo>
                <a:lnTo>
                  <a:pt x="162" y="175"/>
                </a:lnTo>
                <a:lnTo>
                  <a:pt x="157" y="170"/>
                </a:lnTo>
                <a:lnTo>
                  <a:pt x="156" y="168"/>
                </a:lnTo>
                <a:lnTo>
                  <a:pt x="151" y="166"/>
                </a:lnTo>
                <a:lnTo>
                  <a:pt x="144" y="166"/>
                </a:lnTo>
                <a:lnTo>
                  <a:pt x="137" y="166"/>
                </a:lnTo>
                <a:lnTo>
                  <a:pt x="134" y="165"/>
                </a:lnTo>
                <a:lnTo>
                  <a:pt x="132" y="164"/>
                </a:lnTo>
                <a:lnTo>
                  <a:pt x="130" y="162"/>
                </a:lnTo>
                <a:lnTo>
                  <a:pt x="130" y="161"/>
                </a:lnTo>
                <a:lnTo>
                  <a:pt x="130" y="160"/>
                </a:lnTo>
                <a:lnTo>
                  <a:pt x="132" y="158"/>
                </a:lnTo>
                <a:lnTo>
                  <a:pt x="132" y="157"/>
                </a:lnTo>
                <a:lnTo>
                  <a:pt x="132" y="156"/>
                </a:lnTo>
                <a:lnTo>
                  <a:pt x="130" y="155"/>
                </a:lnTo>
                <a:lnTo>
                  <a:pt x="126" y="154"/>
                </a:lnTo>
                <a:lnTo>
                  <a:pt x="111" y="154"/>
                </a:lnTo>
                <a:lnTo>
                  <a:pt x="108" y="155"/>
                </a:lnTo>
                <a:lnTo>
                  <a:pt x="97" y="159"/>
                </a:lnTo>
                <a:lnTo>
                  <a:pt x="92" y="160"/>
                </a:lnTo>
                <a:lnTo>
                  <a:pt x="27" y="134"/>
                </a:lnTo>
                <a:lnTo>
                  <a:pt x="18" y="125"/>
                </a:lnTo>
                <a:lnTo>
                  <a:pt x="14" y="121"/>
                </a:lnTo>
                <a:lnTo>
                  <a:pt x="9" y="114"/>
                </a:lnTo>
                <a:lnTo>
                  <a:pt x="7" y="110"/>
                </a:lnTo>
                <a:lnTo>
                  <a:pt x="3" y="110"/>
                </a:lnTo>
                <a:lnTo>
                  <a:pt x="0" y="11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22"/>
          <p:cNvSpPr/>
          <p:nvPr/>
        </p:nvSpPr>
        <p:spPr>
          <a:xfrm>
            <a:off x="5670550" y="1941513"/>
            <a:ext cx="66675" cy="46037"/>
          </a:xfrm>
          <a:custGeom>
            <a:avLst/>
            <a:gdLst/>
            <a:ahLst/>
            <a:cxnLst/>
            <a:rect l="l" t="t" r="r" b="b"/>
            <a:pathLst>
              <a:path w="42" h="29" extrusionOk="0">
                <a:moveTo>
                  <a:pt x="0" y="24"/>
                </a:moveTo>
                <a:lnTo>
                  <a:pt x="1" y="15"/>
                </a:lnTo>
                <a:lnTo>
                  <a:pt x="4" y="13"/>
                </a:lnTo>
                <a:lnTo>
                  <a:pt x="8" y="13"/>
                </a:lnTo>
                <a:lnTo>
                  <a:pt x="11" y="15"/>
                </a:lnTo>
                <a:lnTo>
                  <a:pt x="16" y="15"/>
                </a:lnTo>
                <a:lnTo>
                  <a:pt x="20" y="13"/>
                </a:lnTo>
                <a:lnTo>
                  <a:pt x="23" y="11"/>
                </a:lnTo>
                <a:lnTo>
                  <a:pt x="17" y="4"/>
                </a:lnTo>
                <a:lnTo>
                  <a:pt x="21" y="0"/>
                </a:lnTo>
                <a:lnTo>
                  <a:pt x="30" y="3"/>
                </a:lnTo>
                <a:lnTo>
                  <a:pt x="31" y="9"/>
                </a:lnTo>
                <a:lnTo>
                  <a:pt x="36" y="16"/>
                </a:lnTo>
                <a:lnTo>
                  <a:pt x="42" y="18"/>
                </a:lnTo>
                <a:lnTo>
                  <a:pt x="42" y="25"/>
                </a:lnTo>
                <a:lnTo>
                  <a:pt x="37" y="27"/>
                </a:lnTo>
                <a:lnTo>
                  <a:pt x="32" y="27"/>
                </a:lnTo>
                <a:lnTo>
                  <a:pt x="29" y="26"/>
                </a:lnTo>
                <a:lnTo>
                  <a:pt x="23" y="26"/>
                </a:lnTo>
                <a:lnTo>
                  <a:pt x="19" y="27"/>
                </a:lnTo>
                <a:lnTo>
                  <a:pt x="15" y="28"/>
                </a:lnTo>
                <a:lnTo>
                  <a:pt x="10" y="29"/>
                </a:lnTo>
                <a:lnTo>
                  <a:pt x="6" y="27"/>
                </a:lnTo>
                <a:lnTo>
                  <a:pt x="0" y="26"/>
                </a:lnTo>
                <a:lnTo>
                  <a:pt x="0" y="25"/>
                </a:lnTo>
                <a:lnTo>
                  <a:pt x="0" y="2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22"/>
          <p:cNvSpPr/>
          <p:nvPr/>
        </p:nvSpPr>
        <p:spPr>
          <a:xfrm>
            <a:off x="5364163" y="2027238"/>
            <a:ext cx="506412" cy="674687"/>
          </a:xfrm>
          <a:custGeom>
            <a:avLst/>
            <a:gdLst/>
            <a:ahLst/>
            <a:cxnLst/>
            <a:rect l="l" t="t" r="r" b="b"/>
            <a:pathLst>
              <a:path w="319" h="425" extrusionOk="0">
                <a:moveTo>
                  <a:pt x="0" y="425"/>
                </a:moveTo>
                <a:lnTo>
                  <a:pt x="7" y="411"/>
                </a:lnTo>
                <a:lnTo>
                  <a:pt x="34" y="374"/>
                </a:lnTo>
                <a:lnTo>
                  <a:pt x="45" y="341"/>
                </a:lnTo>
                <a:lnTo>
                  <a:pt x="46" y="321"/>
                </a:lnTo>
                <a:lnTo>
                  <a:pt x="40" y="305"/>
                </a:lnTo>
                <a:lnTo>
                  <a:pt x="35" y="296"/>
                </a:lnTo>
                <a:lnTo>
                  <a:pt x="30" y="287"/>
                </a:lnTo>
                <a:lnTo>
                  <a:pt x="36" y="279"/>
                </a:lnTo>
                <a:lnTo>
                  <a:pt x="38" y="274"/>
                </a:lnTo>
                <a:lnTo>
                  <a:pt x="38" y="269"/>
                </a:lnTo>
                <a:lnTo>
                  <a:pt x="31" y="256"/>
                </a:lnTo>
                <a:lnTo>
                  <a:pt x="14" y="233"/>
                </a:lnTo>
                <a:lnTo>
                  <a:pt x="14" y="231"/>
                </a:lnTo>
                <a:lnTo>
                  <a:pt x="18" y="227"/>
                </a:lnTo>
                <a:lnTo>
                  <a:pt x="17" y="223"/>
                </a:lnTo>
                <a:lnTo>
                  <a:pt x="10" y="223"/>
                </a:lnTo>
                <a:lnTo>
                  <a:pt x="8" y="215"/>
                </a:lnTo>
                <a:lnTo>
                  <a:pt x="16" y="193"/>
                </a:lnTo>
                <a:lnTo>
                  <a:pt x="18" y="172"/>
                </a:lnTo>
                <a:lnTo>
                  <a:pt x="17" y="161"/>
                </a:lnTo>
                <a:lnTo>
                  <a:pt x="10" y="153"/>
                </a:lnTo>
                <a:lnTo>
                  <a:pt x="16" y="149"/>
                </a:lnTo>
                <a:lnTo>
                  <a:pt x="22" y="146"/>
                </a:lnTo>
                <a:lnTo>
                  <a:pt x="23" y="138"/>
                </a:lnTo>
                <a:lnTo>
                  <a:pt x="22" y="132"/>
                </a:lnTo>
                <a:lnTo>
                  <a:pt x="21" y="123"/>
                </a:lnTo>
                <a:lnTo>
                  <a:pt x="25" y="118"/>
                </a:lnTo>
                <a:lnTo>
                  <a:pt x="30" y="112"/>
                </a:lnTo>
                <a:lnTo>
                  <a:pt x="36" y="111"/>
                </a:lnTo>
                <a:lnTo>
                  <a:pt x="36" y="101"/>
                </a:lnTo>
                <a:lnTo>
                  <a:pt x="43" y="84"/>
                </a:lnTo>
                <a:lnTo>
                  <a:pt x="48" y="70"/>
                </a:lnTo>
                <a:lnTo>
                  <a:pt x="52" y="70"/>
                </a:lnTo>
                <a:lnTo>
                  <a:pt x="53" y="77"/>
                </a:lnTo>
                <a:lnTo>
                  <a:pt x="49" y="80"/>
                </a:lnTo>
                <a:lnTo>
                  <a:pt x="49" y="84"/>
                </a:lnTo>
                <a:lnTo>
                  <a:pt x="52" y="91"/>
                </a:lnTo>
                <a:lnTo>
                  <a:pt x="52" y="102"/>
                </a:lnTo>
                <a:lnTo>
                  <a:pt x="56" y="106"/>
                </a:lnTo>
                <a:lnTo>
                  <a:pt x="57" y="98"/>
                </a:lnTo>
                <a:lnTo>
                  <a:pt x="58" y="87"/>
                </a:lnTo>
                <a:lnTo>
                  <a:pt x="60" y="93"/>
                </a:lnTo>
                <a:lnTo>
                  <a:pt x="62" y="101"/>
                </a:lnTo>
                <a:lnTo>
                  <a:pt x="64" y="107"/>
                </a:lnTo>
                <a:lnTo>
                  <a:pt x="65" y="103"/>
                </a:lnTo>
                <a:lnTo>
                  <a:pt x="66" y="88"/>
                </a:lnTo>
                <a:lnTo>
                  <a:pt x="68" y="78"/>
                </a:lnTo>
                <a:lnTo>
                  <a:pt x="69" y="70"/>
                </a:lnTo>
                <a:lnTo>
                  <a:pt x="73" y="67"/>
                </a:lnTo>
                <a:lnTo>
                  <a:pt x="80" y="67"/>
                </a:lnTo>
                <a:lnTo>
                  <a:pt x="87" y="68"/>
                </a:lnTo>
                <a:lnTo>
                  <a:pt x="98" y="67"/>
                </a:lnTo>
                <a:lnTo>
                  <a:pt x="98" y="65"/>
                </a:lnTo>
                <a:lnTo>
                  <a:pt x="90" y="58"/>
                </a:lnTo>
                <a:lnTo>
                  <a:pt x="87" y="51"/>
                </a:lnTo>
                <a:lnTo>
                  <a:pt x="87" y="40"/>
                </a:lnTo>
                <a:lnTo>
                  <a:pt x="92" y="21"/>
                </a:lnTo>
                <a:lnTo>
                  <a:pt x="103" y="6"/>
                </a:lnTo>
                <a:lnTo>
                  <a:pt x="111" y="0"/>
                </a:lnTo>
                <a:lnTo>
                  <a:pt x="123" y="5"/>
                </a:lnTo>
                <a:lnTo>
                  <a:pt x="143" y="17"/>
                </a:lnTo>
                <a:lnTo>
                  <a:pt x="150" y="26"/>
                </a:lnTo>
                <a:lnTo>
                  <a:pt x="155" y="28"/>
                </a:lnTo>
                <a:lnTo>
                  <a:pt x="159" y="26"/>
                </a:lnTo>
                <a:lnTo>
                  <a:pt x="162" y="25"/>
                </a:lnTo>
                <a:lnTo>
                  <a:pt x="173" y="33"/>
                </a:lnTo>
                <a:lnTo>
                  <a:pt x="178" y="39"/>
                </a:lnTo>
                <a:lnTo>
                  <a:pt x="186" y="43"/>
                </a:lnTo>
                <a:lnTo>
                  <a:pt x="200" y="48"/>
                </a:lnTo>
                <a:lnTo>
                  <a:pt x="210" y="54"/>
                </a:lnTo>
                <a:lnTo>
                  <a:pt x="219" y="64"/>
                </a:lnTo>
                <a:lnTo>
                  <a:pt x="220" y="65"/>
                </a:lnTo>
                <a:lnTo>
                  <a:pt x="214" y="67"/>
                </a:lnTo>
                <a:lnTo>
                  <a:pt x="225" y="77"/>
                </a:lnTo>
                <a:lnTo>
                  <a:pt x="233" y="87"/>
                </a:lnTo>
                <a:lnTo>
                  <a:pt x="235" y="94"/>
                </a:lnTo>
                <a:lnTo>
                  <a:pt x="221" y="94"/>
                </a:lnTo>
                <a:lnTo>
                  <a:pt x="215" y="98"/>
                </a:lnTo>
                <a:lnTo>
                  <a:pt x="215" y="102"/>
                </a:lnTo>
                <a:lnTo>
                  <a:pt x="213" y="114"/>
                </a:lnTo>
                <a:lnTo>
                  <a:pt x="212" y="126"/>
                </a:lnTo>
                <a:lnTo>
                  <a:pt x="205" y="139"/>
                </a:lnTo>
                <a:lnTo>
                  <a:pt x="197" y="144"/>
                </a:lnTo>
                <a:lnTo>
                  <a:pt x="197" y="149"/>
                </a:lnTo>
                <a:lnTo>
                  <a:pt x="195" y="157"/>
                </a:lnTo>
                <a:lnTo>
                  <a:pt x="195" y="165"/>
                </a:lnTo>
                <a:lnTo>
                  <a:pt x="190" y="169"/>
                </a:lnTo>
                <a:lnTo>
                  <a:pt x="190" y="174"/>
                </a:lnTo>
                <a:lnTo>
                  <a:pt x="184" y="178"/>
                </a:lnTo>
                <a:lnTo>
                  <a:pt x="181" y="189"/>
                </a:lnTo>
                <a:lnTo>
                  <a:pt x="182" y="198"/>
                </a:lnTo>
                <a:lnTo>
                  <a:pt x="189" y="210"/>
                </a:lnTo>
                <a:lnTo>
                  <a:pt x="191" y="216"/>
                </a:lnTo>
                <a:lnTo>
                  <a:pt x="198" y="217"/>
                </a:lnTo>
                <a:lnTo>
                  <a:pt x="212" y="211"/>
                </a:lnTo>
                <a:lnTo>
                  <a:pt x="216" y="205"/>
                </a:lnTo>
                <a:lnTo>
                  <a:pt x="221" y="193"/>
                </a:lnTo>
                <a:lnTo>
                  <a:pt x="227" y="188"/>
                </a:lnTo>
                <a:lnTo>
                  <a:pt x="230" y="188"/>
                </a:lnTo>
                <a:lnTo>
                  <a:pt x="232" y="185"/>
                </a:lnTo>
                <a:lnTo>
                  <a:pt x="235" y="178"/>
                </a:lnTo>
                <a:lnTo>
                  <a:pt x="235" y="174"/>
                </a:lnTo>
                <a:lnTo>
                  <a:pt x="231" y="173"/>
                </a:lnTo>
                <a:lnTo>
                  <a:pt x="233" y="171"/>
                </a:lnTo>
                <a:lnTo>
                  <a:pt x="240" y="168"/>
                </a:lnTo>
                <a:lnTo>
                  <a:pt x="246" y="160"/>
                </a:lnTo>
                <a:lnTo>
                  <a:pt x="248" y="153"/>
                </a:lnTo>
                <a:lnTo>
                  <a:pt x="257" y="147"/>
                </a:lnTo>
                <a:lnTo>
                  <a:pt x="261" y="147"/>
                </a:lnTo>
                <a:lnTo>
                  <a:pt x="268" y="155"/>
                </a:lnTo>
                <a:lnTo>
                  <a:pt x="277" y="168"/>
                </a:lnTo>
                <a:lnTo>
                  <a:pt x="299" y="205"/>
                </a:lnTo>
                <a:lnTo>
                  <a:pt x="315" y="256"/>
                </a:lnTo>
                <a:lnTo>
                  <a:pt x="319" y="273"/>
                </a:lnTo>
                <a:lnTo>
                  <a:pt x="318" y="279"/>
                </a:lnTo>
                <a:lnTo>
                  <a:pt x="315" y="285"/>
                </a:lnTo>
                <a:lnTo>
                  <a:pt x="315" y="295"/>
                </a:lnTo>
                <a:lnTo>
                  <a:pt x="313" y="297"/>
                </a:lnTo>
                <a:lnTo>
                  <a:pt x="308" y="300"/>
                </a:lnTo>
                <a:lnTo>
                  <a:pt x="303" y="300"/>
                </a:lnTo>
                <a:lnTo>
                  <a:pt x="298" y="296"/>
                </a:lnTo>
                <a:lnTo>
                  <a:pt x="290" y="300"/>
                </a:lnTo>
                <a:lnTo>
                  <a:pt x="285" y="305"/>
                </a:lnTo>
                <a:lnTo>
                  <a:pt x="287" y="310"/>
                </a:lnTo>
                <a:lnTo>
                  <a:pt x="285" y="315"/>
                </a:lnTo>
                <a:lnTo>
                  <a:pt x="276" y="325"/>
                </a:lnTo>
                <a:lnTo>
                  <a:pt x="270" y="334"/>
                </a:lnTo>
                <a:lnTo>
                  <a:pt x="267" y="345"/>
                </a:lnTo>
                <a:lnTo>
                  <a:pt x="265" y="355"/>
                </a:lnTo>
                <a:lnTo>
                  <a:pt x="264" y="355"/>
                </a:lnTo>
                <a:lnTo>
                  <a:pt x="260" y="360"/>
                </a:lnTo>
                <a:lnTo>
                  <a:pt x="257" y="365"/>
                </a:lnTo>
                <a:lnTo>
                  <a:pt x="257" y="372"/>
                </a:lnTo>
                <a:lnTo>
                  <a:pt x="257" y="376"/>
                </a:lnTo>
                <a:lnTo>
                  <a:pt x="260" y="380"/>
                </a:lnTo>
                <a:lnTo>
                  <a:pt x="261" y="387"/>
                </a:lnTo>
                <a:lnTo>
                  <a:pt x="0" y="425"/>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22"/>
          <p:cNvSpPr/>
          <p:nvPr/>
        </p:nvSpPr>
        <p:spPr>
          <a:xfrm>
            <a:off x="4860925" y="2636838"/>
            <a:ext cx="492125" cy="887412"/>
          </a:xfrm>
          <a:custGeom>
            <a:avLst/>
            <a:gdLst/>
            <a:ahLst/>
            <a:cxnLst/>
            <a:rect l="l" t="t" r="r" b="b"/>
            <a:pathLst>
              <a:path w="310" h="559" extrusionOk="0">
                <a:moveTo>
                  <a:pt x="58" y="4"/>
                </a:moveTo>
                <a:lnTo>
                  <a:pt x="257" y="0"/>
                </a:lnTo>
                <a:lnTo>
                  <a:pt x="257" y="8"/>
                </a:lnTo>
                <a:lnTo>
                  <a:pt x="260" y="20"/>
                </a:lnTo>
                <a:lnTo>
                  <a:pt x="261" y="23"/>
                </a:lnTo>
                <a:lnTo>
                  <a:pt x="265" y="28"/>
                </a:lnTo>
                <a:lnTo>
                  <a:pt x="269" y="33"/>
                </a:lnTo>
                <a:lnTo>
                  <a:pt x="274" y="38"/>
                </a:lnTo>
                <a:lnTo>
                  <a:pt x="279" y="42"/>
                </a:lnTo>
                <a:lnTo>
                  <a:pt x="310" y="354"/>
                </a:lnTo>
                <a:lnTo>
                  <a:pt x="306" y="355"/>
                </a:lnTo>
                <a:lnTo>
                  <a:pt x="302" y="356"/>
                </a:lnTo>
                <a:lnTo>
                  <a:pt x="297" y="363"/>
                </a:lnTo>
                <a:lnTo>
                  <a:pt x="296" y="366"/>
                </a:lnTo>
                <a:lnTo>
                  <a:pt x="296" y="369"/>
                </a:lnTo>
                <a:lnTo>
                  <a:pt x="300" y="372"/>
                </a:lnTo>
                <a:lnTo>
                  <a:pt x="300" y="376"/>
                </a:lnTo>
                <a:lnTo>
                  <a:pt x="300" y="380"/>
                </a:lnTo>
                <a:lnTo>
                  <a:pt x="300" y="382"/>
                </a:lnTo>
                <a:lnTo>
                  <a:pt x="300" y="384"/>
                </a:lnTo>
                <a:lnTo>
                  <a:pt x="303" y="391"/>
                </a:lnTo>
                <a:lnTo>
                  <a:pt x="296" y="397"/>
                </a:lnTo>
                <a:lnTo>
                  <a:pt x="293" y="403"/>
                </a:lnTo>
                <a:lnTo>
                  <a:pt x="293" y="409"/>
                </a:lnTo>
                <a:lnTo>
                  <a:pt x="291" y="414"/>
                </a:lnTo>
                <a:lnTo>
                  <a:pt x="287" y="421"/>
                </a:lnTo>
                <a:lnTo>
                  <a:pt x="287" y="432"/>
                </a:lnTo>
                <a:lnTo>
                  <a:pt x="285" y="443"/>
                </a:lnTo>
                <a:lnTo>
                  <a:pt x="282" y="446"/>
                </a:lnTo>
                <a:lnTo>
                  <a:pt x="277" y="462"/>
                </a:lnTo>
                <a:lnTo>
                  <a:pt x="274" y="469"/>
                </a:lnTo>
                <a:lnTo>
                  <a:pt x="274" y="481"/>
                </a:lnTo>
                <a:lnTo>
                  <a:pt x="270" y="487"/>
                </a:lnTo>
                <a:lnTo>
                  <a:pt x="276" y="496"/>
                </a:lnTo>
                <a:lnTo>
                  <a:pt x="270" y="503"/>
                </a:lnTo>
                <a:lnTo>
                  <a:pt x="258" y="502"/>
                </a:lnTo>
                <a:lnTo>
                  <a:pt x="251" y="502"/>
                </a:lnTo>
                <a:lnTo>
                  <a:pt x="247" y="508"/>
                </a:lnTo>
                <a:lnTo>
                  <a:pt x="250" y="516"/>
                </a:lnTo>
                <a:lnTo>
                  <a:pt x="259" y="523"/>
                </a:lnTo>
                <a:lnTo>
                  <a:pt x="260" y="531"/>
                </a:lnTo>
                <a:lnTo>
                  <a:pt x="254" y="535"/>
                </a:lnTo>
                <a:lnTo>
                  <a:pt x="241" y="538"/>
                </a:lnTo>
                <a:lnTo>
                  <a:pt x="233" y="542"/>
                </a:lnTo>
                <a:lnTo>
                  <a:pt x="225" y="547"/>
                </a:lnTo>
                <a:lnTo>
                  <a:pt x="217" y="559"/>
                </a:lnTo>
                <a:lnTo>
                  <a:pt x="214" y="558"/>
                </a:lnTo>
                <a:lnTo>
                  <a:pt x="212" y="553"/>
                </a:lnTo>
                <a:lnTo>
                  <a:pt x="209" y="555"/>
                </a:lnTo>
                <a:lnTo>
                  <a:pt x="205" y="544"/>
                </a:lnTo>
                <a:lnTo>
                  <a:pt x="202" y="539"/>
                </a:lnTo>
                <a:lnTo>
                  <a:pt x="202" y="536"/>
                </a:lnTo>
                <a:lnTo>
                  <a:pt x="202" y="535"/>
                </a:lnTo>
                <a:lnTo>
                  <a:pt x="196" y="535"/>
                </a:lnTo>
                <a:lnTo>
                  <a:pt x="196" y="539"/>
                </a:lnTo>
                <a:lnTo>
                  <a:pt x="194" y="542"/>
                </a:lnTo>
                <a:lnTo>
                  <a:pt x="193" y="543"/>
                </a:lnTo>
                <a:lnTo>
                  <a:pt x="190" y="539"/>
                </a:lnTo>
                <a:lnTo>
                  <a:pt x="187" y="537"/>
                </a:lnTo>
                <a:lnTo>
                  <a:pt x="183" y="533"/>
                </a:lnTo>
                <a:lnTo>
                  <a:pt x="178" y="527"/>
                </a:lnTo>
                <a:lnTo>
                  <a:pt x="175" y="523"/>
                </a:lnTo>
                <a:lnTo>
                  <a:pt x="175" y="521"/>
                </a:lnTo>
                <a:lnTo>
                  <a:pt x="175" y="519"/>
                </a:lnTo>
                <a:lnTo>
                  <a:pt x="178" y="515"/>
                </a:lnTo>
                <a:lnTo>
                  <a:pt x="178" y="510"/>
                </a:lnTo>
                <a:lnTo>
                  <a:pt x="178" y="506"/>
                </a:lnTo>
                <a:lnTo>
                  <a:pt x="178" y="502"/>
                </a:lnTo>
                <a:lnTo>
                  <a:pt x="172" y="494"/>
                </a:lnTo>
                <a:lnTo>
                  <a:pt x="167" y="489"/>
                </a:lnTo>
                <a:lnTo>
                  <a:pt x="160" y="484"/>
                </a:lnTo>
                <a:lnTo>
                  <a:pt x="155" y="478"/>
                </a:lnTo>
                <a:lnTo>
                  <a:pt x="155" y="475"/>
                </a:lnTo>
                <a:lnTo>
                  <a:pt x="155" y="469"/>
                </a:lnTo>
                <a:lnTo>
                  <a:pt x="152" y="461"/>
                </a:lnTo>
                <a:lnTo>
                  <a:pt x="145" y="457"/>
                </a:lnTo>
                <a:lnTo>
                  <a:pt x="138" y="453"/>
                </a:lnTo>
                <a:lnTo>
                  <a:pt x="130" y="447"/>
                </a:lnTo>
                <a:lnTo>
                  <a:pt x="113" y="436"/>
                </a:lnTo>
                <a:lnTo>
                  <a:pt x="106" y="432"/>
                </a:lnTo>
                <a:lnTo>
                  <a:pt x="100" y="428"/>
                </a:lnTo>
                <a:lnTo>
                  <a:pt x="98" y="424"/>
                </a:lnTo>
                <a:lnTo>
                  <a:pt x="98" y="421"/>
                </a:lnTo>
                <a:lnTo>
                  <a:pt x="98" y="415"/>
                </a:lnTo>
                <a:lnTo>
                  <a:pt x="98" y="414"/>
                </a:lnTo>
                <a:lnTo>
                  <a:pt x="102" y="408"/>
                </a:lnTo>
                <a:lnTo>
                  <a:pt x="105" y="406"/>
                </a:lnTo>
                <a:lnTo>
                  <a:pt x="108" y="396"/>
                </a:lnTo>
                <a:lnTo>
                  <a:pt x="109" y="389"/>
                </a:lnTo>
                <a:lnTo>
                  <a:pt x="112" y="380"/>
                </a:lnTo>
                <a:lnTo>
                  <a:pt x="112" y="378"/>
                </a:lnTo>
                <a:lnTo>
                  <a:pt x="116" y="375"/>
                </a:lnTo>
                <a:lnTo>
                  <a:pt x="118" y="372"/>
                </a:lnTo>
                <a:lnTo>
                  <a:pt x="110" y="360"/>
                </a:lnTo>
                <a:lnTo>
                  <a:pt x="105" y="353"/>
                </a:lnTo>
                <a:lnTo>
                  <a:pt x="100" y="345"/>
                </a:lnTo>
                <a:lnTo>
                  <a:pt x="95" y="343"/>
                </a:lnTo>
                <a:lnTo>
                  <a:pt x="90" y="343"/>
                </a:lnTo>
                <a:lnTo>
                  <a:pt x="83" y="344"/>
                </a:lnTo>
                <a:lnTo>
                  <a:pt x="82" y="348"/>
                </a:lnTo>
                <a:lnTo>
                  <a:pt x="81" y="352"/>
                </a:lnTo>
                <a:lnTo>
                  <a:pt x="75" y="355"/>
                </a:lnTo>
                <a:lnTo>
                  <a:pt x="73" y="353"/>
                </a:lnTo>
                <a:lnTo>
                  <a:pt x="69" y="350"/>
                </a:lnTo>
                <a:lnTo>
                  <a:pt x="66" y="345"/>
                </a:lnTo>
                <a:lnTo>
                  <a:pt x="62" y="340"/>
                </a:lnTo>
                <a:lnTo>
                  <a:pt x="60" y="335"/>
                </a:lnTo>
                <a:lnTo>
                  <a:pt x="58" y="330"/>
                </a:lnTo>
                <a:lnTo>
                  <a:pt x="58" y="323"/>
                </a:lnTo>
                <a:lnTo>
                  <a:pt x="58" y="319"/>
                </a:lnTo>
                <a:lnTo>
                  <a:pt x="57" y="317"/>
                </a:lnTo>
                <a:lnTo>
                  <a:pt x="56" y="312"/>
                </a:lnTo>
                <a:lnTo>
                  <a:pt x="54" y="307"/>
                </a:lnTo>
                <a:lnTo>
                  <a:pt x="51" y="305"/>
                </a:lnTo>
                <a:lnTo>
                  <a:pt x="46" y="299"/>
                </a:lnTo>
                <a:lnTo>
                  <a:pt x="38" y="297"/>
                </a:lnTo>
                <a:lnTo>
                  <a:pt x="36" y="297"/>
                </a:lnTo>
                <a:lnTo>
                  <a:pt x="32" y="285"/>
                </a:lnTo>
                <a:lnTo>
                  <a:pt x="27" y="280"/>
                </a:lnTo>
                <a:lnTo>
                  <a:pt x="25" y="275"/>
                </a:lnTo>
                <a:lnTo>
                  <a:pt x="23" y="270"/>
                </a:lnTo>
                <a:lnTo>
                  <a:pt x="20" y="266"/>
                </a:lnTo>
                <a:lnTo>
                  <a:pt x="14" y="262"/>
                </a:lnTo>
                <a:lnTo>
                  <a:pt x="13" y="262"/>
                </a:lnTo>
                <a:lnTo>
                  <a:pt x="11" y="260"/>
                </a:lnTo>
                <a:lnTo>
                  <a:pt x="9" y="254"/>
                </a:lnTo>
                <a:lnTo>
                  <a:pt x="8" y="247"/>
                </a:lnTo>
                <a:lnTo>
                  <a:pt x="8" y="243"/>
                </a:lnTo>
                <a:lnTo>
                  <a:pt x="8" y="241"/>
                </a:lnTo>
                <a:lnTo>
                  <a:pt x="8" y="238"/>
                </a:lnTo>
                <a:lnTo>
                  <a:pt x="9" y="236"/>
                </a:lnTo>
                <a:lnTo>
                  <a:pt x="7" y="230"/>
                </a:lnTo>
                <a:lnTo>
                  <a:pt x="3" y="224"/>
                </a:lnTo>
                <a:lnTo>
                  <a:pt x="0" y="220"/>
                </a:lnTo>
                <a:lnTo>
                  <a:pt x="0" y="219"/>
                </a:lnTo>
                <a:lnTo>
                  <a:pt x="3" y="214"/>
                </a:lnTo>
                <a:lnTo>
                  <a:pt x="4" y="209"/>
                </a:lnTo>
                <a:lnTo>
                  <a:pt x="4" y="198"/>
                </a:lnTo>
                <a:lnTo>
                  <a:pt x="6" y="194"/>
                </a:lnTo>
                <a:lnTo>
                  <a:pt x="11" y="189"/>
                </a:lnTo>
                <a:lnTo>
                  <a:pt x="18" y="181"/>
                </a:lnTo>
                <a:lnTo>
                  <a:pt x="21" y="179"/>
                </a:lnTo>
                <a:lnTo>
                  <a:pt x="24" y="177"/>
                </a:lnTo>
                <a:lnTo>
                  <a:pt x="27" y="171"/>
                </a:lnTo>
                <a:lnTo>
                  <a:pt x="27" y="164"/>
                </a:lnTo>
                <a:lnTo>
                  <a:pt x="28" y="162"/>
                </a:lnTo>
                <a:lnTo>
                  <a:pt x="31" y="161"/>
                </a:lnTo>
                <a:lnTo>
                  <a:pt x="32" y="159"/>
                </a:lnTo>
                <a:lnTo>
                  <a:pt x="34" y="154"/>
                </a:lnTo>
                <a:lnTo>
                  <a:pt x="34" y="148"/>
                </a:lnTo>
                <a:lnTo>
                  <a:pt x="32" y="144"/>
                </a:lnTo>
                <a:lnTo>
                  <a:pt x="29" y="137"/>
                </a:lnTo>
                <a:lnTo>
                  <a:pt x="26" y="132"/>
                </a:lnTo>
                <a:lnTo>
                  <a:pt x="22" y="127"/>
                </a:lnTo>
                <a:lnTo>
                  <a:pt x="22" y="125"/>
                </a:lnTo>
                <a:lnTo>
                  <a:pt x="26" y="111"/>
                </a:lnTo>
                <a:lnTo>
                  <a:pt x="28" y="105"/>
                </a:lnTo>
                <a:lnTo>
                  <a:pt x="32" y="103"/>
                </a:lnTo>
                <a:lnTo>
                  <a:pt x="41" y="98"/>
                </a:lnTo>
                <a:lnTo>
                  <a:pt x="51" y="94"/>
                </a:lnTo>
                <a:lnTo>
                  <a:pt x="57" y="91"/>
                </a:lnTo>
                <a:lnTo>
                  <a:pt x="63" y="88"/>
                </a:lnTo>
                <a:lnTo>
                  <a:pt x="71" y="84"/>
                </a:lnTo>
                <a:lnTo>
                  <a:pt x="74" y="81"/>
                </a:lnTo>
                <a:lnTo>
                  <a:pt x="74" y="77"/>
                </a:lnTo>
                <a:lnTo>
                  <a:pt x="74" y="72"/>
                </a:lnTo>
                <a:lnTo>
                  <a:pt x="75" y="67"/>
                </a:lnTo>
                <a:lnTo>
                  <a:pt x="81" y="59"/>
                </a:lnTo>
                <a:lnTo>
                  <a:pt x="81" y="56"/>
                </a:lnTo>
                <a:lnTo>
                  <a:pt x="78" y="51"/>
                </a:lnTo>
                <a:lnTo>
                  <a:pt x="77" y="47"/>
                </a:lnTo>
                <a:lnTo>
                  <a:pt x="78" y="44"/>
                </a:lnTo>
                <a:lnTo>
                  <a:pt x="77" y="40"/>
                </a:lnTo>
                <a:lnTo>
                  <a:pt x="75" y="36"/>
                </a:lnTo>
                <a:lnTo>
                  <a:pt x="72" y="30"/>
                </a:lnTo>
                <a:lnTo>
                  <a:pt x="66" y="20"/>
                </a:lnTo>
                <a:lnTo>
                  <a:pt x="63" y="18"/>
                </a:lnTo>
                <a:lnTo>
                  <a:pt x="58" y="4"/>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22"/>
          <p:cNvSpPr/>
          <p:nvPr/>
        </p:nvSpPr>
        <p:spPr>
          <a:xfrm>
            <a:off x="5302250" y="2665413"/>
            <a:ext cx="373063" cy="676275"/>
          </a:xfrm>
          <a:custGeom>
            <a:avLst/>
            <a:gdLst/>
            <a:ahLst/>
            <a:cxnLst/>
            <a:rect l="l" t="t" r="r" b="b"/>
            <a:pathLst>
              <a:path w="235" h="426" extrusionOk="0">
                <a:moveTo>
                  <a:pt x="0" y="24"/>
                </a:moveTo>
                <a:lnTo>
                  <a:pt x="5" y="28"/>
                </a:lnTo>
                <a:lnTo>
                  <a:pt x="9" y="31"/>
                </a:lnTo>
                <a:lnTo>
                  <a:pt x="16" y="32"/>
                </a:lnTo>
                <a:lnTo>
                  <a:pt x="20" y="32"/>
                </a:lnTo>
                <a:lnTo>
                  <a:pt x="29" y="30"/>
                </a:lnTo>
                <a:lnTo>
                  <a:pt x="36" y="27"/>
                </a:lnTo>
                <a:lnTo>
                  <a:pt x="40" y="25"/>
                </a:lnTo>
                <a:lnTo>
                  <a:pt x="41" y="19"/>
                </a:lnTo>
                <a:lnTo>
                  <a:pt x="177" y="0"/>
                </a:lnTo>
                <a:lnTo>
                  <a:pt x="232" y="294"/>
                </a:lnTo>
                <a:lnTo>
                  <a:pt x="231" y="299"/>
                </a:lnTo>
                <a:lnTo>
                  <a:pt x="226" y="301"/>
                </a:lnTo>
                <a:lnTo>
                  <a:pt x="226" y="305"/>
                </a:lnTo>
                <a:lnTo>
                  <a:pt x="231" y="307"/>
                </a:lnTo>
                <a:lnTo>
                  <a:pt x="232" y="307"/>
                </a:lnTo>
                <a:lnTo>
                  <a:pt x="232" y="310"/>
                </a:lnTo>
                <a:lnTo>
                  <a:pt x="232" y="313"/>
                </a:lnTo>
                <a:lnTo>
                  <a:pt x="234" y="314"/>
                </a:lnTo>
                <a:lnTo>
                  <a:pt x="235" y="318"/>
                </a:lnTo>
                <a:lnTo>
                  <a:pt x="233" y="318"/>
                </a:lnTo>
                <a:lnTo>
                  <a:pt x="224" y="323"/>
                </a:lnTo>
                <a:lnTo>
                  <a:pt x="222" y="325"/>
                </a:lnTo>
                <a:lnTo>
                  <a:pt x="215" y="327"/>
                </a:lnTo>
                <a:lnTo>
                  <a:pt x="209" y="325"/>
                </a:lnTo>
                <a:lnTo>
                  <a:pt x="200" y="317"/>
                </a:lnTo>
                <a:lnTo>
                  <a:pt x="192" y="322"/>
                </a:lnTo>
                <a:lnTo>
                  <a:pt x="185" y="329"/>
                </a:lnTo>
                <a:lnTo>
                  <a:pt x="185" y="342"/>
                </a:lnTo>
                <a:lnTo>
                  <a:pt x="180" y="349"/>
                </a:lnTo>
                <a:lnTo>
                  <a:pt x="174" y="355"/>
                </a:lnTo>
                <a:lnTo>
                  <a:pt x="173" y="363"/>
                </a:lnTo>
                <a:lnTo>
                  <a:pt x="164" y="369"/>
                </a:lnTo>
                <a:lnTo>
                  <a:pt x="157" y="378"/>
                </a:lnTo>
                <a:lnTo>
                  <a:pt x="152" y="388"/>
                </a:lnTo>
                <a:lnTo>
                  <a:pt x="141" y="391"/>
                </a:lnTo>
                <a:lnTo>
                  <a:pt x="135" y="388"/>
                </a:lnTo>
                <a:lnTo>
                  <a:pt x="132" y="378"/>
                </a:lnTo>
                <a:lnTo>
                  <a:pt x="128" y="374"/>
                </a:lnTo>
                <a:lnTo>
                  <a:pt x="124" y="374"/>
                </a:lnTo>
                <a:lnTo>
                  <a:pt x="123" y="382"/>
                </a:lnTo>
                <a:lnTo>
                  <a:pt x="121" y="387"/>
                </a:lnTo>
                <a:lnTo>
                  <a:pt x="116" y="387"/>
                </a:lnTo>
                <a:lnTo>
                  <a:pt x="109" y="395"/>
                </a:lnTo>
                <a:lnTo>
                  <a:pt x="106" y="399"/>
                </a:lnTo>
                <a:lnTo>
                  <a:pt x="99" y="398"/>
                </a:lnTo>
                <a:lnTo>
                  <a:pt x="92" y="395"/>
                </a:lnTo>
                <a:lnTo>
                  <a:pt x="88" y="395"/>
                </a:lnTo>
                <a:lnTo>
                  <a:pt x="78" y="402"/>
                </a:lnTo>
                <a:lnTo>
                  <a:pt x="77" y="410"/>
                </a:lnTo>
                <a:lnTo>
                  <a:pt x="72" y="411"/>
                </a:lnTo>
                <a:lnTo>
                  <a:pt x="64" y="408"/>
                </a:lnTo>
                <a:lnTo>
                  <a:pt x="61" y="402"/>
                </a:lnTo>
                <a:lnTo>
                  <a:pt x="56" y="399"/>
                </a:lnTo>
                <a:lnTo>
                  <a:pt x="51" y="402"/>
                </a:lnTo>
                <a:lnTo>
                  <a:pt x="47" y="405"/>
                </a:lnTo>
                <a:lnTo>
                  <a:pt x="43" y="412"/>
                </a:lnTo>
                <a:lnTo>
                  <a:pt x="37" y="418"/>
                </a:lnTo>
                <a:lnTo>
                  <a:pt x="31" y="421"/>
                </a:lnTo>
                <a:lnTo>
                  <a:pt x="24" y="422"/>
                </a:lnTo>
                <a:lnTo>
                  <a:pt x="18" y="423"/>
                </a:lnTo>
                <a:lnTo>
                  <a:pt x="10" y="426"/>
                </a:lnTo>
                <a:lnTo>
                  <a:pt x="5" y="424"/>
                </a:lnTo>
                <a:lnTo>
                  <a:pt x="8" y="418"/>
                </a:lnTo>
                <a:lnTo>
                  <a:pt x="8" y="413"/>
                </a:lnTo>
                <a:lnTo>
                  <a:pt x="8" y="403"/>
                </a:lnTo>
                <a:lnTo>
                  <a:pt x="9" y="398"/>
                </a:lnTo>
                <a:lnTo>
                  <a:pt x="12" y="394"/>
                </a:lnTo>
                <a:lnTo>
                  <a:pt x="14" y="390"/>
                </a:lnTo>
                <a:lnTo>
                  <a:pt x="14" y="386"/>
                </a:lnTo>
                <a:lnTo>
                  <a:pt x="15" y="386"/>
                </a:lnTo>
                <a:lnTo>
                  <a:pt x="15" y="382"/>
                </a:lnTo>
                <a:lnTo>
                  <a:pt x="18" y="378"/>
                </a:lnTo>
                <a:lnTo>
                  <a:pt x="21" y="376"/>
                </a:lnTo>
                <a:lnTo>
                  <a:pt x="23" y="374"/>
                </a:lnTo>
                <a:lnTo>
                  <a:pt x="23" y="373"/>
                </a:lnTo>
                <a:lnTo>
                  <a:pt x="23" y="372"/>
                </a:lnTo>
                <a:lnTo>
                  <a:pt x="21" y="366"/>
                </a:lnTo>
                <a:lnTo>
                  <a:pt x="20" y="360"/>
                </a:lnTo>
                <a:lnTo>
                  <a:pt x="20" y="354"/>
                </a:lnTo>
                <a:lnTo>
                  <a:pt x="21" y="354"/>
                </a:lnTo>
                <a:lnTo>
                  <a:pt x="19" y="353"/>
                </a:lnTo>
                <a:lnTo>
                  <a:pt x="18" y="352"/>
                </a:lnTo>
                <a:lnTo>
                  <a:pt x="16" y="351"/>
                </a:lnTo>
                <a:lnTo>
                  <a:pt x="16" y="348"/>
                </a:lnTo>
                <a:lnTo>
                  <a:pt x="18" y="346"/>
                </a:lnTo>
                <a:lnTo>
                  <a:pt x="22" y="339"/>
                </a:lnTo>
                <a:lnTo>
                  <a:pt x="24" y="338"/>
                </a:lnTo>
                <a:lnTo>
                  <a:pt x="26" y="337"/>
                </a:lnTo>
                <a:lnTo>
                  <a:pt x="30" y="337"/>
                </a:lnTo>
                <a:lnTo>
                  <a:pt x="31" y="336"/>
                </a:lnTo>
                <a:lnTo>
                  <a:pt x="31" y="335"/>
                </a:lnTo>
                <a:lnTo>
                  <a:pt x="0" y="29"/>
                </a:lnTo>
                <a:lnTo>
                  <a:pt x="0" y="24"/>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22"/>
          <p:cNvSpPr/>
          <p:nvPr/>
        </p:nvSpPr>
        <p:spPr>
          <a:xfrm>
            <a:off x="5583238" y="2533650"/>
            <a:ext cx="550862" cy="623888"/>
          </a:xfrm>
          <a:custGeom>
            <a:avLst/>
            <a:gdLst/>
            <a:ahLst/>
            <a:cxnLst/>
            <a:rect l="l" t="t" r="r" b="b"/>
            <a:pathLst>
              <a:path w="347" h="393" extrusionOk="0">
                <a:moveTo>
                  <a:pt x="0" y="83"/>
                </a:moveTo>
                <a:lnTo>
                  <a:pt x="128" y="64"/>
                </a:lnTo>
                <a:lnTo>
                  <a:pt x="123" y="72"/>
                </a:lnTo>
                <a:lnTo>
                  <a:pt x="134" y="70"/>
                </a:lnTo>
                <a:lnTo>
                  <a:pt x="140" y="70"/>
                </a:lnTo>
                <a:lnTo>
                  <a:pt x="141" y="68"/>
                </a:lnTo>
                <a:lnTo>
                  <a:pt x="143" y="64"/>
                </a:lnTo>
                <a:lnTo>
                  <a:pt x="147" y="65"/>
                </a:lnTo>
                <a:lnTo>
                  <a:pt x="149" y="69"/>
                </a:lnTo>
                <a:lnTo>
                  <a:pt x="156" y="71"/>
                </a:lnTo>
                <a:lnTo>
                  <a:pt x="168" y="72"/>
                </a:lnTo>
                <a:lnTo>
                  <a:pt x="176" y="67"/>
                </a:lnTo>
                <a:lnTo>
                  <a:pt x="177" y="62"/>
                </a:lnTo>
                <a:lnTo>
                  <a:pt x="179" y="62"/>
                </a:lnTo>
                <a:lnTo>
                  <a:pt x="183" y="65"/>
                </a:lnTo>
                <a:lnTo>
                  <a:pt x="186" y="67"/>
                </a:lnTo>
                <a:lnTo>
                  <a:pt x="180" y="72"/>
                </a:lnTo>
                <a:lnTo>
                  <a:pt x="173" y="74"/>
                </a:lnTo>
                <a:lnTo>
                  <a:pt x="167" y="77"/>
                </a:lnTo>
                <a:lnTo>
                  <a:pt x="163" y="80"/>
                </a:lnTo>
                <a:lnTo>
                  <a:pt x="159" y="83"/>
                </a:lnTo>
                <a:lnTo>
                  <a:pt x="166" y="84"/>
                </a:lnTo>
                <a:lnTo>
                  <a:pt x="183" y="80"/>
                </a:lnTo>
                <a:lnTo>
                  <a:pt x="195" y="73"/>
                </a:lnTo>
                <a:lnTo>
                  <a:pt x="202" y="67"/>
                </a:lnTo>
                <a:lnTo>
                  <a:pt x="205" y="65"/>
                </a:lnTo>
                <a:lnTo>
                  <a:pt x="208" y="65"/>
                </a:lnTo>
                <a:lnTo>
                  <a:pt x="215" y="65"/>
                </a:lnTo>
                <a:lnTo>
                  <a:pt x="224" y="63"/>
                </a:lnTo>
                <a:lnTo>
                  <a:pt x="231" y="58"/>
                </a:lnTo>
                <a:lnTo>
                  <a:pt x="237" y="53"/>
                </a:lnTo>
                <a:lnTo>
                  <a:pt x="248" y="50"/>
                </a:lnTo>
                <a:lnTo>
                  <a:pt x="266" y="42"/>
                </a:lnTo>
                <a:lnTo>
                  <a:pt x="282" y="27"/>
                </a:lnTo>
                <a:lnTo>
                  <a:pt x="308" y="8"/>
                </a:lnTo>
                <a:lnTo>
                  <a:pt x="316" y="2"/>
                </a:lnTo>
                <a:lnTo>
                  <a:pt x="321" y="0"/>
                </a:lnTo>
                <a:lnTo>
                  <a:pt x="347" y="136"/>
                </a:lnTo>
                <a:lnTo>
                  <a:pt x="340" y="142"/>
                </a:lnTo>
                <a:lnTo>
                  <a:pt x="335" y="144"/>
                </a:lnTo>
                <a:lnTo>
                  <a:pt x="332" y="150"/>
                </a:lnTo>
                <a:lnTo>
                  <a:pt x="332" y="154"/>
                </a:lnTo>
                <a:lnTo>
                  <a:pt x="335" y="156"/>
                </a:lnTo>
                <a:lnTo>
                  <a:pt x="340" y="164"/>
                </a:lnTo>
                <a:lnTo>
                  <a:pt x="340" y="170"/>
                </a:lnTo>
                <a:lnTo>
                  <a:pt x="339" y="177"/>
                </a:lnTo>
                <a:lnTo>
                  <a:pt x="338" y="183"/>
                </a:lnTo>
                <a:lnTo>
                  <a:pt x="339" y="189"/>
                </a:lnTo>
                <a:lnTo>
                  <a:pt x="335" y="200"/>
                </a:lnTo>
                <a:lnTo>
                  <a:pt x="325" y="228"/>
                </a:lnTo>
                <a:lnTo>
                  <a:pt x="316" y="256"/>
                </a:lnTo>
                <a:lnTo>
                  <a:pt x="311" y="261"/>
                </a:lnTo>
                <a:lnTo>
                  <a:pt x="308" y="263"/>
                </a:lnTo>
                <a:lnTo>
                  <a:pt x="308" y="270"/>
                </a:lnTo>
                <a:lnTo>
                  <a:pt x="310" y="273"/>
                </a:lnTo>
                <a:lnTo>
                  <a:pt x="310" y="279"/>
                </a:lnTo>
                <a:lnTo>
                  <a:pt x="310" y="282"/>
                </a:lnTo>
                <a:lnTo>
                  <a:pt x="307" y="289"/>
                </a:lnTo>
                <a:lnTo>
                  <a:pt x="303" y="291"/>
                </a:lnTo>
                <a:lnTo>
                  <a:pt x="298" y="291"/>
                </a:lnTo>
                <a:lnTo>
                  <a:pt x="293" y="291"/>
                </a:lnTo>
                <a:lnTo>
                  <a:pt x="284" y="295"/>
                </a:lnTo>
                <a:lnTo>
                  <a:pt x="268" y="316"/>
                </a:lnTo>
                <a:lnTo>
                  <a:pt x="268" y="321"/>
                </a:lnTo>
                <a:lnTo>
                  <a:pt x="270" y="328"/>
                </a:lnTo>
                <a:lnTo>
                  <a:pt x="272" y="333"/>
                </a:lnTo>
                <a:lnTo>
                  <a:pt x="268" y="335"/>
                </a:lnTo>
                <a:lnTo>
                  <a:pt x="263" y="336"/>
                </a:lnTo>
                <a:lnTo>
                  <a:pt x="259" y="336"/>
                </a:lnTo>
                <a:lnTo>
                  <a:pt x="255" y="340"/>
                </a:lnTo>
                <a:lnTo>
                  <a:pt x="260" y="348"/>
                </a:lnTo>
                <a:lnTo>
                  <a:pt x="263" y="351"/>
                </a:lnTo>
                <a:lnTo>
                  <a:pt x="266" y="357"/>
                </a:lnTo>
                <a:lnTo>
                  <a:pt x="263" y="358"/>
                </a:lnTo>
                <a:lnTo>
                  <a:pt x="258" y="358"/>
                </a:lnTo>
                <a:lnTo>
                  <a:pt x="256" y="360"/>
                </a:lnTo>
                <a:lnTo>
                  <a:pt x="256" y="364"/>
                </a:lnTo>
                <a:lnTo>
                  <a:pt x="252" y="363"/>
                </a:lnTo>
                <a:lnTo>
                  <a:pt x="251" y="356"/>
                </a:lnTo>
                <a:lnTo>
                  <a:pt x="248" y="352"/>
                </a:lnTo>
                <a:lnTo>
                  <a:pt x="246" y="352"/>
                </a:lnTo>
                <a:lnTo>
                  <a:pt x="243" y="354"/>
                </a:lnTo>
                <a:lnTo>
                  <a:pt x="241" y="358"/>
                </a:lnTo>
                <a:lnTo>
                  <a:pt x="241" y="362"/>
                </a:lnTo>
                <a:lnTo>
                  <a:pt x="246" y="366"/>
                </a:lnTo>
                <a:lnTo>
                  <a:pt x="246" y="367"/>
                </a:lnTo>
                <a:lnTo>
                  <a:pt x="243" y="372"/>
                </a:lnTo>
                <a:lnTo>
                  <a:pt x="237" y="374"/>
                </a:lnTo>
                <a:lnTo>
                  <a:pt x="233" y="385"/>
                </a:lnTo>
                <a:lnTo>
                  <a:pt x="231" y="388"/>
                </a:lnTo>
                <a:lnTo>
                  <a:pt x="227" y="391"/>
                </a:lnTo>
                <a:lnTo>
                  <a:pt x="220" y="392"/>
                </a:lnTo>
                <a:lnTo>
                  <a:pt x="214" y="393"/>
                </a:lnTo>
                <a:lnTo>
                  <a:pt x="206" y="392"/>
                </a:lnTo>
                <a:lnTo>
                  <a:pt x="202" y="390"/>
                </a:lnTo>
                <a:lnTo>
                  <a:pt x="197" y="386"/>
                </a:lnTo>
                <a:lnTo>
                  <a:pt x="195" y="384"/>
                </a:lnTo>
                <a:lnTo>
                  <a:pt x="190" y="382"/>
                </a:lnTo>
                <a:lnTo>
                  <a:pt x="186" y="382"/>
                </a:lnTo>
                <a:lnTo>
                  <a:pt x="184" y="380"/>
                </a:lnTo>
                <a:lnTo>
                  <a:pt x="181" y="377"/>
                </a:lnTo>
                <a:lnTo>
                  <a:pt x="180" y="376"/>
                </a:lnTo>
                <a:lnTo>
                  <a:pt x="176" y="378"/>
                </a:lnTo>
                <a:lnTo>
                  <a:pt x="174" y="381"/>
                </a:lnTo>
                <a:lnTo>
                  <a:pt x="168" y="384"/>
                </a:lnTo>
                <a:lnTo>
                  <a:pt x="167" y="386"/>
                </a:lnTo>
                <a:lnTo>
                  <a:pt x="164" y="389"/>
                </a:lnTo>
                <a:lnTo>
                  <a:pt x="162" y="388"/>
                </a:lnTo>
                <a:lnTo>
                  <a:pt x="158" y="386"/>
                </a:lnTo>
                <a:lnTo>
                  <a:pt x="155" y="386"/>
                </a:lnTo>
                <a:lnTo>
                  <a:pt x="153" y="388"/>
                </a:lnTo>
                <a:lnTo>
                  <a:pt x="150" y="389"/>
                </a:lnTo>
                <a:lnTo>
                  <a:pt x="147" y="389"/>
                </a:lnTo>
                <a:lnTo>
                  <a:pt x="144" y="386"/>
                </a:lnTo>
                <a:lnTo>
                  <a:pt x="141" y="382"/>
                </a:lnTo>
                <a:lnTo>
                  <a:pt x="138" y="381"/>
                </a:lnTo>
                <a:lnTo>
                  <a:pt x="134" y="380"/>
                </a:lnTo>
                <a:lnTo>
                  <a:pt x="130" y="382"/>
                </a:lnTo>
                <a:lnTo>
                  <a:pt x="123" y="384"/>
                </a:lnTo>
                <a:lnTo>
                  <a:pt x="119" y="385"/>
                </a:lnTo>
                <a:lnTo>
                  <a:pt x="116" y="386"/>
                </a:lnTo>
                <a:lnTo>
                  <a:pt x="113" y="382"/>
                </a:lnTo>
                <a:lnTo>
                  <a:pt x="107" y="379"/>
                </a:lnTo>
                <a:lnTo>
                  <a:pt x="107" y="376"/>
                </a:lnTo>
                <a:lnTo>
                  <a:pt x="106" y="374"/>
                </a:lnTo>
                <a:lnTo>
                  <a:pt x="103" y="369"/>
                </a:lnTo>
                <a:lnTo>
                  <a:pt x="97" y="365"/>
                </a:lnTo>
                <a:lnTo>
                  <a:pt x="92" y="361"/>
                </a:lnTo>
                <a:lnTo>
                  <a:pt x="87" y="360"/>
                </a:lnTo>
                <a:lnTo>
                  <a:pt x="82" y="359"/>
                </a:lnTo>
                <a:lnTo>
                  <a:pt x="78" y="360"/>
                </a:lnTo>
                <a:lnTo>
                  <a:pt x="73" y="358"/>
                </a:lnTo>
                <a:lnTo>
                  <a:pt x="70" y="361"/>
                </a:lnTo>
                <a:lnTo>
                  <a:pt x="70" y="362"/>
                </a:lnTo>
                <a:lnTo>
                  <a:pt x="67" y="364"/>
                </a:lnTo>
                <a:lnTo>
                  <a:pt x="64" y="364"/>
                </a:lnTo>
                <a:lnTo>
                  <a:pt x="61" y="364"/>
                </a:lnTo>
                <a:lnTo>
                  <a:pt x="58" y="367"/>
                </a:lnTo>
                <a:lnTo>
                  <a:pt x="57" y="372"/>
                </a:lnTo>
                <a:lnTo>
                  <a:pt x="55" y="379"/>
                </a:lnTo>
                <a:lnTo>
                  <a:pt x="0" y="83"/>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22"/>
          <p:cNvSpPr/>
          <p:nvPr/>
        </p:nvSpPr>
        <p:spPr>
          <a:xfrm>
            <a:off x="5138738" y="3101975"/>
            <a:ext cx="893762" cy="468313"/>
          </a:xfrm>
          <a:custGeom>
            <a:avLst/>
            <a:gdLst/>
            <a:ahLst/>
            <a:cxnLst/>
            <a:rect l="l" t="t" r="r" b="b"/>
            <a:pathLst>
              <a:path w="563" h="295" extrusionOk="0">
                <a:moveTo>
                  <a:pt x="0" y="295"/>
                </a:moveTo>
                <a:lnTo>
                  <a:pt x="11" y="291"/>
                </a:lnTo>
                <a:lnTo>
                  <a:pt x="17" y="289"/>
                </a:lnTo>
                <a:lnTo>
                  <a:pt x="25" y="285"/>
                </a:lnTo>
                <a:lnTo>
                  <a:pt x="27" y="285"/>
                </a:lnTo>
                <a:lnTo>
                  <a:pt x="27" y="280"/>
                </a:lnTo>
                <a:lnTo>
                  <a:pt x="27" y="271"/>
                </a:lnTo>
                <a:lnTo>
                  <a:pt x="31" y="268"/>
                </a:lnTo>
                <a:lnTo>
                  <a:pt x="34" y="267"/>
                </a:lnTo>
                <a:lnTo>
                  <a:pt x="34" y="265"/>
                </a:lnTo>
                <a:lnTo>
                  <a:pt x="33" y="262"/>
                </a:lnTo>
                <a:lnTo>
                  <a:pt x="37" y="260"/>
                </a:lnTo>
                <a:lnTo>
                  <a:pt x="39" y="264"/>
                </a:lnTo>
                <a:lnTo>
                  <a:pt x="42" y="266"/>
                </a:lnTo>
                <a:lnTo>
                  <a:pt x="43" y="262"/>
                </a:lnTo>
                <a:lnTo>
                  <a:pt x="49" y="255"/>
                </a:lnTo>
                <a:lnTo>
                  <a:pt x="51" y="253"/>
                </a:lnTo>
                <a:lnTo>
                  <a:pt x="58" y="248"/>
                </a:lnTo>
                <a:lnTo>
                  <a:pt x="70" y="243"/>
                </a:lnTo>
                <a:lnTo>
                  <a:pt x="78" y="241"/>
                </a:lnTo>
                <a:lnTo>
                  <a:pt x="80" y="240"/>
                </a:lnTo>
                <a:lnTo>
                  <a:pt x="83" y="239"/>
                </a:lnTo>
                <a:lnTo>
                  <a:pt x="84" y="235"/>
                </a:lnTo>
                <a:lnTo>
                  <a:pt x="84" y="232"/>
                </a:lnTo>
                <a:lnTo>
                  <a:pt x="83" y="230"/>
                </a:lnTo>
                <a:lnTo>
                  <a:pt x="79" y="226"/>
                </a:lnTo>
                <a:lnTo>
                  <a:pt x="75" y="224"/>
                </a:lnTo>
                <a:lnTo>
                  <a:pt x="73" y="219"/>
                </a:lnTo>
                <a:lnTo>
                  <a:pt x="72" y="215"/>
                </a:lnTo>
                <a:lnTo>
                  <a:pt x="73" y="214"/>
                </a:lnTo>
                <a:lnTo>
                  <a:pt x="75" y="210"/>
                </a:lnTo>
                <a:lnTo>
                  <a:pt x="77" y="208"/>
                </a:lnTo>
                <a:lnTo>
                  <a:pt x="82" y="207"/>
                </a:lnTo>
                <a:lnTo>
                  <a:pt x="89" y="209"/>
                </a:lnTo>
                <a:lnTo>
                  <a:pt x="95" y="209"/>
                </a:lnTo>
                <a:lnTo>
                  <a:pt x="99" y="206"/>
                </a:lnTo>
                <a:lnTo>
                  <a:pt x="100" y="204"/>
                </a:lnTo>
                <a:lnTo>
                  <a:pt x="101" y="202"/>
                </a:lnTo>
                <a:lnTo>
                  <a:pt x="99" y="198"/>
                </a:lnTo>
                <a:lnTo>
                  <a:pt x="95" y="195"/>
                </a:lnTo>
                <a:lnTo>
                  <a:pt x="95" y="192"/>
                </a:lnTo>
                <a:lnTo>
                  <a:pt x="98" y="190"/>
                </a:lnTo>
                <a:lnTo>
                  <a:pt x="99" y="187"/>
                </a:lnTo>
                <a:lnTo>
                  <a:pt x="99" y="182"/>
                </a:lnTo>
                <a:lnTo>
                  <a:pt x="99" y="177"/>
                </a:lnTo>
                <a:lnTo>
                  <a:pt x="99" y="174"/>
                </a:lnTo>
                <a:lnTo>
                  <a:pt x="101" y="170"/>
                </a:lnTo>
                <a:lnTo>
                  <a:pt x="102" y="167"/>
                </a:lnTo>
                <a:lnTo>
                  <a:pt x="103" y="161"/>
                </a:lnTo>
                <a:lnTo>
                  <a:pt x="109" y="152"/>
                </a:lnTo>
                <a:lnTo>
                  <a:pt x="109" y="150"/>
                </a:lnTo>
                <a:lnTo>
                  <a:pt x="111" y="148"/>
                </a:lnTo>
                <a:lnTo>
                  <a:pt x="115" y="150"/>
                </a:lnTo>
                <a:lnTo>
                  <a:pt x="118" y="150"/>
                </a:lnTo>
                <a:lnTo>
                  <a:pt x="121" y="149"/>
                </a:lnTo>
                <a:lnTo>
                  <a:pt x="131" y="146"/>
                </a:lnTo>
                <a:lnTo>
                  <a:pt x="139" y="143"/>
                </a:lnTo>
                <a:lnTo>
                  <a:pt x="145" y="140"/>
                </a:lnTo>
                <a:lnTo>
                  <a:pt x="148" y="135"/>
                </a:lnTo>
                <a:lnTo>
                  <a:pt x="151" y="131"/>
                </a:lnTo>
                <a:lnTo>
                  <a:pt x="154" y="127"/>
                </a:lnTo>
                <a:lnTo>
                  <a:pt x="157" y="125"/>
                </a:lnTo>
                <a:lnTo>
                  <a:pt x="160" y="125"/>
                </a:lnTo>
                <a:lnTo>
                  <a:pt x="161" y="125"/>
                </a:lnTo>
                <a:lnTo>
                  <a:pt x="164" y="126"/>
                </a:lnTo>
                <a:lnTo>
                  <a:pt x="166" y="128"/>
                </a:lnTo>
                <a:lnTo>
                  <a:pt x="166" y="131"/>
                </a:lnTo>
                <a:lnTo>
                  <a:pt x="168" y="133"/>
                </a:lnTo>
                <a:lnTo>
                  <a:pt x="171" y="135"/>
                </a:lnTo>
                <a:lnTo>
                  <a:pt x="176" y="135"/>
                </a:lnTo>
                <a:lnTo>
                  <a:pt x="181" y="133"/>
                </a:lnTo>
                <a:lnTo>
                  <a:pt x="181" y="132"/>
                </a:lnTo>
                <a:lnTo>
                  <a:pt x="182" y="128"/>
                </a:lnTo>
                <a:lnTo>
                  <a:pt x="183" y="126"/>
                </a:lnTo>
                <a:lnTo>
                  <a:pt x="184" y="124"/>
                </a:lnTo>
                <a:lnTo>
                  <a:pt x="191" y="119"/>
                </a:lnTo>
                <a:lnTo>
                  <a:pt x="194" y="119"/>
                </a:lnTo>
                <a:lnTo>
                  <a:pt x="198" y="119"/>
                </a:lnTo>
                <a:lnTo>
                  <a:pt x="201" y="122"/>
                </a:lnTo>
                <a:lnTo>
                  <a:pt x="206" y="123"/>
                </a:lnTo>
                <a:lnTo>
                  <a:pt x="209" y="123"/>
                </a:lnTo>
                <a:lnTo>
                  <a:pt x="211" y="123"/>
                </a:lnTo>
                <a:lnTo>
                  <a:pt x="215" y="118"/>
                </a:lnTo>
                <a:lnTo>
                  <a:pt x="218" y="116"/>
                </a:lnTo>
                <a:lnTo>
                  <a:pt x="220" y="111"/>
                </a:lnTo>
                <a:lnTo>
                  <a:pt x="222" y="112"/>
                </a:lnTo>
                <a:lnTo>
                  <a:pt x="226" y="110"/>
                </a:lnTo>
                <a:lnTo>
                  <a:pt x="228" y="101"/>
                </a:lnTo>
                <a:lnTo>
                  <a:pt x="228" y="99"/>
                </a:lnTo>
                <a:lnTo>
                  <a:pt x="231" y="99"/>
                </a:lnTo>
                <a:lnTo>
                  <a:pt x="233" y="99"/>
                </a:lnTo>
                <a:lnTo>
                  <a:pt x="236" y="103"/>
                </a:lnTo>
                <a:lnTo>
                  <a:pt x="237" y="108"/>
                </a:lnTo>
                <a:lnTo>
                  <a:pt x="239" y="113"/>
                </a:lnTo>
                <a:lnTo>
                  <a:pt x="242" y="115"/>
                </a:lnTo>
                <a:lnTo>
                  <a:pt x="248" y="116"/>
                </a:lnTo>
                <a:lnTo>
                  <a:pt x="252" y="114"/>
                </a:lnTo>
                <a:lnTo>
                  <a:pt x="255" y="113"/>
                </a:lnTo>
                <a:lnTo>
                  <a:pt x="259" y="107"/>
                </a:lnTo>
                <a:lnTo>
                  <a:pt x="267" y="94"/>
                </a:lnTo>
                <a:lnTo>
                  <a:pt x="270" y="91"/>
                </a:lnTo>
                <a:lnTo>
                  <a:pt x="275" y="88"/>
                </a:lnTo>
                <a:lnTo>
                  <a:pt x="276" y="87"/>
                </a:lnTo>
                <a:lnTo>
                  <a:pt x="277" y="85"/>
                </a:lnTo>
                <a:lnTo>
                  <a:pt x="277" y="79"/>
                </a:lnTo>
                <a:lnTo>
                  <a:pt x="281" y="76"/>
                </a:lnTo>
                <a:lnTo>
                  <a:pt x="284" y="73"/>
                </a:lnTo>
                <a:lnTo>
                  <a:pt x="288" y="70"/>
                </a:lnTo>
                <a:lnTo>
                  <a:pt x="288" y="66"/>
                </a:lnTo>
                <a:lnTo>
                  <a:pt x="288" y="59"/>
                </a:lnTo>
                <a:lnTo>
                  <a:pt x="289" y="53"/>
                </a:lnTo>
                <a:lnTo>
                  <a:pt x="294" y="48"/>
                </a:lnTo>
                <a:lnTo>
                  <a:pt x="300" y="45"/>
                </a:lnTo>
                <a:lnTo>
                  <a:pt x="304" y="42"/>
                </a:lnTo>
                <a:lnTo>
                  <a:pt x="308" y="44"/>
                </a:lnTo>
                <a:lnTo>
                  <a:pt x="313" y="49"/>
                </a:lnTo>
                <a:lnTo>
                  <a:pt x="319" y="52"/>
                </a:lnTo>
                <a:lnTo>
                  <a:pt x="327" y="49"/>
                </a:lnTo>
                <a:lnTo>
                  <a:pt x="333" y="46"/>
                </a:lnTo>
                <a:lnTo>
                  <a:pt x="336" y="42"/>
                </a:lnTo>
                <a:lnTo>
                  <a:pt x="339" y="40"/>
                </a:lnTo>
                <a:lnTo>
                  <a:pt x="336" y="38"/>
                </a:lnTo>
                <a:lnTo>
                  <a:pt x="335" y="37"/>
                </a:lnTo>
                <a:lnTo>
                  <a:pt x="335" y="33"/>
                </a:lnTo>
                <a:lnTo>
                  <a:pt x="333" y="31"/>
                </a:lnTo>
                <a:lnTo>
                  <a:pt x="330" y="30"/>
                </a:lnTo>
                <a:lnTo>
                  <a:pt x="328" y="27"/>
                </a:lnTo>
                <a:lnTo>
                  <a:pt x="333" y="24"/>
                </a:lnTo>
                <a:lnTo>
                  <a:pt x="336" y="19"/>
                </a:lnTo>
                <a:lnTo>
                  <a:pt x="337" y="16"/>
                </a:lnTo>
                <a:lnTo>
                  <a:pt x="339" y="9"/>
                </a:lnTo>
                <a:lnTo>
                  <a:pt x="342" y="7"/>
                </a:lnTo>
                <a:lnTo>
                  <a:pt x="344" y="6"/>
                </a:lnTo>
                <a:lnTo>
                  <a:pt x="349" y="4"/>
                </a:lnTo>
                <a:lnTo>
                  <a:pt x="352" y="2"/>
                </a:lnTo>
                <a:lnTo>
                  <a:pt x="353" y="0"/>
                </a:lnTo>
                <a:lnTo>
                  <a:pt x="358" y="0"/>
                </a:lnTo>
                <a:lnTo>
                  <a:pt x="367" y="2"/>
                </a:lnTo>
                <a:lnTo>
                  <a:pt x="378" y="7"/>
                </a:lnTo>
                <a:lnTo>
                  <a:pt x="384" y="9"/>
                </a:lnTo>
                <a:lnTo>
                  <a:pt x="386" y="12"/>
                </a:lnTo>
                <a:lnTo>
                  <a:pt x="387" y="15"/>
                </a:lnTo>
                <a:lnTo>
                  <a:pt x="387" y="21"/>
                </a:lnTo>
                <a:lnTo>
                  <a:pt x="393" y="24"/>
                </a:lnTo>
                <a:lnTo>
                  <a:pt x="397" y="27"/>
                </a:lnTo>
                <a:lnTo>
                  <a:pt x="402" y="26"/>
                </a:lnTo>
                <a:lnTo>
                  <a:pt x="411" y="23"/>
                </a:lnTo>
                <a:lnTo>
                  <a:pt x="417" y="22"/>
                </a:lnTo>
                <a:lnTo>
                  <a:pt x="421" y="23"/>
                </a:lnTo>
                <a:lnTo>
                  <a:pt x="424" y="27"/>
                </a:lnTo>
                <a:lnTo>
                  <a:pt x="431" y="31"/>
                </a:lnTo>
                <a:lnTo>
                  <a:pt x="436" y="27"/>
                </a:lnTo>
                <a:lnTo>
                  <a:pt x="441" y="29"/>
                </a:lnTo>
                <a:lnTo>
                  <a:pt x="445" y="31"/>
                </a:lnTo>
                <a:lnTo>
                  <a:pt x="449" y="26"/>
                </a:lnTo>
                <a:lnTo>
                  <a:pt x="457" y="19"/>
                </a:lnTo>
                <a:lnTo>
                  <a:pt x="459" y="18"/>
                </a:lnTo>
                <a:lnTo>
                  <a:pt x="464" y="18"/>
                </a:lnTo>
                <a:lnTo>
                  <a:pt x="467" y="22"/>
                </a:lnTo>
                <a:lnTo>
                  <a:pt x="469" y="24"/>
                </a:lnTo>
                <a:lnTo>
                  <a:pt x="472" y="24"/>
                </a:lnTo>
                <a:lnTo>
                  <a:pt x="478" y="26"/>
                </a:lnTo>
                <a:lnTo>
                  <a:pt x="478" y="27"/>
                </a:lnTo>
                <a:lnTo>
                  <a:pt x="481" y="30"/>
                </a:lnTo>
                <a:lnTo>
                  <a:pt x="485" y="33"/>
                </a:lnTo>
                <a:lnTo>
                  <a:pt x="490" y="34"/>
                </a:lnTo>
                <a:lnTo>
                  <a:pt x="496" y="37"/>
                </a:lnTo>
                <a:lnTo>
                  <a:pt x="500" y="35"/>
                </a:lnTo>
                <a:lnTo>
                  <a:pt x="509" y="38"/>
                </a:lnTo>
                <a:lnTo>
                  <a:pt x="510" y="40"/>
                </a:lnTo>
                <a:lnTo>
                  <a:pt x="512" y="46"/>
                </a:lnTo>
                <a:lnTo>
                  <a:pt x="513" y="49"/>
                </a:lnTo>
                <a:lnTo>
                  <a:pt x="520" y="54"/>
                </a:lnTo>
                <a:lnTo>
                  <a:pt x="525" y="58"/>
                </a:lnTo>
                <a:lnTo>
                  <a:pt x="532" y="63"/>
                </a:lnTo>
                <a:lnTo>
                  <a:pt x="533" y="71"/>
                </a:lnTo>
                <a:lnTo>
                  <a:pt x="538" y="78"/>
                </a:lnTo>
                <a:lnTo>
                  <a:pt x="542" y="87"/>
                </a:lnTo>
                <a:lnTo>
                  <a:pt x="546" y="97"/>
                </a:lnTo>
                <a:lnTo>
                  <a:pt x="551" y="109"/>
                </a:lnTo>
                <a:lnTo>
                  <a:pt x="556" y="123"/>
                </a:lnTo>
                <a:lnTo>
                  <a:pt x="559" y="135"/>
                </a:lnTo>
                <a:lnTo>
                  <a:pt x="563" y="137"/>
                </a:lnTo>
                <a:lnTo>
                  <a:pt x="557" y="141"/>
                </a:lnTo>
                <a:lnTo>
                  <a:pt x="540" y="160"/>
                </a:lnTo>
                <a:lnTo>
                  <a:pt x="533" y="167"/>
                </a:lnTo>
                <a:lnTo>
                  <a:pt x="520" y="173"/>
                </a:lnTo>
                <a:lnTo>
                  <a:pt x="512" y="177"/>
                </a:lnTo>
                <a:lnTo>
                  <a:pt x="511" y="182"/>
                </a:lnTo>
                <a:lnTo>
                  <a:pt x="509" y="190"/>
                </a:lnTo>
                <a:lnTo>
                  <a:pt x="501" y="197"/>
                </a:lnTo>
                <a:lnTo>
                  <a:pt x="491" y="201"/>
                </a:lnTo>
                <a:lnTo>
                  <a:pt x="485" y="206"/>
                </a:lnTo>
                <a:lnTo>
                  <a:pt x="483" y="213"/>
                </a:lnTo>
                <a:lnTo>
                  <a:pt x="479" y="216"/>
                </a:lnTo>
                <a:lnTo>
                  <a:pt x="475" y="219"/>
                </a:lnTo>
                <a:lnTo>
                  <a:pt x="469" y="223"/>
                </a:lnTo>
                <a:lnTo>
                  <a:pt x="466" y="228"/>
                </a:lnTo>
                <a:lnTo>
                  <a:pt x="459" y="231"/>
                </a:lnTo>
                <a:lnTo>
                  <a:pt x="248" y="249"/>
                </a:lnTo>
                <a:lnTo>
                  <a:pt x="237" y="255"/>
                </a:lnTo>
                <a:lnTo>
                  <a:pt x="124" y="265"/>
                </a:lnTo>
                <a:lnTo>
                  <a:pt x="123" y="259"/>
                </a:lnTo>
                <a:lnTo>
                  <a:pt x="103" y="261"/>
                </a:lnTo>
                <a:lnTo>
                  <a:pt x="104" y="278"/>
                </a:lnTo>
                <a:lnTo>
                  <a:pt x="104" y="282"/>
                </a:lnTo>
                <a:lnTo>
                  <a:pt x="8" y="295"/>
                </a:lnTo>
                <a:lnTo>
                  <a:pt x="3" y="295"/>
                </a:lnTo>
                <a:lnTo>
                  <a:pt x="0" y="295"/>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22"/>
          <p:cNvSpPr/>
          <p:nvPr/>
        </p:nvSpPr>
        <p:spPr>
          <a:xfrm>
            <a:off x="5067300" y="3433763"/>
            <a:ext cx="1031875" cy="355600"/>
          </a:xfrm>
          <a:custGeom>
            <a:avLst/>
            <a:gdLst/>
            <a:ahLst/>
            <a:cxnLst/>
            <a:rect l="l" t="t" r="r" b="b"/>
            <a:pathLst>
              <a:path w="650" h="224" extrusionOk="0">
                <a:moveTo>
                  <a:pt x="42" y="86"/>
                </a:moveTo>
                <a:lnTo>
                  <a:pt x="150" y="72"/>
                </a:lnTo>
                <a:lnTo>
                  <a:pt x="148" y="61"/>
                </a:lnTo>
                <a:lnTo>
                  <a:pt x="148" y="52"/>
                </a:lnTo>
                <a:lnTo>
                  <a:pt x="169" y="50"/>
                </a:lnTo>
                <a:lnTo>
                  <a:pt x="169" y="56"/>
                </a:lnTo>
                <a:lnTo>
                  <a:pt x="216" y="52"/>
                </a:lnTo>
                <a:lnTo>
                  <a:pt x="283" y="46"/>
                </a:lnTo>
                <a:lnTo>
                  <a:pt x="293" y="40"/>
                </a:lnTo>
                <a:lnTo>
                  <a:pt x="490" y="23"/>
                </a:lnTo>
                <a:lnTo>
                  <a:pt x="541" y="16"/>
                </a:lnTo>
                <a:lnTo>
                  <a:pt x="650" y="0"/>
                </a:lnTo>
                <a:lnTo>
                  <a:pt x="641" y="10"/>
                </a:lnTo>
                <a:lnTo>
                  <a:pt x="638" y="14"/>
                </a:lnTo>
                <a:lnTo>
                  <a:pt x="639" y="21"/>
                </a:lnTo>
                <a:lnTo>
                  <a:pt x="637" y="25"/>
                </a:lnTo>
                <a:lnTo>
                  <a:pt x="640" y="35"/>
                </a:lnTo>
                <a:lnTo>
                  <a:pt x="640" y="40"/>
                </a:lnTo>
                <a:lnTo>
                  <a:pt x="635" y="40"/>
                </a:lnTo>
                <a:lnTo>
                  <a:pt x="632" y="37"/>
                </a:lnTo>
                <a:lnTo>
                  <a:pt x="628" y="40"/>
                </a:lnTo>
                <a:lnTo>
                  <a:pt x="622" y="47"/>
                </a:lnTo>
                <a:lnTo>
                  <a:pt x="617" y="55"/>
                </a:lnTo>
                <a:lnTo>
                  <a:pt x="611" y="61"/>
                </a:lnTo>
                <a:lnTo>
                  <a:pt x="606" y="69"/>
                </a:lnTo>
                <a:lnTo>
                  <a:pt x="602" y="73"/>
                </a:lnTo>
                <a:lnTo>
                  <a:pt x="594" y="71"/>
                </a:lnTo>
                <a:lnTo>
                  <a:pt x="590" y="69"/>
                </a:lnTo>
                <a:lnTo>
                  <a:pt x="582" y="70"/>
                </a:lnTo>
                <a:lnTo>
                  <a:pt x="576" y="76"/>
                </a:lnTo>
                <a:lnTo>
                  <a:pt x="572" y="81"/>
                </a:lnTo>
                <a:lnTo>
                  <a:pt x="568" y="88"/>
                </a:lnTo>
                <a:lnTo>
                  <a:pt x="564" y="94"/>
                </a:lnTo>
                <a:lnTo>
                  <a:pt x="558" y="98"/>
                </a:lnTo>
                <a:lnTo>
                  <a:pt x="553" y="92"/>
                </a:lnTo>
                <a:lnTo>
                  <a:pt x="545" y="92"/>
                </a:lnTo>
                <a:lnTo>
                  <a:pt x="542" y="99"/>
                </a:lnTo>
                <a:lnTo>
                  <a:pt x="530" y="120"/>
                </a:lnTo>
                <a:lnTo>
                  <a:pt x="527" y="124"/>
                </a:lnTo>
                <a:lnTo>
                  <a:pt x="518" y="131"/>
                </a:lnTo>
                <a:lnTo>
                  <a:pt x="510" y="131"/>
                </a:lnTo>
                <a:lnTo>
                  <a:pt x="501" y="134"/>
                </a:lnTo>
                <a:lnTo>
                  <a:pt x="499" y="139"/>
                </a:lnTo>
                <a:lnTo>
                  <a:pt x="495" y="146"/>
                </a:lnTo>
                <a:lnTo>
                  <a:pt x="492" y="149"/>
                </a:lnTo>
                <a:lnTo>
                  <a:pt x="493" y="154"/>
                </a:lnTo>
                <a:lnTo>
                  <a:pt x="493" y="160"/>
                </a:lnTo>
                <a:lnTo>
                  <a:pt x="489" y="161"/>
                </a:lnTo>
                <a:lnTo>
                  <a:pt x="482" y="163"/>
                </a:lnTo>
                <a:lnTo>
                  <a:pt x="480" y="184"/>
                </a:lnTo>
                <a:lnTo>
                  <a:pt x="455" y="187"/>
                </a:lnTo>
                <a:lnTo>
                  <a:pt x="293" y="200"/>
                </a:lnTo>
                <a:lnTo>
                  <a:pt x="158" y="211"/>
                </a:lnTo>
                <a:lnTo>
                  <a:pt x="11" y="224"/>
                </a:lnTo>
                <a:lnTo>
                  <a:pt x="6" y="215"/>
                </a:lnTo>
                <a:lnTo>
                  <a:pt x="2" y="210"/>
                </a:lnTo>
                <a:lnTo>
                  <a:pt x="1" y="208"/>
                </a:lnTo>
                <a:lnTo>
                  <a:pt x="0" y="205"/>
                </a:lnTo>
                <a:lnTo>
                  <a:pt x="0" y="201"/>
                </a:lnTo>
                <a:lnTo>
                  <a:pt x="0" y="199"/>
                </a:lnTo>
                <a:lnTo>
                  <a:pt x="2" y="196"/>
                </a:lnTo>
                <a:lnTo>
                  <a:pt x="6" y="192"/>
                </a:lnTo>
                <a:lnTo>
                  <a:pt x="8" y="189"/>
                </a:lnTo>
                <a:lnTo>
                  <a:pt x="9" y="186"/>
                </a:lnTo>
                <a:lnTo>
                  <a:pt x="12" y="184"/>
                </a:lnTo>
                <a:lnTo>
                  <a:pt x="14" y="182"/>
                </a:lnTo>
                <a:lnTo>
                  <a:pt x="17" y="179"/>
                </a:lnTo>
                <a:lnTo>
                  <a:pt x="21" y="176"/>
                </a:lnTo>
                <a:lnTo>
                  <a:pt x="22" y="173"/>
                </a:lnTo>
                <a:lnTo>
                  <a:pt x="23" y="172"/>
                </a:lnTo>
                <a:lnTo>
                  <a:pt x="24" y="165"/>
                </a:lnTo>
                <a:lnTo>
                  <a:pt x="24" y="161"/>
                </a:lnTo>
                <a:lnTo>
                  <a:pt x="25" y="161"/>
                </a:lnTo>
                <a:lnTo>
                  <a:pt x="26" y="160"/>
                </a:lnTo>
                <a:lnTo>
                  <a:pt x="28" y="160"/>
                </a:lnTo>
                <a:lnTo>
                  <a:pt x="32" y="158"/>
                </a:lnTo>
                <a:lnTo>
                  <a:pt x="34" y="156"/>
                </a:lnTo>
                <a:lnTo>
                  <a:pt x="35" y="154"/>
                </a:lnTo>
                <a:lnTo>
                  <a:pt x="33" y="151"/>
                </a:lnTo>
                <a:lnTo>
                  <a:pt x="31" y="149"/>
                </a:lnTo>
                <a:lnTo>
                  <a:pt x="30" y="146"/>
                </a:lnTo>
                <a:lnTo>
                  <a:pt x="30" y="144"/>
                </a:lnTo>
                <a:lnTo>
                  <a:pt x="30" y="138"/>
                </a:lnTo>
                <a:lnTo>
                  <a:pt x="31" y="134"/>
                </a:lnTo>
                <a:lnTo>
                  <a:pt x="31" y="129"/>
                </a:lnTo>
                <a:lnTo>
                  <a:pt x="32" y="125"/>
                </a:lnTo>
                <a:lnTo>
                  <a:pt x="33" y="123"/>
                </a:lnTo>
                <a:lnTo>
                  <a:pt x="36" y="121"/>
                </a:lnTo>
                <a:lnTo>
                  <a:pt x="39" y="118"/>
                </a:lnTo>
                <a:lnTo>
                  <a:pt x="44" y="115"/>
                </a:lnTo>
                <a:lnTo>
                  <a:pt x="45" y="111"/>
                </a:lnTo>
                <a:lnTo>
                  <a:pt x="45" y="109"/>
                </a:lnTo>
                <a:lnTo>
                  <a:pt x="44" y="106"/>
                </a:lnTo>
                <a:lnTo>
                  <a:pt x="42" y="100"/>
                </a:lnTo>
                <a:lnTo>
                  <a:pt x="41" y="97"/>
                </a:lnTo>
                <a:lnTo>
                  <a:pt x="41" y="92"/>
                </a:lnTo>
                <a:lnTo>
                  <a:pt x="41" y="90"/>
                </a:lnTo>
                <a:lnTo>
                  <a:pt x="42" y="86"/>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22"/>
          <p:cNvSpPr/>
          <p:nvPr/>
        </p:nvSpPr>
        <p:spPr>
          <a:xfrm>
            <a:off x="4930775" y="3770313"/>
            <a:ext cx="404813" cy="784225"/>
          </a:xfrm>
          <a:custGeom>
            <a:avLst/>
            <a:gdLst/>
            <a:ahLst/>
            <a:cxnLst/>
            <a:rect l="l" t="t" r="r" b="b"/>
            <a:pathLst>
              <a:path w="255" h="494" extrusionOk="0">
                <a:moveTo>
                  <a:pt x="97" y="12"/>
                </a:moveTo>
                <a:lnTo>
                  <a:pt x="230" y="0"/>
                </a:lnTo>
                <a:lnTo>
                  <a:pt x="237" y="3"/>
                </a:lnTo>
                <a:lnTo>
                  <a:pt x="240" y="6"/>
                </a:lnTo>
                <a:lnTo>
                  <a:pt x="242" y="10"/>
                </a:lnTo>
                <a:lnTo>
                  <a:pt x="243" y="14"/>
                </a:lnTo>
                <a:lnTo>
                  <a:pt x="244" y="22"/>
                </a:lnTo>
                <a:lnTo>
                  <a:pt x="242" y="318"/>
                </a:lnTo>
                <a:lnTo>
                  <a:pt x="255" y="479"/>
                </a:lnTo>
                <a:lnTo>
                  <a:pt x="245" y="483"/>
                </a:lnTo>
                <a:lnTo>
                  <a:pt x="242" y="483"/>
                </a:lnTo>
                <a:lnTo>
                  <a:pt x="239" y="481"/>
                </a:lnTo>
                <a:lnTo>
                  <a:pt x="237" y="479"/>
                </a:lnTo>
                <a:lnTo>
                  <a:pt x="234" y="480"/>
                </a:lnTo>
                <a:lnTo>
                  <a:pt x="230" y="485"/>
                </a:lnTo>
                <a:lnTo>
                  <a:pt x="230" y="489"/>
                </a:lnTo>
                <a:lnTo>
                  <a:pt x="225" y="489"/>
                </a:lnTo>
                <a:lnTo>
                  <a:pt x="222" y="490"/>
                </a:lnTo>
                <a:lnTo>
                  <a:pt x="216" y="487"/>
                </a:lnTo>
                <a:lnTo>
                  <a:pt x="213" y="481"/>
                </a:lnTo>
                <a:lnTo>
                  <a:pt x="207" y="480"/>
                </a:lnTo>
                <a:lnTo>
                  <a:pt x="203" y="480"/>
                </a:lnTo>
                <a:lnTo>
                  <a:pt x="207" y="486"/>
                </a:lnTo>
                <a:lnTo>
                  <a:pt x="210" y="489"/>
                </a:lnTo>
                <a:lnTo>
                  <a:pt x="210" y="491"/>
                </a:lnTo>
                <a:lnTo>
                  <a:pt x="204" y="492"/>
                </a:lnTo>
                <a:lnTo>
                  <a:pt x="201" y="492"/>
                </a:lnTo>
                <a:lnTo>
                  <a:pt x="194" y="489"/>
                </a:lnTo>
                <a:lnTo>
                  <a:pt x="193" y="486"/>
                </a:lnTo>
                <a:lnTo>
                  <a:pt x="190" y="486"/>
                </a:lnTo>
                <a:lnTo>
                  <a:pt x="188" y="489"/>
                </a:lnTo>
                <a:lnTo>
                  <a:pt x="187" y="494"/>
                </a:lnTo>
                <a:lnTo>
                  <a:pt x="186" y="494"/>
                </a:lnTo>
                <a:lnTo>
                  <a:pt x="183" y="494"/>
                </a:lnTo>
                <a:lnTo>
                  <a:pt x="181" y="494"/>
                </a:lnTo>
                <a:lnTo>
                  <a:pt x="173" y="490"/>
                </a:lnTo>
                <a:lnTo>
                  <a:pt x="158" y="482"/>
                </a:lnTo>
                <a:lnTo>
                  <a:pt x="147" y="471"/>
                </a:lnTo>
                <a:lnTo>
                  <a:pt x="141" y="467"/>
                </a:lnTo>
                <a:lnTo>
                  <a:pt x="140" y="461"/>
                </a:lnTo>
                <a:lnTo>
                  <a:pt x="139" y="453"/>
                </a:lnTo>
                <a:lnTo>
                  <a:pt x="0" y="456"/>
                </a:lnTo>
                <a:lnTo>
                  <a:pt x="5" y="451"/>
                </a:lnTo>
                <a:lnTo>
                  <a:pt x="9" y="449"/>
                </a:lnTo>
                <a:lnTo>
                  <a:pt x="10" y="448"/>
                </a:lnTo>
                <a:lnTo>
                  <a:pt x="9" y="445"/>
                </a:lnTo>
                <a:lnTo>
                  <a:pt x="8" y="443"/>
                </a:lnTo>
                <a:lnTo>
                  <a:pt x="9" y="438"/>
                </a:lnTo>
                <a:lnTo>
                  <a:pt x="10" y="436"/>
                </a:lnTo>
                <a:lnTo>
                  <a:pt x="13" y="435"/>
                </a:lnTo>
                <a:lnTo>
                  <a:pt x="14" y="434"/>
                </a:lnTo>
                <a:lnTo>
                  <a:pt x="16" y="428"/>
                </a:lnTo>
                <a:lnTo>
                  <a:pt x="16" y="426"/>
                </a:lnTo>
                <a:lnTo>
                  <a:pt x="14" y="421"/>
                </a:lnTo>
                <a:lnTo>
                  <a:pt x="12" y="418"/>
                </a:lnTo>
                <a:lnTo>
                  <a:pt x="12" y="415"/>
                </a:lnTo>
                <a:lnTo>
                  <a:pt x="9" y="408"/>
                </a:lnTo>
                <a:lnTo>
                  <a:pt x="14" y="403"/>
                </a:lnTo>
                <a:lnTo>
                  <a:pt x="17" y="401"/>
                </a:lnTo>
                <a:lnTo>
                  <a:pt x="16" y="397"/>
                </a:lnTo>
                <a:lnTo>
                  <a:pt x="14" y="394"/>
                </a:lnTo>
                <a:lnTo>
                  <a:pt x="15" y="387"/>
                </a:lnTo>
                <a:lnTo>
                  <a:pt x="17" y="385"/>
                </a:lnTo>
                <a:lnTo>
                  <a:pt x="18" y="380"/>
                </a:lnTo>
                <a:lnTo>
                  <a:pt x="18" y="378"/>
                </a:lnTo>
                <a:lnTo>
                  <a:pt x="19" y="375"/>
                </a:lnTo>
                <a:lnTo>
                  <a:pt x="26" y="371"/>
                </a:lnTo>
                <a:lnTo>
                  <a:pt x="27" y="370"/>
                </a:lnTo>
                <a:lnTo>
                  <a:pt x="28" y="368"/>
                </a:lnTo>
                <a:lnTo>
                  <a:pt x="26" y="364"/>
                </a:lnTo>
                <a:lnTo>
                  <a:pt x="26" y="361"/>
                </a:lnTo>
                <a:lnTo>
                  <a:pt x="26" y="358"/>
                </a:lnTo>
                <a:lnTo>
                  <a:pt x="28" y="356"/>
                </a:lnTo>
                <a:lnTo>
                  <a:pt x="31" y="352"/>
                </a:lnTo>
                <a:lnTo>
                  <a:pt x="30" y="351"/>
                </a:lnTo>
                <a:lnTo>
                  <a:pt x="28" y="348"/>
                </a:lnTo>
                <a:lnTo>
                  <a:pt x="26" y="347"/>
                </a:lnTo>
                <a:lnTo>
                  <a:pt x="24" y="344"/>
                </a:lnTo>
                <a:lnTo>
                  <a:pt x="22" y="343"/>
                </a:lnTo>
                <a:lnTo>
                  <a:pt x="15" y="341"/>
                </a:lnTo>
                <a:lnTo>
                  <a:pt x="12" y="340"/>
                </a:lnTo>
                <a:lnTo>
                  <a:pt x="12" y="336"/>
                </a:lnTo>
                <a:lnTo>
                  <a:pt x="13" y="336"/>
                </a:lnTo>
                <a:lnTo>
                  <a:pt x="15" y="331"/>
                </a:lnTo>
                <a:lnTo>
                  <a:pt x="17" y="331"/>
                </a:lnTo>
                <a:lnTo>
                  <a:pt x="23" y="333"/>
                </a:lnTo>
                <a:lnTo>
                  <a:pt x="24" y="333"/>
                </a:lnTo>
                <a:lnTo>
                  <a:pt x="27" y="333"/>
                </a:lnTo>
                <a:lnTo>
                  <a:pt x="30" y="331"/>
                </a:lnTo>
                <a:lnTo>
                  <a:pt x="38" y="323"/>
                </a:lnTo>
                <a:lnTo>
                  <a:pt x="43" y="317"/>
                </a:lnTo>
                <a:lnTo>
                  <a:pt x="46" y="315"/>
                </a:lnTo>
                <a:lnTo>
                  <a:pt x="46" y="312"/>
                </a:lnTo>
                <a:lnTo>
                  <a:pt x="46" y="310"/>
                </a:lnTo>
                <a:lnTo>
                  <a:pt x="43" y="310"/>
                </a:lnTo>
                <a:lnTo>
                  <a:pt x="38" y="307"/>
                </a:lnTo>
                <a:lnTo>
                  <a:pt x="34" y="307"/>
                </a:lnTo>
                <a:lnTo>
                  <a:pt x="28" y="306"/>
                </a:lnTo>
                <a:lnTo>
                  <a:pt x="24" y="303"/>
                </a:lnTo>
                <a:lnTo>
                  <a:pt x="21" y="300"/>
                </a:lnTo>
                <a:lnTo>
                  <a:pt x="18" y="296"/>
                </a:lnTo>
                <a:lnTo>
                  <a:pt x="16" y="294"/>
                </a:lnTo>
                <a:lnTo>
                  <a:pt x="16" y="290"/>
                </a:lnTo>
                <a:lnTo>
                  <a:pt x="16" y="287"/>
                </a:lnTo>
                <a:lnTo>
                  <a:pt x="16" y="286"/>
                </a:lnTo>
                <a:lnTo>
                  <a:pt x="19" y="283"/>
                </a:lnTo>
                <a:lnTo>
                  <a:pt x="21" y="280"/>
                </a:lnTo>
                <a:lnTo>
                  <a:pt x="24" y="278"/>
                </a:lnTo>
                <a:lnTo>
                  <a:pt x="27" y="276"/>
                </a:lnTo>
                <a:lnTo>
                  <a:pt x="27" y="273"/>
                </a:lnTo>
                <a:lnTo>
                  <a:pt x="27" y="271"/>
                </a:lnTo>
                <a:lnTo>
                  <a:pt x="22" y="271"/>
                </a:lnTo>
                <a:lnTo>
                  <a:pt x="18" y="270"/>
                </a:lnTo>
                <a:lnTo>
                  <a:pt x="16" y="270"/>
                </a:lnTo>
                <a:lnTo>
                  <a:pt x="14" y="268"/>
                </a:lnTo>
                <a:lnTo>
                  <a:pt x="14" y="266"/>
                </a:lnTo>
                <a:lnTo>
                  <a:pt x="13" y="264"/>
                </a:lnTo>
                <a:lnTo>
                  <a:pt x="14" y="262"/>
                </a:lnTo>
                <a:lnTo>
                  <a:pt x="18" y="260"/>
                </a:lnTo>
                <a:lnTo>
                  <a:pt x="19" y="258"/>
                </a:lnTo>
                <a:lnTo>
                  <a:pt x="19" y="257"/>
                </a:lnTo>
                <a:lnTo>
                  <a:pt x="16" y="253"/>
                </a:lnTo>
                <a:lnTo>
                  <a:pt x="15" y="251"/>
                </a:lnTo>
                <a:lnTo>
                  <a:pt x="14" y="249"/>
                </a:lnTo>
                <a:lnTo>
                  <a:pt x="12" y="245"/>
                </a:lnTo>
                <a:lnTo>
                  <a:pt x="12" y="242"/>
                </a:lnTo>
                <a:lnTo>
                  <a:pt x="12" y="237"/>
                </a:lnTo>
                <a:lnTo>
                  <a:pt x="13" y="235"/>
                </a:lnTo>
                <a:lnTo>
                  <a:pt x="18" y="235"/>
                </a:lnTo>
                <a:lnTo>
                  <a:pt x="21" y="234"/>
                </a:lnTo>
                <a:lnTo>
                  <a:pt x="21" y="232"/>
                </a:lnTo>
                <a:lnTo>
                  <a:pt x="19" y="229"/>
                </a:lnTo>
                <a:lnTo>
                  <a:pt x="17" y="227"/>
                </a:lnTo>
                <a:lnTo>
                  <a:pt x="15" y="225"/>
                </a:lnTo>
                <a:lnTo>
                  <a:pt x="17" y="220"/>
                </a:lnTo>
                <a:lnTo>
                  <a:pt x="19" y="220"/>
                </a:lnTo>
                <a:lnTo>
                  <a:pt x="24" y="215"/>
                </a:lnTo>
                <a:lnTo>
                  <a:pt x="26" y="214"/>
                </a:lnTo>
                <a:lnTo>
                  <a:pt x="24" y="210"/>
                </a:lnTo>
                <a:lnTo>
                  <a:pt x="21" y="208"/>
                </a:lnTo>
                <a:lnTo>
                  <a:pt x="14" y="208"/>
                </a:lnTo>
                <a:lnTo>
                  <a:pt x="14" y="206"/>
                </a:lnTo>
                <a:lnTo>
                  <a:pt x="14" y="203"/>
                </a:lnTo>
                <a:lnTo>
                  <a:pt x="24" y="198"/>
                </a:lnTo>
                <a:lnTo>
                  <a:pt x="28" y="194"/>
                </a:lnTo>
                <a:lnTo>
                  <a:pt x="28" y="190"/>
                </a:lnTo>
                <a:lnTo>
                  <a:pt x="27" y="188"/>
                </a:lnTo>
                <a:lnTo>
                  <a:pt x="27" y="186"/>
                </a:lnTo>
                <a:lnTo>
                  <a:pt x="16" y="189"/>
                </a:lnTo>
                <a:lnTo>
                  <a:pt x="12" y="191"/>
                </a:lnTo>
                <a:lnTo>
                  <a:pt x="9" y="190"/>
                </a:lnTo>
                <a:lnTo>
                  <a:pt x="7" y="189"/>
                </a:lnTo>
                <a:lnTo>
                  <a:pt x="8" y="182"/>
                </a:lnTo>
                <a:lnTo>
                  <a:pt x="11" y="177"/>
                </a:lnTo>
                <a:lnTo>
                  <a:pt x="16" y="175"/>
                </a:lnTo>
                <a:lnTo>
                  <a:pt x="22" y="172"/>
                </a:lnTo>
                <a:lnTo>
                  <a:pt x="24" y="171"/>
                </a:lnTo>
                <a:lnTo>
                  <a:pt x="24" y="162"/>
                </a:lnTo>
                <a:lnTo>
                  <a:pt x="24" y="157"/>
                </a:lnTo>
                <a:lnTo>
                  <a:pt x="23" y="156"/>
                </a:lnTo>
                <a:lnTo>
                  <a:pt x="21" y="152"/>
                </a:lnTo>
                <a:lnTo>
                  <a:pt x="23" y="147"/>
                </a:lnTo>
                <a:lnTo>
                  <a:pt x="26" y="143"/>
                </a:lnTo>
                <a:lnTo>
                  <a:pt x="31" y="142"/>
                </a:lnTo>
                <a:lnTo>
                  <a:pt x="39" y="140"/>
                </a:lnTo>
                <a:lnTo>
                  <a:pt x="48" y="135"/>
                </a:lnTo>
                <a:lnTo>
                  <a:pt x="49" y="133"/>
                </a:lnTo>
                <a:lnTo>
                  <a:pt x="50" y="129"/>
                </a:lnTo>
                <a:lnTo>
                  <a:pt x="49" y="126"/>
                </a:lnTo>
                <a:lnTo>
                  <a:pt x="48" y="122"/>
                </a:lnTo>
                <a:lnTo>
                  <a:pt x="43" y="120"/>
                </a:lnTo>
                <a:lnTo>
                  <a:pt x="41" y="117"/>
                </a:lnTo>
                <a:lnTo>
                  <a:pt x="38" y="117"/>
                </a:lnTo>
                <a:lnTo>
                  <a:pt x="36" y="116"/>
                </a:lnTo>
                <a:lnTo>
                  <a:pt x="37" y="111"/>
                </a:lnTo>
                <a:lnTo>
                  <a:pt x="39" y="109"/>
                </a:lnTo>
                <a:lnTo>
                  <a:pt x="43" y="106"/>
                </a:lnTo>
                <a:lnTo>
                  <a:pt x="49" y="104"/>
                </a:lnTo>
                <a:lnTo>
                  <a:pt x="50" y="102"/>
                </a:lnTo>
                <a:lnTo>
                  <a:pt x="52" y="97"/>
                </a:lnTo>
                <a:lnTo>
                  <a:pt x="52" y="94"/>
                </a:lnTo>
                <a:lnTo>
                  <a:pt x="53" y="92"/>
                </a:lnTo>
                <a:lnTo>
                  <a:pt x="53" y="87"/>
                </a:lnTo>
                <a:lnTo>
                  <a:pt x="57" y="87"/>
                </a:lnTo>
                <a:lnTo>
                  <a:pt x="61" y="86"/>
                </a:lnTo>
                <a:lnTo>
                  <a:pt x="66" y="85"/>
                </a:lnTo>
                <a:lnTo>
                  <a:pt x="70" y="80"/>
                </a:lnTo>
                <a:lnTo>
                  <a:pt x="73" y="77"/>
                </a:lnTo>
                <a:lnTo>
                  <a:pt x="72" y="73"/>
                </a:lnTo>
                <a:lnTo>
                  <a:pt x="71" y="69"/>
                </a:lnTo>
                <a:lnTo>
                  <a:pt x="70" y="65"/>
                </a:lnTo>
                <a:lnTo>
                  <a:pt x="68" y="62"/>
                </a:lnTo>
                <a:lnTo>
                  <a:pt x="70" y="59"/>
                </a:lnTo>
                <a:lnTo>
                  <a:pt x="72" y="49"/>
                </a:lnTo>
                <a:lnTo>
                  <a:pt x="74" y="43"/>
                </a:lnTo>
                <a:lnTo>
                  <a:pt x="74" y="42"/>
                </a:lnTo>
                <a:lnTo>
                  <a:pt x="81" y="41"/>
                </a:lnTo>
                <a:lnTo>
                  <a:pt x="82" y="40"/>
                </a:lnTo>
                <a:lnTo>
                  <a:pt x="85" y="34"/>
                </a:lnTo>
                <a:lnTo>
                  <a:pt x="87" y="30"/>
                </a:lnTo>
                <a:lnTo>
                  <a:pt x="94" y="28"/>
                </a:lnTo>
                <a:lnTo>
                  <a:pt x="98" y="26"/>
                </a:lnTo>
                <a:lnTo>
                  <a:pt x="98" y="25"/>
                </a:lnTo>
                <a:lnTo>
                  <a:pt x="98" y="20"/>
                </a:lnTo>
                <a:lnTo>
                  <a:pt x="98" y="14"/>
                </a:lnTo>
                <a:lnTo>
                  <a:pt x="97" y="12"/>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22"/>
          <p:cNvSpPr/>
          <p:nvPr/>
        </p:nvSpPr>
        <p:spPr>
          <a:xfrm>
            <a:off x="5295900" y="3743325"/>
            <a:ext cx="522288" cy="796925"/>
          </a:xfrm>
          <a:custGeom>
            <a:avLst/>
            <a:gdLst/>
            <a:ahLst/>
            <a:cxnLst/>
            <a:rect l="l" t="t" r="r" b="b"/>
            <a:pathLst>
              <a:path w="329" h="502" extrusionOk="0">
                <a:moveTo>
                  <a:pt x="25" y="497"/>
                </a:moveTo>
                <a:lnTo>
                  <a:pt x="12" y="335"/>
                </a:lnTo>
                <a:lnTo>
                  <a:pt x="14" y="41"/>
                </a:lnTo>
                <a:lnTo>
                  <a:pt x="13" y="32"/>
                </a:lnTo>
                <a:lnTo>
                  <a:pt x="12" y="29"/>
                </a:lnTo>
                <a:lnTo>
                  <a:pt x="8" y="22"/>
                </a:lnTo>
                <a:lnTo>
                  <a:pt x="6" y="20"/>
                </a:lnTo>
                <a:lnTo>
                  <a:pt x="0" y="17"/>
                </a:lnTo>
                <a:lnTo>
                  <a:pt x="149" y="6"/>
                </a:lnTo>
                <a:lnTo>
                  <a:pt x="214" y="0"/>
                </a:lnTo>
                <a:lnTo>
                  <a:pt x="284" y="218"/>
                </a:lnTo>
                <a:lnTo>
                  <a:pt x="290" y="224"/>
                </a:lnTo>
                <a:lnTo>
                  <a:pt x="299" y="231"/>
                </a:lnTo>
                <a:lnTo>
                  <a:pt x="299" y="243"/>
                </a:lnTo>
                <a:lnTo>
                  <a:pt x="306" y="253"/>
                </a:lnTo>
                <a:lnTo>
                  <a:pt x="311" y="261"/>
                </a:lnTo>
                <a:lnTo>
                  <a:pt x="318" y="263"/>
                </a:lnTo>
                <a:lnTo>
                  <a:pt x="311" y="269"/>
                </a:lnTo>
                <a:lnTo>
                  <a:pt x="310" y="272"/>
                </a:lnTo>
                <a:lnTo>
                  <a:pt x="311" y="282"/>
                </a:lnTo>
                <a:lnTo>
                  <a:pt x="313" y="292"/>
                </a:lnTo>
                <a:lnTo>
                  <a:pt x="311" y="295"/>
                </a:lnTo>
                <a:lnTo>
                  <a:pt x="309" y="301"/>
                </a:lnTo>
                <a:lnTo>
                  <a:pt x="307" y="312"/>
                </a:lnTo>
                <a:lnTo>
                  <a:pt x="307" y="320"/>
                </a:lnTo>
                <a:lnTo>
                  <a:pt x="311" y="327"/>
                </a:lnTo>
                <a:lnTo>
                  <a:pt x="317" y="337"/>
                </a:lnTo>
                <a:lnTo>
                  <a:pt x="323" y="345"/>
                </a:lnTo>
                <a:lnTo>
                  <a:pt x="324" y="353"/>
                </a:lnTo>
                <a:lnTo>
                  <a:pt x="324" y="358"/>
                </a:lnTo>
                <a:lnTo>
                  <a:pt x="324" y="366"/>
                </a:lnTo>
                <a:lnTo>
                  <a:pt x="322" y="374"/>
                </a:lnTo>
                <a:lnTo>
                  <a:pt x="322" y="380"/>
                </a:lnTo>
                <a:lnTo>
                  <a:pt x="325" y="390"/>
                </a:lnTo>
                <a:lnTo>
                  <a:pt x="329" y="408"/>
                </a:lnTo>
                <a:lnTo>
                  <a:pt x="98" y="430"/>
                </a:lnTo>
                <a:lnTo>
                  <a:pt x="97" y="443"/>
                </a:lnTo>
                <a:lnTo>
                  <a:pt x="97" y="449"/>
                </a:lnTo>
                <a:lnTo>
                  <a:pt x="108" y="455"/>
                </a:lnTo>
                <a:lnTo>
                  <a:pt x="112" y="460"/>
                </a:lnTo>
                <a:lnTo>
                  <a:pt x="117" y="464"/>
                </a:lnTo>
                <a:lnTo>
                  <a:pt x="118" y="470"/>
                </a:lnTo>
                <a:lnTo>
                  <a:pt x="115" y="475"/>
                </a:lnTo>
                <a:lnTo>
                  <a:pt x="111" y="479"/>
                </a:lnTo>
                <a:lnTo>
                  <a:pt x="107" y="486"/>
                </a:lnTo>
                <a:lnTo>
                  <a:pt x="104" y="490"/>
                </a:lnTo>
                <a:lnTo>
                  <a:pt x="95" y="498"/>
                </a:lnTo>
                <a:lnTo>
                  <a:pt x="80" y="501"/>
                </a:lnTo>
                <a:lnTo>
                  <a:pt x="67" y="502"/>
                </a:lnTo>
                <a:lnTo>
                  <a:pt x="62" y="502"/>
                </a:lnTo>
                <a:lnTo>
                  <a:pt x="60" y="501"/>
                </a:lnTo>
                <a:lnTo>
                  <a:pt x="65" y="499"/>
                </a:lnTo>
                <a:lnTo>
                  <a:pt x="74" y="498"/>
                </a:lnTo>
                <a:lnTo>
                  <a:pt x="79" y="496"/>
                </a:lnTo>
                <a:lnTo>
                  <a:pt x="79" y="495"/>
                </a:lnTo>
                <a:lnTo>
                  <a:pt x="74" y="490"/>
                </a:lnTo>
                <a:lnTo>
                  <a:pt x="70" y="486"/>
                </a:lnTo>
                <a:lnTo>
                  <a:pt x="66" y="477"/>
                </a:lnTo>
                <a:lnTo>
                  <a:pt x="58" y="468"/>
                </a:lnTo>
                <a:lnTo>
                  <a:pt x="56" y="464"/>
                </a:lnTo>
                <a:lnTo>
                  <a:pt x="52" y="461"/>
                </a:lnTo>
                <a:lnTo>
                  <a:pt x="45" y="461"/>
                </a:lnTo>
                <a:lnTo>
                  <a:pt x="41" y="467"/>
                </a:lnTo>
                <a:lnTo>
                  <a:pt x="43" y="476"/>
                </a:lnTo>
                <a:lnTo>
                  <a:pt x="43" y="485"/>
                </a:lnTo>
                <a:lnTo>
                  <a:pt x="43" y="491"/>
                </a:lnTo>
                <a:lnTo>
                  <a:pt x="41" y="492"/>
                </a:lnTo>
                <a:lnTo>
                  <a:pt x="37" y="492"/>
                </a:lnTo>
                <a:lnTo>
                  <a:pt x="35" y="491"/>
                </a:lnTo>
                <a:lnTo>
                  <a:pt x="30" y="493"/>
                </a:lnTo>
                <a:lnTo>
                  <a:pt x="25" y="495"/>
                </a:lnTo>
                <a:lnTo>
                  <a:pt x="25" y="497"/>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22"/>
          <p:cNvSpPr/>
          <p:nvPr/>
        </p:nvSpPr>
        <p:spPr>
          <a:xfrm>
            <a:off x="5635625" y="3697288"/>
            <a:ext cx="682625" cy="741362"/>
          </a:xfrm>
          <a:custGeom>
            <a:avLst/>
            <a:gdLst/>
            <a:ahLst/>
            <a:cxnLst/>
            <a:rect l="l" t="t" r="r" b="b"/>
            <a:pathLst>
              <a:path w="430" h="467" extrusionOk="0">
                <a:moveTo>
                  <a:pt x="0" y="29"/>
                </a:moveTo>
                <a:lnTo>
                  <a:pt x="70" y="247"/>
                </a:lnTo>
                <a:lnTo>
                  <a:pt x="78" y="254"/>
                </a:lnTo>
                <a:lnTo>
                  <a:pt x="85" y="260"/>
                </a:lnTo>
                <a:lnTo>
                  <a:pt x="85" y="265"/>
                </a:lnTo>
                <a:lnTo>
                  <a:pt x="85" y="267"/>
                </a:lnTo>
                <a:lnTo>
                  <a:pt x="85" y="270"/>
                </a:lnTo>
                <a:lnTo>
                  <a:pt x="86" y="273"/>
                </a:lnTo>
                <a:lnTo>
                  <a:pt x="86" y="276"/>
                </a:lnTo>
                <a:lnTo>
                  <a:pt x="92" y="282"/>
                </a:lnTo>
                <a:lnTo>
                  <a:pt x="94" y="286"/>
                </a:lnTo>
                <a:lnTo>
                  <a:pt x="96" y="288"/>
                </a:lnTo>
                <a:lnTo>
                  <a:pt x="96" y="290"/>
                </a:lnTo>
                <a:lnTo>
                  <a:pt x="101" y="291"/>
                </a:lnTo>
                <a:lnTo>
                  <a:pt x="101" y="292"/>
                </a:lnTo>
                <a:lnTo>
                  <a:pt x="99" y="295"/>
                </a:lnTo>
                <a:lnTo>
                  <a:pt x="97" y="298"/>
                </a:lnTo>
                <a:lnTo>
                  <a:pt x="96" y="300"/>
                </a:lnTo>
                <a:lnTo>
                  <a:pt x="96" y="305"/>
                </a:lnTo>
                <a:lnTo>
                  <a:pt x="98" y="313"/>
                </a:lnTo>
                <a:lnTo>
                  <a:pt x="98" y="322"/>
                </a:lnTo>
                <a:lnTo>
                  <a:pt x="95" y="330"/>
                </a:lnTo>
                <a:lnTo>
                  <a:pt x="93" y="337"/>
                </a:lnTo>
                <a:lnTo>
                  <a:pt x="93" y="347"/>
                </a:lnTo>
                <a:lnTo>
                  <a:pt x="93" y="350"/>
                </a:lnTo>
                <a:lnTo>
                  <a:pt x="96" y="353"/>
                </a:lnTo>
                <a:lnTo>
                  <a:pt x="99" y="359"/>
                </a:lnTo>
                <a:lnTo>
                  <a:pt x="102" y="364"/>
                </a:lnTo>
                <a:lnTo>
                  <a:pt x="107" y="371"/>
                </a:lnTo>
                <a:lnTo>
                  <a:pt x="109" y="377"/>
                </a:lnTo>
                <a:lnTo>
                  <a:pt x="110" y="383"/>
                </a:lnTo>
                <a:lnTo>
                  <a:pt x="110" y="387"/>
                </a:lnTo>
                <a:lnTo>
                  <a:pt x="110" y="392"/>
                </a:lnTo>
                <a:lnTo>
                  <a:pt x="109" y="399"/>
                </a:lnTo>
                <a:lnTo>
                  <a:pt x="108" y="403"/>
                </a:lnTo>
                <a:lnTo>
                  <a:pt x="108" y="407"/>
                </a:lnTo>
                <a:lnTo>
                  <a:pt x="108" y="411"/>
                </a:lnTo>
                <a:lnTo>
                  <a:pt x="110" y="415"/>
                </a:lnTo>
                <a:lnTo>
                  <a:pt x="112" y="419"/>
                </a:lnTo>
                <a:lnTo>
                  <a:pt x="114" y="428"/>
                </a:lnTo>
                <a:lnTo>
                  <a:pt x="115" y="436"/>
                </a:lnTo>
                <a:lnTo>
                  <a:pt x="115" y="437"/>
                </a:lnTo>
                <a:lnTo>
                  <a:pt x="130" y="451"/>
                </a:lnTo>
                <a:lnTo>
                  <a:pt x="132" y="455"/>
                </a:lnTo>
                <a:lnTo>
                  <a:pt x="132" y="461"/>
                </a:lnTo>
                <a:lnTo>
                  <a:pt x="132" y="463"/>
                </a:lnTo>
                <a:lnTo>
                  <a:pt x="134" y="465"/>
                </a:lnTo>
                <a:lnTo>
                  <a:pt x="325" y="442"/>
                </a:lnTo>
                <a:lnTo>
                  <a:pt x="333" y="441"/>
                </a:lnTo>
                <a:lnTo>
                  <a:pt x="335" y="448"/>
                </a:lnTo>
                <a:lnTo>
                  <a:pt x="336" y="452"/>
                </a:lnTo>
                <a:lnTo>
                  <a:pt x="339" y="453"/>
                </a:lnTo>
                <a:lnTo>
                  <a:pt x="339" y="461"/>
                </a:lnTo>
                <a:lnTo>
                  <a:pt x="347" y="467"/>
                </a:lnTo>
                <a:lnTo>
                  <a:pt x="353" y="467"/>
                </a:lnTo>
                <a:lnTo>
                  <a:pt x="362" y="466"/>
                </a:lnTo>
                <a:lnTo>
                  <a:pt x="364" y="462"/>
                </a:lnTo>
                <a:lnTo>
                  <a:pt x="369" y="454"/>
                </a:lnTo>
                <a:lnTo>
                  <a:pt x="369" y="446"/>
                </a:lnTo>
                <a:lnTo>
                  <a:pt x="362" y="432"/>
                </a:lnTo>
                <a:lnTo>
                  <a:pt x="358" y="423"/>
                </a:lnTo>
                <a:lnTo>
                  <a:pt x="357" y="415"/>
                </a:lnTo>
                <a:lnTo>
                  <a:pt x="357" y="411"/>
                </a:lnTo>
                <a:lnTo>
                  <a:pt x="360" y="408"/>
                </a:lnTo>
                <a:lnTo>
                  <a:pt x="365" y="411"/>
                </a:lnTo>
                <a:lnTo>
                  <a:pt x="368" y="407"/>
                </a:lnTo>
                <a:lnTo>
                  <a:pt x="371" y="407"/>
                </a:lnTo>
                <a:lnTo>
                  <a:pt x="378" y="412"/>
                </a:lnTo>
                <a:lnTo>
                  <a:pt x="387" y="415"/>
                </a:lnTo>
                <a:lnTo>
                  <a:pt x="395" y="415"/>
                </a:lnTo>
                <a:lnTo>
                  <a:pt x="402" y="415"/>
                </a:lnTo>
                <a:lnTo>
                  <a:pt x="411" y="415"/>
                </a:lnTo>
                <a:lnTo>
                  <a:pt x="402" y="398"/>
                </a:lnTo>
                <a:lnTo>
                  <a:pt x="400" y="396"/>
                </a:lnTo>
                <a:lnTo>
                  <a:pt x="398" y="396"/>
                </a:lnTo>
                <a:lnTo>
                  <a:pt x="396" y="395"/>
                </a:lnTo>
                <a:lnTo>
                  <a:pt x="401" y="392"/>
                </a:lnTo>
                <a:lnTo>
                  <a:pt x="406" y="386"/>
                </a:lnTo>
                <a:lnTo>
                  <a:pt x="408" y="382"/>
                </a:lnTo>
                <a:lnTo>
                  <a:pt x="402" y="382"/>
                </a:lnTo>
                <a:lnTo>
                  <a:pt x="398" y="383"/>
                </a:lnTo>
                <a:lnTo>
                  <a:pt x="396" y="381"/>
                </a:lnTo>
                <a:lnTo>
                  <a:pt x="400" y="378"/>
                </a:lnTo>
                <a:lnTo>
                  <a:pt x="406" y="376"/>
                </a:lnTo>
                <a:lnTo>
                  <a:pt x="406" y="370"/>
                </a:lnTo>
                <a:lnTo>
                  <a:pt x="408" y="369"/>
                </a:lnTo>
                <a:lnTo>
                  <a:pt x="409" y="368"/>
                </a:lnTo>
                <a:lnTo>
                  <a:pt x="406" y="361"/>
                </a:lnTo>
                <a:lnTo>
                  <a:pt x="400" y="357"/>
                </a:lnTo>
                <a:lnTo>
                  <a:pt x="400" y="352"/>
                </a:lnTo>
                <a:lnTo>
                  <a:pt x="406" y="348"/>
                </a:lnTo>
                <a:lnTo>
                  <a:pt x="409" y="342"/>
                </a:lnTo>
                <a:lnTo>
                  <a:pt x="409" y="335"/>
                </a:lnTo>
                <a:lnTo>
                  <a:pt x="415" y="333"/>
                </a:lnTo>
                <a:lnTo>
                  <a:pt x="418" y="331"/>
                </a:lnTo>
                <a:lnTo>
                  <a:pt x="421" y="328"/>
                </a:lnTo>
                <a:lnTo>
                  <a:pt x="421" y="325"/>
                </a:lnTo>
                <a:lnTo>
                  <a:pt x="421" y="323"/>
                </a:lnTo>
                <a:lnTo>
                  <a:pt x="425" y="321"/>
                </a:lnTo>
                <a:lnTo>
                  <a:pt x="422" y="315"/>
                </a:lnTo>
                <a:lnTo>
                  <a:pt x="421" y="312"/>
                </a:lnTo>
                <a:lnTo>
                  <a:pt x="417" y="310"/>
                </a:lnTo>
                <a:lnTo>
                  <a:pt x="410" y="307"/>
                </a:lnTo>
                <a:lnTo>
                  <a:pt x="408" y="305"/>
                </a:lnTo>
                <a:lnTo>
                  <a:pt x="408" y="303"/>
                </a:lnTo>
                <a:lnTo>
                  <a:pt x="415" y="299"/>
                </a:lnTo>
                <a:lnTo>
                  <a:pt x="415" y="296"/>
                </a:lnTo>
                <a:lnTo>
                  <a:pt x="410" y="295"/>
                </a:lnTo>
                <a:lnTo>
                  <a:pt x="410" y="292"/>
                </a:lnTo>
                <a:lnTo>
                  <a:pt x="410" y="289"/>
                </a:lnTo>
                <a:lnTo>
                  <a:pt x="410" y="284"/>
                </a:lnTo>
                <a:lnTo>
                  <a:pt x="412" y="282"/>
                </a:lnTo>
                <a:lnTo>
                  <a:pt x="421" y="279"/>
                </a:lnTo>
                <a:lnTo>
                  <a:pt x="417" y="275"/>
                </a:lnTo>
                <a:lnTo>
                  <a:pt x="416" y="272"/>
                </a:lnTo>
                <a:lnTo>
                  <a:pt x="424" y="267"/>
                </a:lnTo>
                <a:lnTo>
                  <a:pt x="430" y="263"/>
                </a:lnTo>
                <a:lnTo>
                  <a:pt x="430" y="260"/>
                </a:lnTo>
                <a:lnTo>
                  <a:pt x="428" y="258"/>
                </a:lnTo>
                <a:lnTo>
                  <a:pt x="424" y="254"/>
                </a:lnTo>
                <a:lnTo>
                  <a:pt x="416" y="249"/>
                </a:lnTo>
                <a:lnTo>
                  <a:pt x="412" y="243"/>
                </a:lnTo>
                <a:lnTo>
                  <a:pt x="411" y="235"/>
                </a:lnTo>
                <a:lnTo>
                  <a:pt x="406" y="231"/>
                </a:lnTo>
                <a:lnTo>
                  <a:pt x="400" y="230"/>
                </a:lnTo>
                <a:lnTo>
                  <a:pt x="396" y="227"/>
                </a:lnTo>
                <a:lnTo>
                  <a:pt x="392" y="222"/>
                </a:lnTo>
                <a:lnTo>
                  <a:pt x="392" y="209"/>
                </a:lnTo>
                <a:lnTo>
                  <a:pt x="389" y="196"/>
                </a:lnTo>
                <a:lnTo>
                  <a:pt x="383" y="189"/>
                </a:lnTo>
                <a:lnTo>
                  <a:pt x="375" y="184"/>
                </a:lnTo>
                <a:lnTo>
                  <a:pt x="375" y="178"/>
                </a:lnTo>
                <a:lnTo>
                  <a:pt x="371" y="170"/>
                </a:lnTo>
                <a:lnTo>
                  <a:pt x="362" y="164"/>
                </a:lnTo>
                <a:lnTo>
                  <a:pt x="350" y="163"/>
                </a:lnTo>
                <a:lnTo>
                  <a:pt x="342" y="160"/>
                </a:lnTo>
                <a:lnTo>
                  <a:pt x="338" y="156"/>
                </a:lnTo>
                <a:lnTo>
                  <a:pt x="332" y="150"/>
                </a:lnTo>
                <a:lnTo>
                  <a:pt x="324" y="141"/>
                </a:lnTo>
                <a:lnTo>
                  <a:pt x="319" y="138"/>
                </a:lnTo>
                <a:lnTo>
                  <a:pt x="308" y="130"/>
                </a:lnTo>
                <a:lnTo>
                  <a:pt x="299" y="125"/>
                </a:lnTo>
                <a:lnTo>
                  <a:pt x="288" y="115"/>
                </a:lnTo>
                <a:lnTo>
                  <a:pt x="278" y="109"/>
                </a:lnTo>
                <a:lnTo>
                  <a:pt x="273" y="105"/>
                </a:lnTo>
                <a:lnTo>
                  <a:pt x="266" y="93"/>
                </a:lnTo>
                <a:lnTo>
                  <a:pt x="259" y="80"/>
                </a:lnTo>
                <a:lnTo>
                  <a:pt x="248" y="72"/>
                </a:lnTo>
                <a:lnTo>
                  <a:pt x="238" y="62"/>
                </a:lnTo>
                <a:lnTo>
                  <a:pt x="226" y="56"/>
                </a:lnTo>
                <a:lnTo>
                  <a:pt x="213" y="54"/>
                </a:lnTo>
                <a:lnTo>
                  <a:pt x="200" y="49"/>
                </a:lnTo>
                <a:lnTo>
                  <a:pt x="193" y="42"/>
                </a:lnTo>
                <a:lnTo>
                  <a:pt x="185" y="32"/>
                </a:lnTo>
                <a:lnTo>
                  <a:pt x="187" y="24"/>
                </a:lnTo>
                <a:lnTo>
                  <a:pt x="203" y="13"/>
                </a:lnTo>
                <a:lnTo>
                  <a:pt x="207" y="5"/>
                </a:lnTo>
                <a:lnTo>
                  <a:pt x="211" y="0"/>
                </a:lnTo>
                <a:lnTo>
                  <a:pt x="167" y="8"/>
                </a:lnTo>
                <a:lnTo>
                  <a:pt x="164" y="12"/>
                </a:lnTo>
                <a:lnTo>
                  <a:pt x="120" y="18"/>
                </a:lnTo>
                <a:lnTo>
                  <a:pt x="0" y="29"/>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22"/>
          <p:cNvSpPr/>
          <p:nvPr/>
        </p:nvSpPr>
        <p:spPr>
          <a:xfrm>
            <a:off x="5448300" y="4340225"/>
            <a:ext cx="1174750" cy="854075"/>
          </a:xfrm>
          <a:custGeom>
            <a:avLst/>
            <a:gdLst/>
            <a:ahLst/>
            <a:cxnLst/>
            <a:rect l="l" t="t" r="r" b="b"/>
            <a:pathLst>
              <a:path w="740" h="538" extrusionOk="0">
                <a:moveTo>
                  <a:pt x="5" y="116"/>
                </a:moveTo>
                <a:lnTo>
                  <a:pt x="11" y="109"/>
                </a:lnTo>
                <a:lnTo>
                  <a:pt x="18" y="100"/>
                </a:lnTo>
                <a:lnTo>
                  <a:pt x="21" y="94"/>
                </a:lnTo>
                <a:lnTo>
                  <a:pt x="21" y="89"/>
                </a:lnTo>
                <a:lnTo>
                  <a:pt x="20" y="86"/>
                </a:lnTo>
                <a:lnTo>
                  <a:pt x="14" y="81"/>
                </a:lnTo>
                <a:lnTo>
                  <a:pt x="8" y="76"/>
                </a:lnTo>
                <a:lnTo>
                  <a:pt x="3" y="75"/>
                </a:lnTo>
                <a:lnTo>
                  <a:pt x="0" y="73"/>
                </a:lnTo>
                <a:lnTo>
                  <a:pt x="0" y="66"/>
                </a:lnTo>
                <a:lnTo>
                  <a:pt x="0" y="63"/>
                </a:lnTo>
                <a:lnTo>
                  <a:pt x="1" y="58"/>
                </a:lnTo>
                <a:lnTo>
                  <a:pt x="1" y="53"/>
                </a:lnTo>
                <a:lnTo>
                  <a:pt x="218" y="33"/>
                </a:lnTo>
                <a:lnTo>
                  <a:pt x="233" y="32"/>
                </a:lnTo>
                <a:lnTo>
                  <a:pt x="238" y="36"/>
                </a:lnTo>
                <a:lnTo>
                  <a:pt x="242" y="38"/>
                </a:lnTo>
                <a:lnTo>
                  <a:pt x="250" y="48"/>
                </a:lnTo>
                <a:lnTo>
                  <a:pt x="250" y="52"/>
                </a:lnTo>
                <a:lnTo>
                  <a:pt x="252" y="59"/>
                </a:lnTo>
                <a:lnTo>
                  <a:pt x="449" y="35"/>
                </a:lnTo>
                <a:lnTo>
                  <a:pt x="456" y="41"/>
                </a:lnTo>
                <a:lnTo>
                  <a:pt x="456" y="47"/>
                </a:lnTo>
                <a:lnTo>
                  <a:pt x="458" y="48"/>
                </a:lnTo>
                <a:lnTo>
                  <a:pt x="457" y="53"/>
                </a:lnTo>
                <a:lnTo>
                  <a:pt x="458" y="57"/>
                </a:lnTo>
                <a:lnTo>
                  <a:pt x="465" y="60"/>
                </a:lnTo>
                <a:lnTo>
                  <a:pt x="470" y="62"/>
                </a:lnTo>
                <a:lnTo>
                  <a:pt x="480" y="61"/>
                </a:lnTo>
                <a:lnTo>
                  <a:pt x="480" y="59"/>
                </a:lnTo>
                <a:lnTo>
                  <a:pt x="484" y="50"/>
                </a:lnTo>
                <a:lnTo>
                  <a:pt x="488" y="46"/>
                </a:lnTo>
                <a:lnTo>
                  <a:pt x="486" y="41"/>
                </a:lnTo>
                <a:lnTo>
                  <a:pt x="481" y="29"/>
                </a:lnTo>
                <a:lnTo>
                  <a:pt x="480" y="25"/>
                </a:lnTo>
                <a:lnTo>
                  <a:pt x="475" y="19"/>
                </a:lnTo>
                <a:lnTo>
                  <a:pt x="475" y="14"/>
                </a:lnTo>
                <a:lnTo>
                  <a:pt x="475" y="9"/>
                </a:lnTo>
                <a:lnTo>
                  <a:pt x="475" y="7"/>
                </a:lnTo>
                <a:lnTo>
                  <a:pt x="476" y="4"/>
                </a:lnTo>
                <a:lnTo>
                  <a:pt x="480" y="4"/>
                </a:lnTo>
                <a:lnTo>
                  <a:pt x="483" y="5"/>
                </a:lnTo>
                <a:lnTo>
                  <a:pt x="483" y="3"/>
                </a:lnTo>
                <a:lnTo>
                  <a:pt x="488" y="0"/>
                </a:lnTo>
                <a:lnTo>
                  <a:pt x="491" y="3"/>
                </a:lnTo>
                <a:lnTo>
                  <a:pt x="495" y="5"/>
                </a:lnTo>
                <a:lnTo>
                  <a:pt x="504" y="10"/>
                </a:lnTo>
                <a:lnTo>
                  <a:pt x="508" y="10"/>
                </a:lnTo>
                <a:lnTo>
                  <a:pt x="516" y="10"/>
                </a:lnTo>
                <a:lnTo>
                  <a:pt x="526" y="10"/>
                </a:lnTo>
                <a:lnTo>
                  <a:pt x="529" y="10"/>
                </a:lnTo>
                <a:lnTo>
                  <a:pt x="539" y="32"/>
                </a:lnTo>
                <a:lnTo>
                  <a:pt x="551" y="52"/>
                </a:lnTo>
                <a:lnTo>
                  <a:pt x="582" y="111"/>
                </a:lnTo>
                <a:lnTo>
                  <a:pt x="602" y="141"/>
                </a:lnTo>
                <a:lnTo>
                  <a:pt x="612" y="152"/>
                </a:lnTo>
                <a:lnTo>
                  <a:pt x="626" y="170"/>
                </a:lnTo>
                <a:lnTo>
                  <a:pt x="628" y="177"/>
                </a:lnTo>
                <a:lnTo>
                  <a:pt x="635" y="199"/>
                </a:lnTo>
                <a:lnTo>
                  <a:pt x="642" y="217"/>
                </a:lnTo>
                <a:lnTo>
                  <a:pt x="655" y="236"/>
                </a:lnTo>
                <a:lnTo>
                  <a:pt x="666" y="262"/>
                </a:lnTo>
                <a:lnTo>
                  <a:pt x="715" y="318"/>
                </a:lnTo>
                <a:lnTo>
                  <a:pt x="718" y="334"/>
                </a:lnTo>
                <a:lnTo>
                  <a:pt x="738" y="401"/>
                </a:lnTo>
                <a:lnTo>
                  <a:pt x="740" y="446"/>
                </a:lnTo>
                <a:lnTo>
                  <a:pt x="735" y="439"/>
                </a:lnTo>
                <a:lnTo>
                  <a:pt x="735" y="464"/>
                </a:lnTo>
                <a:lnTo>
                  <a:pt x="728" y="483"/>
                </a:lnTo>
                <a:lnTo>
                  <a:pt x="720" y="494"/>
                </a:lnTo>
                <a:lnTo>
                  <a:pt x="715" y="510"/>
                </a:lnTo>
                <a:lnTo>
                  <a:pt x="710" y="510"/>
                </a:lnTo>
                <a:lnTo>
                  <a:pt x="680" y="532"/>
                </a:lnTo>
                <a:lnTo>
                  <a:pt x="665" y="532"/>
                </a:lnTo>
                <a:lnTo>
                  <a:pt x="658" y="537"/>
                </a:lnTo>
                <a:lnTo>
                  <a:pt x="641" y="538"/>
                </a:lnTo>
                <a:lnTo>
                  <a:pt x="626" y="533"/>
                </a:lnTo>
                <a:lnTo>
                  <a:pt x="631" y="525"/>
                </a:lnTo>
                <a:lnTo>
                  <a:pt x="638" y="526"/>
                </a:lnTo>
                <a:lnTo>
                  <a:pt x="648" y="529"/>
                </a:lnTo>
                <a:lnTo>
                  <a:pt x="652" y="526"/>
                </a:lnTo>
                <a:lnTo>
                  <a:pt x="642" y="514"/>
                </a:lnTo>
                <a:lnTo>
                  <a:pt x="645" y="506"/>
                </a:lnTo>
                <a:lnTo>
                  <a:pt x="652" y="502"/>
                </a:lnTo>
                <a:lnTo>
                  <a:pt x="654" y="494"/>
                </a:lnTo>
                <a:lnTo>
                  <a:pt x="645" y="494"/>
                </a:lnTo>
                <a:lnTo>
                  <a:pt x="645" y="488"/>
                </a:lnTo>
                <a:lnTo>
                  <a:pt x="648" y="480"/>
                </a:lnTo>
                <a:lnTo>
                  <a:pt x="642" y="473"/>
                </a:lnTo>
                <a:lnTo>
                  <a:pt x="610" y="469"/>
                </a:lnTo>
                <a:lnTo>
                  <a:pt x="572" y="448"/>
                </a:lnTo>
                <a:lnTo>
                  <a:pt x="558" y="425"/>
                </a:lnTo>
                <a:lnTo>
                  <a:pt x="560" y="393"/>
                </a:lnTo>
                <a:lnTo>
                  <a:pt x="560" y="384"/>
                </a:lnTo>
                <a:lnTo>
                  <a:pt x="551" y="394"/>
                </a:lnTo>
                <a:lnTo>
                  <a:pt x="543" y="401"/>
                </a:lnTo>
                <a:lnTo>
                  <a:pt x="540" y="400"/>
                </a:lnTo>
                <a:lnTo>
                  <a:pt x="534" y="365"/>
                </a:lnTo>
                <a:lnTo>
                  <a:pt x="539" y="358"/>
                </a:lnTo>
                <a:lnTo>
                  <a:pt x="539" y="352"/>
                </a:lnTo>
                <a:lnTo>
                  <a:pt x="539" y="341"/>
                </a:lnTo>
                <a:lnTo>
                  <a:pt x="535" y="350"/>
                </a:lnTo>
                <a:lnTo>
                  <a:pt x="532" y="354"/>
                </a:lnTo>
                <a:lnTo>
                  <a:pt x="526" y="357"/>
                </a:lnTo>
                <a:lnTo>
                  <a:pt x="516" y="356"/>
                </a:lnTo>
                <a:lnTo>
                  <a:pt x="515" y="355"/>
                </a:lnTo>
                <a:lnTo>
                  <a:pt x="521" y="369"/>
                </a:lnTo>
                <a:lnTo>
                  <a:pt x="516" y="371"/>
                </a:lnTo>
                <a:lnTo>
                  <a:pt x="510" y="369"/>
                </a:lnTo>
                <a:lnTo>
                  <a:pt x="497" y="356"/>
                </a:lnTo>
                <a:lnTo>
                  <a:pt x="497" y="365"/>
                </a:lnTo>
                <a:lnTo>
                  <a:pt x="483" y="338"/>
                </a:lnTo>
                <a:lnTo>
                  <a:pt x="471" y="325"/>
                </a:lnTo>
                <a:lnTo>
                  <a:pt x="465" y="322"/>
                </a:lnTo>
                <a:lnTo>
                  <a:pt x="468" y="317"/>
                </a:lnTo>
                <a:lnTo>
                  <a:pt x="478" y="309"/>
                </a:lnTo>
                <a:lnTo>
                  <a:pt x="488" y="294"/>
                </a:lnTo>
                <a:lnTo>
                  <a:pt x="488" y="285"/>
                </a:lnTo>
                <a:lnTo>
                  <a:pt x="490" y="280"/>
                </a:lnTo>
                <a:lnTo>
                  <a:pt x="490" y="273"/>
                </a:lnTo>
                <a:lnTo>
                  <a:pt x="480" y="265"/>
                </a:lnTo>
                <a:lnTo>
                  <a:pt x="477" y="282"/>
                </a:lnTo>
                <a:lnTo>
                  <a:pt x="468" y="274"/>
                </a:lnTo>
                <a:lnTo>
                  <a:pt x="465" y="276"/>
                </a:lnTo>
                <a:lnTo>
                  <a:pt x="465" y="278"/>
                </a:lnTo>
                <a:lnTo>
                  <a:pt x="470" y="288"/>
                </a:lnTo>
                <a:lnTo>
                  <a:pt x="472" y="294"/>
                </a:lnTo>
                <a:lnTo>
                  <a:pt x="468" y="297"/>
                </a:lnTo>
                <a:lnTo>
                  <a:pt x="464" y="301"/>
                </a:lnTo>
                <a:lnTo>
                  <a:pt x="457" y="299"/>
                </a:lnTo>
                <a:lnTo>
                  <a:pt x="448" y="274"/>
                </a:lnTo>
                <a:lnTo>
                  <a:pt x="450" y="252"/>
                </a:lnTo>
                <a:lnTo>
                  <a:pt x="449" y="220"/>
                </a:lnTo>
                <a:lnTo>
                  <a:pt x="444" y="184"/>
                </a:lnTo>
                <a:lnTo>
                  <a:pt x="429" y="167"/>
                </a:lnTo>
                <a:lnTo>
                  <a:pt x="392" y="144"/>
                </a:lnTo>
                <a:lnTo>
                  <a:pt x="375" y="137"/>
                </a:lnTo>
                <a:lnTo>
                  <a:pt x="372" y="136"/>
                </a:lnTo>
                <a:lnTo>
                  <a:pt x="372" y="122"/>
                </a:lnTo>
                <a:lnTo>
                  <a:pt x="370" y="116"/>
                </a:lnTo>
                <a:lnTo>
                  <a:pt x="354" y="115"/>
                </a:lnTo>
                <a:lnTo>
                  <a:pt x="348" y="110"/>
                </a:lnTo>
                <a:lnTo>
                  <a:pt x="339" y="109"/>
                </a:lnTo>
                <a:lnTo>
                  <a:pt x="333" y="106"/>
                </a:lnTo>
                <a:lnTo>
                  <a:pt x="328" y="97"/>
                </a:lnTo>
                <a:lnTo>
                  <a:pt x="313" y="91"/>
                </a:lnTo>
                <a:lnTo>
                  <a:pt x="306" y="91"/>
                </a:lnTo>
                <a:lnTo>
                  <a:pt x="300" y="92"/>
                </a:lnTo>
                <a:lnTo>
                  <a:pt x="291" y="100"/>
                </a:lnTo>
                <a:lnTo>
                  <a:pt x="272" y="121"/>
                </a:lnTo>
                <a:lnTo>
                  <a:pt x="262" y="123"/>
                </a:lnTo>
                <a:lnTo>
                  <a:pt x="247" y="138"/>
                </a:lnTo>
                <a:lnTo>
                  <a:pt x="235" y="141"/>
                </a:lnTo>
                <a:lnTo>
                  <a:pt x="218" y="150"/>
                </a:lnTo>
                <a:lnTo>
                  <a:pt x="201" y="153"/>
                </a:lnTo>
                <a:lnTo>
                  <a:pt x="193" y="148"/>
                </a:lnTo>
                <a:lnTo>
                  <a:pt x="185" y="145"/>
                </a:lnTo>
                <a:lnTo>
                  <a:pt x="181" y="127"/>
                </a:lnTo>
                <a:lnTo>
                  <a:pt x="181" y="128"/>
                </a:lnTo>
                <a:lnTo>
                  <a:pt x="185" y="132"/>
                </a:lnTo>
                <a:lnTo>
                  <a:pt x="187" y="140"/>
                </a:lnTo>
                <a:lnTo>
                  <a:pt x="194" y="145"/>
                </a:lnTo>
                <a:lnTo>
                  <a:pt x="200" y="142"/>
                </a:lnTo>
                <a:lnTo>
                  <a:pt x="200" y="123"/>
                </a:lnTo>
                <a:lnTo>
                  <a:pt x="197" y="113"/>
                </a:lnTo>
                <a:lnTo>
                  <a:pt x="191" y="107"/>
                </a:lnTo>
                <a:lnTo>
                  <a:pt x="178" y="107"/>
                </a:lnTo>
                <a:lnTo>
                  <a:pt x="172" y="107"/>
                </a:lnTo>
                <a:lnTo>
                  <a:pt x="172" y="104"/>
                </a:lnTo>
                <a:lnTo>
                  <a:pt x="172" y="102"/>
                </a:lnTo>
                <a:lnTo>
                  <a:pt x="191" y="97"/>
                </a:lnTo>
                <a:lnTo>
                  <a:pt x="184" y="92"/>
                </a:lnTo>
                <a:lnTo>
                  <a:pt x="156" y="94"/>
                </a:lnTo>
                <a:lnTo>
                  <a:pt x="146" y="94"/>
                </a:lnTo>
                <a:lnTo>
                  <a:pt x="144" y="92"/>
                </a:lnTo>
                <a:lnTo>
                  <a:pt x="144" y="87"/>
                </a:lnTo>
                <a:lnTo>
                  <a:pt x="150" y="84"/>
                </a:lnTo>
                <a:lnTo>
                  <a:pt x="150" y="80"/>
                </a:lnTo>
                <a:lnTo>
                  <a:pt x="141" y="80"/>
                </a:lnTo>
                <a:lnTo>
                  <a:pt x="135" y="85"/>
                </a:lnTo>
                <a:lnTo>
                  <a:pt x="130" y="88"/>
                </a:lnTo>
                <a:lnTo>
                  <a:pt x="135" y="96"/>
                </a:lnTo>
                <a:lnTo>
                  <a:pt x="126" y="92"/>
                </a:lnTo>
                <a:lnTo>
                  <a:pt x="123" y="92"/>
                </a:lnTo>
                <a:lnTo>
                  <a:pt x="93" y="95"/>
                </a:lnTo>
                <a:lnTo>
                  <a:pt x="83" y="99"/>
                </a:lnTo>
                <a:lnTo>
                  <a:pt x="67" y="101"/>
                </a:lnTo>
                <a:lnTo>
                  <a:pt x="62" y="104"/>
                </a:lnTo>
                <a:lnTo>
                  <a:pt x="62" y="100"/>
                </a:lnTo>
                <a:lnTo>
                  <a:pt x="64" y="95"/>
                </a:lnTo>
                <a:lnTo>
                  <a:pt x="62" y="90"/>
                </a:lnTo>
                <a:lnTo>
                  <a:pt x="59" y="87"/>
                </a:lnTo>
                <a:lnTo>
                  <a:pt x="44" y="92"/>
                </a:lnTo>
                <a:lnTo>
                  <a:pt x="44" y="96"/>
                </a:lnTo>
                <a:lnTo>
                  <a:pt x="47" y="100"/>
                </a:lnTo>
                <a:lnTo>
                  <a:pt x="47" y="104"/>
                </a:lnTo>
                <a:lnTo>
                  <a:pt x="42" y="109"/>
                </a:lnTo>
                <a:lnTo>
                  <a:pt x="9" y="116"/>
                </a:lnTo>
                <a:lnTo>
                  <a:pt x="5" y="116"/>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22"/>
          <p:cNvSpPr/>
          <p:nvPr/>
        </p:nvSpPr>
        <p:spPr>
          <a:xfrm>
            <a:off x="6423025" y="4595813"/>
            <a:ext cx="80963" cy="95250"/>
          </a:xfrm>
          <a:custGeom>
            <a:avLst/>
            <a:gdLst/>
            <a:ahLst/>
            <a:cxnLst/>
            <a:rect l="l" t="t" r="r" b="b"/>
            <a:pathLst>
              <a:path w="51" h="60" extrusionOk="0">
                <a:moveTo>
                  <a:pt x="0" y="0"/>
                </a:moveTo>
                <a:lnTo>
                  <a:pt x="6" y="3"/>
                </a:lnTo>
                <a:lnTo>
                  <a:pt x="12" y="12"/>
                </a:lnTo>
                <a:lnTo>
                  <a:pt x="21" y="21"/>
                </a:lnTo>
                <a:lnTo>
                  <a:pt x="25" y="27"/>
                </a:lnTo>
                <a:lnTo>
                  <a:pt x="33" y="40"/>
                </a:lnTo>
                <a:lnTo>
                  <a:pt x="37" y="45"/>
                </a:lnTo>
                <a:lnTo>
                  <a:pt x="43" y="51"/>
                </a:lnTo>
                <a:lnTo>
                  <a:pt x="47" y="57"/>
                </a:lnTo>
                <a:lnTo>
                  <a:pt x="51" y="60"/>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22"/>
          <p:cNvSpPr/>
          <p:nvPr/>
        </p:nvSpPr>
        <p:spPr>
          <a:xfrm>
            <a:off x="6415088" y="4878388"/>
            <a:ext cx="100012" cy="112712"/>
          </a:xfrm>
          <a:custGeom>
            <a:avLst/>
            <a:gdLst/>
            <a:ahLst/>
            <a:cxnLst/>
            <a:rect l="l" t="t" r="r" b="b"/>
            <a:pathLst>
              <a:path w="63" h="71" extrusionOk="0">
                <a:moveTo>
                  <a:pt x="26" y="7"/>
                </a:moveTo>
                <a:lnTo>
                  <a:pt x="18" y="20"/>
                </a:lnTo>
                <a:lnTo>
                  <a:pt x="15" y="25"/>
                </a:lnTo>
                <a:lnTo>
                  <a:pt x="11" y="29"/>
                </a:lnTo>
                <a:lnTo>
                  <a:pt x="6" y="35"/>
                </a:lnTo>
                <a:lnTo>
                  <a:pt x="2" y="37"/>
                </a:lnTo>
                <a:lnTo>
                  <a:pt x="0" y="43"/>
                </a:lnTo>
                <a:lnTo>
                  <a:pt x="3" y="51"/>
                </a:lnTo>
                <a:lnTo>
                  <a:pt x="9" y="58"/>
                </a:lnTo>
                <a:lnTo>
                  <a:pt x="15" y="58"/>
                </a:lnTo>
                <a:lnTo>
                  <a:pt x="23" y="56"/>
                </a:lnTo>
                <a:lnTo>
                  <a:pt x="26" y="56"/>
                </a:lnTo>
                <a:lnTo>
                  <a:pt x="31" y="59"/>
                </a:lnTo>
                <a:lnTo>
                  <a:pt x="29" y="61"/>
                </a:lnTo>
                <a:lnTo>
                  <a:pt x="28" y="62"/>
                </a:lnTo>
                <a:lnTo>
                  <a:pt x="32" y="64"/>
                </a:lnTo>
                <a:lnTo>
                  <a:pt x="45" y="70"/>
                </a:lnTo>
                <a:lnTo>
                  <a:pt x="56" y="71"/>
                </a:lnTo>
                <a:lnTo>
                  <a:pt x="63" y="65"/>
                </a:lnTo>
                <a:lnTo>
                  <a:pt x="63" y="62"/>
                </a:lnTo>
                <a:lnTo>
                  <a:pt x="62" y="56"/>
                </a:lnTo>
                <a:lnTo>
                  <a:pt x="55" y="52"/>
                </a:lnTo>
                <a:lnTo>
                  <a:pt x="56" y="48"/>
                </a:lnTo>
                <a:lnTo>
                  <a:pt x="60" y="46"/>
                </a:lnTo>
                <a:lnTo>
                  <a:pt x="61" y="39"/>
                </a:lnTo>
                <a:lnTo>
                  <a:pt x="56" y="28"/>
                </a:lnTo>
                <a:lnTo>
                  <a:pt x="52" y="16"/>
                </a:lnTo>
                <a:lnTo>
                  <a:pt x="47" y="11"/>
                </a:lnTo>
                <a:lnTo>
                  <a:pt x="40" y="2"/>
                </a:lnTo>
                <a:lnTo>
                  <a:pt x="35" y="0"/>
                </a:lnTo>
                <a:lnTo>
                  <a:pt x="28" y="2"/>
                </a:lnTo>
                <a:lnTo>
                  <a:pt x="27" y="4"/>
                </a:lnTo>
                <a:lnTo>
                  <a:pt x="26" y="7"/>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22"/>
          <p:cNvSpPr/>
          <p:nvPr/>
        </p:nvSpPr>
        <p:spPr>
          <a:xfrm>
            <a:off x="6527800" y="5219700"/>
            <a:ext cx="6350" cy="7938"/>
          </a:xfrm>
          <a:custGeom>
            <a:avLst/>
            <a:gdLst/>
            <a:ahLst/>
            <a:cxnLst/>
            <a:rect l="l" t="t" r="r" b="b"/>
            <a:pathLst>
              <a:path w="4" h="5" extrusionOk="0">
                <a:moveTo>
                  <a:pt x="4" y="0"/>
                </a:moveTo>
                <a:lnTo>
                  <a:pt x="0" y="5"/>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22"/>
          <p:cNvSpPr/>
          <p:nvPr/>
        </p:nvSpPr>
        <p:spPr>
          <a:xfrm>
            <a:off x="6481763" y="5240338"/>
            <a:ext cx="15875" cy="6350"/>
          </a:xfrm>
          <a:custGeom>
            <a:avLst/>
            <a:gdLst/>
            <a:ahLst/>
            <a:cxnLst/>
            <a:rect l="l" t="t" r="r" b="b"/>
            <a:pathLst>
              <a:path w="10" h="4" extrusionOk="0">
                <a:moveTo>
                  <a:pt x="10" y="0"/>
                </a:moveTo>
                <a:lnTo>
                  <a:pt x="0" y="4"/>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22"/>
          <p:cNvSpPr/>
          <p:nvPr/>
        </p:nvSpPr>
        <p:spPr>
          <a:xfrm>
            <a:off x="6557963" y="5124450"/>
            <a:ext cx="68262" cy="76200"/>
          </a:xfrm>
          <a:custGeom>
            <a:avLst/>
            <a:gdLst/>
            <a:ahLst/>
            <a:cxnLst/>
            <a:rect l="l" t="t" r="r" b="b"/>
            <a:pathLst>
              <a:path w="43" h="48" extrusionOk="0">
                <a:moveTo>
                  <a:pt x="40" y="0"/>
                </a:moveTo>
                <a:lnTo>
                  <a:pt x="29" y="19"/>
                </a:lnTo>
                <a:lnTo>
                  <a:pt x="21" y="25"/>
                </a:lnTo>
                <a:lnTo>
                  <a:pt x="14" y="35"/>
                </a:lnTo>
                <a:lnTo>
                  <a:pt x="8" y="39"/>
                </a:lnTo>
                <a:lnTo>
                  <a:pt x="1" y="46"/>
                </a:lnTo>
                <a:lnTo>
                  <a:pt x="0" y="48"/>
                </a:lnTo>
                <a:lnTo>
                  <a:pt x="3" y="47"/>
                </a:lnTo>
                <a:lnTo>
                  <a:pt x="11" y="41"/>
                </a:lnTo>
                <a:lnTo>
                  <a:pt x="20" y="35"/>
                </a:lnTo>
                <a:lnTo>
                  <a:pt x="29" y="26"/>
                </a:lnTo>
                <a:lnTo>
                  <a:pt x="36" y="17"/>
                </a:lnTo>
                <a:lnTo>
                  <a:pt x="40" y="10"/>
                </a:lnTo>
                <a:lnTo>
                  <a:pt x="43" y="2"/>
                </a:lnTo>
                <a:lnTo>
                  <a:pt x="42" y="0"/>
                </a:lnTo>
                <a:lnTo>
                  <a:pt x="40"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22"/>
          <p:cNvSpPr/>
          <p:nvPr/>
        </p:nvSpPr>
        <p:spPr>
          <a:xfrm>
            <a:off x="5829300" y="3278188"/>
            <a:ext cx="1041400" cy="488950"/>
          </a:xfrm>
          <a:custGeom>
            <a:avLst/>
            <a:gdLst/>
            <a:ahLst/>
            <a:cxnLst/>
            <a:rect l="l" t="t" r="r" b="b"/>
            <a:pathLst>
              <a:path w="656" h="308" extrusionOk="0">
                <a:moveTo>
                  <a:pt x="478" y="308"/>
                </a:moveTo>
                <a:lnTo>
                  <a:pt x="489" y="299"/>
                </a:lnTo>
                <a:lnTo>
                  <a:pt x="513" y="284"/>
                </a:lnTo>
                <a:lnTo>
                  <a:pt x="516" y="279"/>
                </a:lnTo>
                <a:lnTo>
                  <a:pt x="509" y="269"/>
                </a:lnTo>
                <a:lnTo>
                  <a:pt x="507" y="267"/>
                </a:lnTo>
                <a:lnTo>
                  <a:pt x="516" y="276"/>
                </a:lnTo>
                <a:lnTo>
                  <a:pt x="521" y="278"/>
                </a:lnTo>
                <a:lnTo>
                  <a:pt x="522" y="274"/>
                </a:lnTo>
                <a:lnTo>
                  <a:pt x="529" y="261"/>
                </a:lnTo>
                <a:lnTo>
                  <a:pt x="524" y="264"/>
                </a:lnTo>
                <a:lnTo>
                  <a:pt x="521" y="266"/>
                </a:lnTo>
                <a:lnTo>
                  <a:pt x="522" y="257"/>
                </a:lnTo>
                <a:lnTo>
                  <a:pt x="534" y="235"/>
                </a:lnTo>
                <a:lnTo>
                  <a:pt x="557" y="205"/>
                </a:lnTo>
                <a:lnTo>
                  <a:pt x="595" y="182"/>
                </a:lnTo>
                <a:lnTo>
                  <a:pt x="603" y="176"/>
                </a:lnTo>
                <a:lnTo>
                  <a:pt x="608" y="166"/>
                </a:lnTo>
                <a:lnTo>
                  <a:pt x="608" y="156"/>
                </a:lnTo>
                <a:lnTo>
                  <a:pt x="604" y="156"/>
                </a:lnTo>
                <a:lnTo>
                  <a:pt x="591" y="160"/>
                </a:lnTo>
                <a:lnTo>
                  <a:pt x="576" y="163"/>
                </a:lnTo>
                <a:lnTo>
                  <a:pt x="565" y="164"/>
                </a:lnTo>
                <a:lnTo>
                  <a:pt x="550" y="156"/>
                </a:lnTo>
                <a:lnTo>
                  <a:pt x="557" y="156"/>
                </a:lnTo>
                <a:lnTo>
                  <a:pt x="570" y="156"/>
                </a:lnTo>
                <a:lnTo>
                  <a:pt x="585" y="151"/>
                </a:lnTo>
                <a:lnTo>
                  <a:pt x="589" y="141"/>
                </a:lnTo>
                <a:lnTo>
                  <a:pt x="586" y="135"/>
                </a:lnTo>
                <a:lnTo>
                  <a:pt x="588" y="131"/>
                </a:lnTo>
                <a:lnTo>
                  <a:pt x="586" y="128"/>
                </a:lnTo>
                <a:lnTo>
                  <a:pt x="581" y="128"/>
                </a:lnTo>
                <a:lnTo>
                  <a:pt x="576" y="124"/>
                </a:lnTo>
                <a:lnTo>
                  <a:pt x="576" y="119"/>
                </a:lnTo>
                <a:lnTo>
                  <a:pt x="589" y="120"/>
                </a:lnTo>
                <a:lnTo>
                  <a:pt x="602" y="127"/>
                </a:lnTo>
                <a:lnTo>
                  <a:pt x="616" y="127"/>
                </a:lnTo>
                <a:lnTo>
                  <a:pt x="630" y="130"/>
                </a:lnTo>
                <a:lnTo>
                  <a:pt x="639" y="124"/>
                </a:lnTo>
                <a:lnTo>
                  <a:pt x="639" y="112"/>
                </a:lnTo>
                <a:lnTo>
                  <a:pt x="644" y="97"/>
                </a:lnTo>
                <a:lnTo>
                  <a:pt x="649" y="86"/>
                </a:lnTo>
                <a:lnTo>
                  <a:pt x="656" y="79"/>
                </a:lnTo>
                <a:lnTo>
                  <a:pt x="656" y="69"/>
                </a:lnTo>
                <a:lnTo>
                  <a:pt x="646" y="56"/>
                </a:lnTo>
                <a:lnTo>
                  <a:pt x="640" y="53"/>
                </a:lnTo>
                <a:lnTo>
                  <a:pt x="632" y="53"/>
                </a:lnTo>
                <a:lnTo>
                  <a:pt x="630" y="61"/>
                </a:lnTo>
                <a:lnTo>
                  <a:pt x="631" y="72"/>
                </a:lnTo>
                <a:lnTo>
                  <a:pt x="631" y="86"/>
                </a:lnTo>
                <a:lnTo>
                  <a:pt x="625" y="81"/>
                </a:lnTo>
                <a:lnTo>
                  <a:pt x="618" y="66"/>
                </a:lnTo>
                <a:lnTo>
                  <a:pt x="612" y="59"/>
                </a:lnTo>
                <a:lnTo>
                  <a:pt x="607" y="59"/>
                </a:lnTo>
                <a:lnTo>
                  <a:pt x="597" y="63"/>
                </a:lnTo>
                <a:lnTo>
                  <a:pt x="587" y="65"/>
                </a:lnTo>
                <a:lnTo>
                  <a:pt x="573" y="72"/>
                </a:lnTo>
                <a:lnTo>
                  <a:pt x="568" y="74"/>
                </a:lnTo>
                <a:lnTo>
                  <a:pt x="571" y="67"/>
                </a:lnTo>
                <a:lnTo>
                  <a:pt x="565" y="58"/>
                </a:lnTo>
                <a:lnTo>
                  <a:pt x="541" y="43"/>
                </a:lnTo>
                <a:lnTo>
                  <a:pt x="549" y="42"/>
                </a:lnTo>
                <a:lnTo>
                  <a:pt x="563" y="46"/>
                </a:lnTo>
                <a:lnTo>
                  <a:pt x="572" y="42"/>
                </a:lnTo>
                <a:lnTo>
                  <a:pt x="582" y="41"/>
                </a:lnTo>
                <a:lnTo>
                  <a:pt x="595" y="43"/>
                </a:lnTo>
                <a:lnTo>
                  <a:pt x="606" y="42"/>
                </a:lnTo>
                <a:lnTo>
                  <a:pt x="621" y="40"/>
                </a:lnTo>
                <a:lnTo>
                  <a:pt x="632" y="37"/>
                </a:lnTo>
                <a:lnTo>
                  <a:pt x="632" y="29"/>
                </a:lnTo>
                <a:lnTo>
                  <a:pt x="632" y="18"/>
                </a:lnTo>
                <a:lnTo>
                  <a:pt x="625" y="17"/>
                </a:lnTo>
                <a:lnTo>
                  <a:pt x="625" y="14"/>
                </a:lnTo>
                <a:lnTo>
                  <a:pt x="630" y="11"/>
                </a:lnTo>
                <a:lnTo>
                  <a:pt x="634" y="11"/>
                </a:lnTo>
                <a:lnTo>
                  <a:pt x="636" y="8"/>
                </a:lnTo>
                <a:lnTo>
                  <a:pt x="635" y="3"/>
                </a:lnTo>
                <a:lnTo>
                  <a:pt x="635" y="2"/>
                </a:lnTo>
                <a:lnTo>
                  <a:pt x="634" y="0"/>
                </a:lnTo>
                <a:lnTo>
                  <a:pt x="525" y="22"/>
                </a:lnTo>
                <a:lnTo>
                  <a:pt x="525" y="26"/>
                </a:lnTo>
                <a:lnTo>
                  <a:pt x="417" y="50"/>
                </a:lnTo>
                <a:lnTo>
                  <a:pt x="292" y="79"/>
                </a:lnTo>
                <a:lnTo>
                  <a:pt x="190" y="96"/>
                </a:lnTo>
                <a:lnTo>
                  <a:pt x="170" y="99"/>
                </a:lnTo>
                <a:lnTo>
                  <a:pt x="161" y="109"/>
                </a:lnTo>
                <a:lnTo>
                  <a:pt x="158" y="113"/>
                </a:lnTo>
                <a:lnTo>
                  <a:pt x="156" y="120"/>
                </a:lnTo>
                <a:lnTo>
                  <a:pt x="156" y="124"/>
                </a:lnTo>
                <a:lnTo>
                  <a:pt x="158" y="130"/>
                </a:lnTo>
                <a:lnTo>
                  <a:pt x="159" y="139"/>
                </a:lnTo>
                <a:lnTo>
                  <a:pt x="153" y="139"/>
                </a:lnTo>
                <a:lnTo>
                  <a:pt x="151" y="136"/>
                </a:lnTo>
                <a:lnTo>
                  <a:pt x="146" y="141"/>
                </a:lnTo>
                <a:lnTo>
                  <a:pt x="141" y="146"/>
                </a:lnTo>
                <a:lnTo>
                  <a:pt x="139" y="151"/>
                </a:lnTo>
                <a:lnTo>
                  <a:pt x="132" y="157"/>
                </a:lnTo>
                <a:lnTo>
                  <a:pt x="127" y="161"/>
                </a:lnTo>
                <a:lnTo>
                  <a:pt x="124" y="168"/>
                </a:lnTo>
                <a:lnTo>
                  <a:pt x="122" y="171"/>
                </a:lnTo>
                <a:lnTo>
                  <a:pt x="121" y="171"/>
                </a:lnTo>
                <a:lnTo>
                  <a:pt x="114" y="170"/>
                </a:lnTo>
                <a:lnTo>
                  <a:pt x="112" y="168"/>
                </a:lnTo>
                <a:lnTo>
                  <a:pt x="108" y="167"/>
                </a:lnTo>
                <a:lnTo>
                  <a:pt x="102" y="169"/>
                </a:lnTo>
                <a:lnTo>
                  <a:pt x="98" y="173"/>
                </a:lnTo>
                <a:lnTo>
                  <a:pt x="93" y="177"/>
                </a:lnTo>
                <a:lnTo>
                  <a:pt x="90" y="183"/>
                </a:lnTo>
                <a:lnTo>
                  <a:pt x="87" y="188"/>
                </a:lnTo>
                <a:lnTo>
                  <a:pt x="86" y="191"/>
                </a:lnTo>
                <a:lnTo>
                  <a:pt x="82" y="194"/>
                </a:lnTo>
                <a:lnTo>
                  <a:pt x="79" y="196"/>
                </a:lnTo>
                <a:lnTo>
                  <a:pt x="76" y="194"/>
                </a:lnTo>
                <a:lnTo>
                  <a:pt x="75" y="192"/>
                </a:lnTo>
                <a:lnTo>
                  <a:pt x="73" y="191"/>
                </a:lnTo>
                <a:lnTo>
                  <a:pt x="72" y="190"/>
                </a:lnTo>
                <a:lnTo>
                  <a:pt x="67" y="190"/>
                </a:lnTo>
                <a:lnTo>
                  <a:pt x="64" y="190"/>
                </a:lnTo>
                <a:lnTo>
                  <a:pt x="60" y="200"/>
                </a:lnTo>
                <a:lnTo>
                  <a:pt x="53" y="211"/>
                </a:lnTo>
                <a:lnTo>
                  <a:pt x="52" y="216"/>
                </a:lnTo>
                <a:lnTo>
                  <a:pt x="48" y="223"/>
                </a:lnTo>
                <a:lnTo>
                  <a:pt x="42" y="226"/>
                </a:lnTo>
                <a:lnTo>
                  <a:pt x="37" y="227"/>
                </a:lnTo>
                <a:lnTo>
                  <a:pt x="32" y="229"/>
                </a:lnTo>
                <a:lnTo>
                  <a:pt x="30" y="230"/>
                </a:lnTo>
                <a:lnTo>
                  <a:pt x="24" y="230"/>
                </a:lnTo>
                <a:lnTo>
                  <a:pt x="21" y="233"/>
                </a:lnTo>
                <a:lnTo>
                  <a:pt x="19" y="237"/>
                </a:lnTo>
                <a:lnTo>
                  <a:pt x="17" y="242"/>
                </a:lnTo>
                <a:lnTo>
                  <a:pt x="13" y="246"/>
                </a:lnTo>
                <a:lnTo>
                  <a:pt x="12" y="248"/>
                </a:lnTo>
                <a:lnTo>
                  <a:pt x="12" y="249"/>
                </a:lnTo>
                <a:lnTo>
                  <a:pt x="12" y="251"/>
                </a:lnTo>
                <a:lnTo>
                  <a:pt x="13" y="254"/>
                </a:lnTo>
                <a:lnTo>
                  <a:pt x="13" y="257"/>
                </a:lnTo>
                <a:lnTo>
                  <a:pt x="12" y="259"/>
                </a:lnTo>
                <a:lnTo>
                  <a:pt x="7" y="260"/>
                </a:lnTo>
                <a:lnTo>
                  <a:pt x="2" y="261"/>
                </a:lnTo>
                <a:lnTo>
                  <a:pt x="2" y="268"/>
                </a:lnTo>
                <a:lnTo>
                  <a:pt x="0" y="280"/>
                </a:lnTo>
                <a:lnTo>
                  <a:pt x="0" y="282"/>
                </a:lnTo>
                <a:lnTo>
                  <a:pt x="43" y="276"/>
                </a:lnTo>
                <a:lnTo>
                  <a:pt x="46" y="274"/>
                </a:lnTo>
                <a:lnTo>
                  <a:pt x="111" y="263"/>
                </a:lnTo>
                <a:lnTo>
                  <a:pt x="126" y="261"/>
                </a:lnTo>
                <a:lnTo>
                  <a:pt x="155" y="245"/>
                </a:lnTo>
                <a:lnTo>
                  <a:pt x="185" y="241"/>
                </a:lnTo>
                <a:lnTo>
                  <a:pt x="187" y="241"/>
                </a:lnTo>
                <a:lnTo>
                  <a:pt x="189" y="238"/>
                </a:lnTo>
                <a:lnTo>
                  <a:pt x="265" y="233"/>
                </a:lnTo>
                <a:lnTo>
                  <a:pt x="269" y="233"/>
                </a:lnTo>
                <a:lnTo>
                  <a:pt x="270" y="235"/>
                </a:lnTo>
                <a:lnTo>
                  <a:pt x="270" y="239"/>
                </a:lnTo>
                <a:lnTo>
                  <a:pt x="275" y="239"/>
                </a:lnTo>
                <a:lnTo>
                  <a:pt x="280" y="239"/>
                </a:lnTo>
                <a:lnTo>
                  <a:pt x="286" y="251"/>
                </a:lnTo>
                <a:lnTo>
                  <a:pt x="289" y="255"/>
                </a:lnTo>
                <a:lnTo>
                  <a:pt x="373" y="240"/>
                </a:lnTo>
                <a:lnTo>
                  <a:pt x="477" y="308"/>
                </a:lnTo>
                <a:lnTo>
                  <a:pt x="478" y="308"/>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22"/>
          <p:cNvSpPr/>
          <p:nvPr/>
        </p:nvSpPr>
        <p:spPr>
          <a:xfrm>
            <a:off x="5929313" y="3646488"/>
            <a:ext cx="657225" cy="458787"/>
          </a:xfrm>
          <a:custGeom>
            <a:avLst/>
            <a:gdLst/>
            <a:ahLst/>
            <a:cxnLst/>
            <a:rect l="l" t="t" r="r" b="b"/>
            <a:pathLst>
              <a:path w="414" h="289" extrusionOk="0">
                <a:moveTo>
                  <a:pt x="23" y="35"/>
                </a:moveTo>
                <a:lnTo>
                  <a:pt x="63" y="28"/>
                </a:lnTo>
                <a:lnTo>
                  <a:pt x="92" y="12"/>
                </a:lnTo>
                <a:lnTo>
                  <a:pt x="123" y="9"/>
                </a:lnTo>
                <a:lnTo>
                  <a:pt x="126" y="6"/>
                </a:lnTo>
                <a:lnTo>
                  <a:pt x="205" y="0"/>
                </a:lnTo>
                <a:lnTo>
                  <a:pt x="207" y="1"/>
                </a:lnTo>
                <a:lnTo>
                  <a:pt x="208" y="7"/>
                </a:lnTo>
                <a:lnTo>
                  <a:pt x="214" y="7"/>
                </a:lnTo>
                <a:lnTo>
                  <a:pt x="215" y="7"/>
                </a:lnTo>
                <a:lnTo>
                  <a:pt x="225" y="22"/>
                </a:lnTo>
                <a:lnTo>
                  <a:pt x="311" y="8"/>
                </a:lnTo>
                <a:lnTo>
                  <a:pt x="414" y="75"/>
                </a:lnTo>
                <a:lnTo>
                  <a:pt x="398" y="91"/>
                </a:lnTo>
                <a:lnTo>
                  <a:pt x="389" y="102"/>
                </a:lnTo>
                <a:lnTo>
                  <a:pt x="382" y="112"/>
                </a:lnTo>
                <a:lnTo>
                  <a:pt x="374" y="127"/>
                </a:lnTo>
                <a:lnTo>
                  <a:pt x="371" y="134"/>
                </a:lnTo>
                <a:lnTo>
                  <a:pt x="371" y="140"/>
                </a:lnTo>
                <a:lnTo>
                  <a:pt x="368" y="156"/>
                </a:lnTo>
                <a:lnTo>
                  <a:pt x="362" y="162"/>
                </a:lnTo>
                <a:lnTo>
                  <a:pt x="354" y="162"/>
                </a:lnTo>
                <a:lnTo>
                  <a:pt x="347" y="161"/>
                </a:lnTo>
                <a:lnTo>
                  <a:pt x="344" y="163"/>
                </a:lnTo>
                <a:lnTo>
                  <a:pt x="339" y="173"/>
                </a:lnTo>
                <a:lnTo>
                  <a:pt x="333" y="185"/>
                </a:lnTo>
                <a:lnTo>
                  <a:pt x="324" y="188"/>
                </a:lnTo>
                <a:lnTo>
                  <a:pt x="318" y="191"/>
                </a:lnTo>
                <a:lnTo>
                  <a:pt x="314" y="191"/>
                </a:lnTo>
                <a:lnTo>
                  <a:pt x="312" y="185"/>
                </a:lnTo>
                <a:lnTo>
                  <a:pt x="312" y="182"/>
                </a:lnTo>
                <a:lnTo>
                  <a:pt x="308" y="188"/>
                </a:lnTo>
                <a:lnTo>
                  <a:pt x="307" y="203"/>
                </a:lnTo>
                <a:lnTo>
                  <a:pt x="305" y="211"/>
                </a:lnTo>
                <a:lnTo>
                  <a:pt x="302" y="216"/>
                </a:lnTo>
                <a:lnTo>
                  <a:pt x="299" y="220"/>
                </a:lnTo>
                <a:lnTo>
                  <a:pt x="290" y="218"/>
                </a:lnTo>
                <a:lnTo>
                  <a:pt x="287" y="216"/>
                </a:lnTo>
                <a:lnTo>
                  <a:pt x="287" y="211"/>
                </a:lnTo>
                <a:lnTo>
                  <a:pt x="280" y="212"/>
                </a:lnTo>
                <a:lnTo>
                  <a:pt x="275" y="219"/>
                </a:lnTo>
                <a:lnTo>
                  <a:pt x="272" y="221"/>
                </a:lnTo>
                <a:lnTo>
                  <a:pt x="278" y="231"/>
                </a:lnTo>
                <a:lnTo>
                  <a:pt x="278" y="239"/>
                </a:lnTo>
                <a:lnTo>
                  <a:pt x="275" y="244"/>
                </a:lnTo>
                <a:lnTo>
                  <a:pt x="272" y="249"/>
                </a:lnTo>
                <a:lnTo>
                  <a:pt x="264" y="246"/>
                </a:lnTo>
                <a:lnTo>
                  <a:pt x="260" y="242"/>
                </a:lnTo>
                <a:lnTo>
                  <a:pt x="259" y="235"/>
                </a:lnTo>
                <a:lnTo>
                  <a:pt x="253" y="236"/>
                </a:lnTo>
                <a:lnTo>
                  <a:pt x="249" y="242"/>
                </a:lnTo>
                <a:lnTo>
                  <a:pt x="253" y="251"/>
                </a:lnTo>
                <a:lnTo>
                  <a:pt x="259" y="261"/>
                </a:lnTo>
                <a:lnTo>
                  <a:pt x="254" y="265"/>
                </a:lnTo>
                <a:lnTo>
                  <a:pt x="250" y="268"/>
                </a:lnTo>
                <a:lnTo>
                  <a:pt x="244" y="269"/>
                </a:lnTo>
                <a:lnTo>
                  <a:pt x="242" y="271"/>
                </a:lnTo>
                <a:lnTo>
                  <a:pt x="240" y="277"/>
                </a:lnTo>
                <a:lnTo>
                  <a:pt x="240" y="282"/>
                </a:lnTo>
                <a:lnTo>
                  <a:pt x="240" y="286"/>
                </a:lnTo>
                <a:lnTo>
                  <a:pt x="240" y="289"/>
                </a:lnTo>
                <a:lnTo>
                  <a:pt x="235" y="285"/>
                </a:lnTo>
                <a:lnTo>
                  <a:pt x="232" y="283"/>
                </a:lnTo>
                <a:lnTo>
                  <a:pt x="228" y="277"/>
                </a:lnTo>
                <a:lnTo>
                  <a:pt x="225" y="270"/>
                </a:lnTo>
                <a:lnTo>
                  <a:pt x="224" y="266"/>
                </a:lnTo>
                <a:lnTo>
                  <a:pt x="223" y="264"/>
                </a:lnTo>
                <a:lnTo>
                  <a:pt x="220" y="262"/>
                </a:lnTo>
                <a:lnTo>
                  <a:pt x="213" y="261"/>
                </a:lnTo>
                <a:lnTo>
                  <a:pt x="210" y="259"/>
                </a:lnTo>
                <a:lnTo>
                  <a:pt x="206" y="255"/>
                </a:lnTo>
                <a:lnTo>
                  <a:pt x="206" y="252"/>
                </a:lnTo>
                <a:lnTo>
                  <a:pt x="206" y="240"/>
                </a:lnTo>
                <a:lnTo>
                  <a:pt x="205" y="234"/>
                </a:lnTo>
                <a:lnTo>
                  <a:pt x="203" y="227"/>
                </a:lnTo>
                <a:lnTo>
                  <a:pt x="202" y="225"/>
                </a:lnTo>
                <a:lnTo>
                  <a:pt x="199" y="221"/>
                </a:lnTo>
                <a:lnTo>
                  <a:pt x="194" y="218"/>
                </a:lnTo>
                <a:lnTo>
                  <a:pt x="191" y="216"/>
                </a:lnTo>
                <a:lnTo>
                  <a:pt x="190" y="213"/>
                </a:lnTo>
                <a:lnTo>
                  <a:pt x="190" y="210"/>
                </a:lnTo>
                <a:lnTo>
                  <a:pt x="189" y="208"/>
                </a:lnTo>
                <a:lnTo>
                  <a:pt x="178" y="197"/>
                </a:lnTo>
                <a:lnTo>
                  <a:pt x="175" y="195"/>
                </a:lnTo>
                <a:lnTo>
                  <a:pt x="165" y="194"/>
                </a:lnTo>
                <a:lnTo>
                  <a:pt x="160" y="194"/>
                </a:lnTo>
                <a:lnTo>
                  <a:pt x="155" y="190"/>
                </a:lnTo>
                <a:lnTo>
                  <a:pt x="149" y="183"/>
                </a:lnTo>
                <a:lnTo>
                  <a:pt x="140" y="175"/>
                </a:lnTo>
                <a:lnTo>
                  <a:pt x="126" y="163"/>
                </a:lnTo>
                <a:lnTo>
                  <a:pt x="111" y="155"/>
                </a:lnTo>
                <a:lnTo>
                  <a:pt x="88" y="139"/>
                </a:lnTo>
                <a:lnTo>
                  <a:pt x="81" y="126"/>
                </a:lnTo>
                <a:lnTo>
                  <a:pt x="74" y="113"/>
                </a:lnTo>
                <a:lnTo>
                  <a:pt x="69" y="109"/>
                </a:lnTo>
                <a:lnTo>
                  <a:pt x="62" y="103"/>
                </a:lnTo>
                <a:lnTo>
                  <a:pt x="56" y="98"/>
                </a:lnTo>
                <a:lnTo>
                  <a:pt x="51" y="92"/>
                </a:lnTo>
                <a:lnTo>
                  <a:pt x="44" y="90"/>
                </a:lnTo>
                <a:lnTo>
                  <a:pt x="37" y="87"/>
                </a:lnTo>
                <a:lnTo>
                  <a:pt x="29" y="86"/>
                </a:lnTo>
                <a:lnTo>
                  <a:pt x="23" y="83"/>
                </a:lnTo>
                <a:lnTo>
                  <a:pt x="19" y="81"/>
                </a:lnTo>
                <a:lnTo>
                  <a:pt x="14" y="81"/>
                </a:lnTo>
                <a:lnTo>
                  <a:pt x="9" y="75"/>
                </a:lnTo>
                <a:lnTo>
                  <a:pt x="4" y="70"/>
                </a:lnTo>
                <a:lnTo>
                  <a:pt x="0" y="66"/>
                </a:lnTo>
                <a:lnTo>
                  <a:pt x="0" y="63"/>
                </a:lnTo>
                <a:lnTo>
                  <a:pt x="0" y="58"/>
                </a:lnTo>
                <a:lnTo>
                  <a:pt x="4" y="54"/>
                </a:lnTo>
                <a:lnTo>
                  <a:pt x="8" y="51"/>
                </a:lnTo>
                <a:lnTo>
                  <a:pt x="14" y="47"/>
                </a:lnTo>
                <a:lnTo>
                  <a:pt x="17" y="45"/>
                </a:lnTo>
                <a:lnTo>
                  <a:pt x="19" y="42"/>
                </a:lnTo>
                <a:lnTo>
                  <a:pt x="21" y="37"/>
                </a:lnTo>
                <a:lnTo>
                  <a:pt x="23" y="35"/>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22"/>
          <p:cNvSpPr/>
          <p:nvPr/>
        </p:nvSpPr>
        <p:spPr>
          <a:xfrm>
            <a:off x="6853238" y="3278188"/>
            <a:ext cx="53975" cy="139700"/>
          </a:xfrm>
          <a:custGeom>
            <a:avLst/>
            <a:gdLst/>
            <a:ahLst/>
            <a:cxnLst/>
            <a:rect l="l" t="t" r="r" b="b"/>
            <a:pathLst>
              <a:path w="34" h="88" extrusionOk="0">
                <a:moveTo>
                  <a:pt x="0" y="3"/>
                </a:moveTo>
                <a:lnTo>
                  <a:pt x="11" y="28"/>
                </a:lnTo>
                <a:lnTo>
                  <a:pt x="20" y="55"/>
                </a:lnTo>
                <a:lnTo>
                  <a:pt x="24" y="66"/>
                </a:lnTo>
                <a:lnTo>
                  <a:pt x="26" y="75"/>
                </a:lnTo>
                <a:lnTo>
                  <a:pt x="32" y="88"/>
                </a:lnTo>
                <a:lnTo>
                  <a:pt x="34" y="82"/>
                </a:lnTo>
                <a:lnTo>
                  <a:pt x="32" y="49"/>
                </a:lnTo>
                <a:lnTo>
                  <a:pt x="25" y="26"/>
                </a:lnTo>
                <a:lnTo>
                  <a:pt x="9" y="3"/>
                </a:lnTo>
                <a:lnTo>
                  <a:pt x="4" y="0"/>
                </a:lnTo>
                <a:lnTo>
                  <a:pt x="0" y="3"/>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22"/>
          <p:cNvSpPr/>
          <p:nvPr/>
        </p:nvSpPr>
        <p:spPr>
          <a:xfrm>
            <a:off x="6831013" y="3443288"/>
            <a:ext cx="80962" cy="114300"/>
          </a:xfrm>
          <a:custGeom>
            <a:avLst/>
            <a:gdLst/>
            <a:ahLst/>
            <a:cxnLst/>
            <a:rect l="l" t="t" r="r" b="b"/>
            <a:pathLst>
              <a:path w="51" h="72" extrusionOk="0">
                <a:moveTo>
                  <a:pt x="45" y="0"/>
                </a:moveTo>
                <a:lnTo>
                  <a:pt x="45" y="15"/>
                </a:lnTo>
                <a:lnTo>
                  <a:pt x="41" y="28"/>
                </a:lnTo>
                <a:lnTo>
                  <a:pt x="40" y="44"/>
                </a:lnTo>
                <a:lnTo>
                  <a:pt x="15" y="59"/>
                </a:lnTo>
                <a:lnTo>
                  <a:pt x="0" y="71"/>
                </a:lnTo>
                <a:lnTo>
                  <a:pt x="4" y="72"/>
                </a:lnTo>
                <a:lnTo>
                  <a:pt x="30" y="57"/>
                </a:lnTo>
                <a:lnTo>
                  <a:pt x="48" y="45"/>
                </a:lnTo>
                <a:lnTo>
                  <a:pt x="49" y="27"/>
                </a:lnTo>
                <a:lnTo>
                  <a:pt x="51" y="7"/>
                </a:lnTo>
                <a:lnTo>
                  <a:pt x="48" y="0"/>
                </a:lnTo>
                <a:lnTo>
                  <a:pt x="45" y="0"/>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22"/>
          <p:cNvSpPr/>
          <p:nvPr/>
        </p:nvSpPr>
        <p:spPr>
          <a:xfrm>
            <a:off x="6745288" y="3562350"/>
            <a:ext cx="77787" cy="80963"/>
          </a:xfrm>
          <a:custGeom>
            <a:avLst/>
            <a:gdLst/>
            <a:ahLst/>
            <a:cxnLst/>
            <a:rect l="l" t="t" r="r" b="b"/>
            <a:pathLst>
              <a:path w="49" h="51" extrusionOk="0">
                <a:moveTo>
                  <a:pt x="44" y="0"/>
                </a:moveTo>
                <a:lnTo>
                  <a:pt x="30" y="15"/>
                </a:lnTo>
                <a:lnTo>
                  <a:pt x="11" y="36"/>
                </a:lnTo>
                <a:lnTo>
                  <a:pt x="0" y="51"/>
                </a:lnTo>
                <a:lnTo>
                  <a:pt x="6" y="47"/>
                </a:lnTo>
                <a:lnTo>
                  <a:pt x="18" y="35"/>
                </a:lnTo>
                <a:lnTo>
                  <a:pt x="36" y="17"/>
                </a:lnTo>
                <a:lnTo>
                  <a:pt x="48" y="6"/>
                </a:lnTo>
                <a:lnTo>
                  <a:pt x="49" y="2"/>
                </a:lnTo>
                <a:lnTo>
                  <a:pt x="47" y="0"/>
                </a:lnTo>
                <a:lnTo>
                  <a:pt x="44" y="0"/>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22"/>
          <p:cNvSpPr/>
          <p:nvPr/>
        </p:nvSpPr>
        <p:spPr>
          <a:xfrm>
            <a:off x="5870575" y="2909888"/>
            <a:ext cx="965200" cy="557212"/>
          </a:xfrm>
          <a:custGeom>
            <a:avLst/>
            <a:gdLst/>
            <a:ahLst/>
            <a:cxnLst/>
            <a:rect l="l" t="t" r="r" b="b"/>
            <a:pathLst>
              <a:path w="608" h="351" extrusionOk="0">
                <a:moveTo>
                  <a:pt x="0" y="351"/>
                </a:moveTo>
                <a:lnTo>
                  <a:pt x="9" y="343"/>
                </a:lnTo>
                <a:lnTo>
                  <a:pt x="14" y="340"/>
                </a:lnTo>
                <a:lnTo>
                  <a:pt x="21" y="336"/>
                </a:lnTo>
                <a:lnTo>
                  <a:pt x="23" y="331"/>
                </a:lnTo>
                <a:lnTo>
                  <a:pt x="24" y="329"/>
                </a:lnTo>
                <a:lnTo>
                  <a:pt x="28" y="325"/>
                </a:lnTo>
                <a:lnTo>
                  <a:pt x="35" y="319"/>
                </a:lnTo>
                <a:lnTo>
                  <a:pt x="40" y="318"/>
                </a:lnTo>
                <a:lnTo>
                  <a:pt x="44" y="315"/>
                </a:lnTo>
                <a:lnTo>
                  <a:pt x="48" y="311"/>
                </a:lnTo>
                <a:lnTo>
                  <a:pt x="50" y="303"/>
                </a:lnTo>
                <a:lnTo>
                  <a:pt x="51" y="298"/>
                </a:lnTo>
                <a:lnTo>
                  <a:pt x="54" y="297"/>
                </a:lnTo>
                <a:lnTo>
                  <a:pt x="66" y="291"/>
                </a:lnTo>
                <a:lnTo>
                  <a:pt x="75" y="285"/>
                </a:lnTo>
                <a:lnTo>
                  <a:pt x="84" y="276"/>
                </a:lnTo>
                <a:lnTo>
                  <a:pt x="90" y="269"/>
                </a:lnTo>
                <a:lnTo>
                  <a:pt x="96" y="262"/>
                </a:lnTo>
                <a:lnTo>
                  <a:pt x="102" y="258"/>
                </a:lnTo>
                <a:lnTo>
                  <a:pt x="106" y="264"/>
                </a:lnTo>
                <a:lnTo>
                  <a:pt x="108" y="267"/>
                </a:lnTo>
                <a:lnTo>
                  <a:pt x="118" y="272"/>
                </a:lnTo>
                <a:lnTo>
                  <a:pt x="130" y="267"/>
                </a:lnTo>
                <a:lnTo>
                  <a:pt x="140" y="260"/>
                </a:lnTo>
                <a:lnTo>
                  <a:pt x="149" y="261"/>
                </a:lnTo>
                <a:lnTo>
                  <a:pt x="158" y="264"/>
                </a:lnTo>
                <a:lnTo>
                  <a:pt x="173" y="260"/>
                </a:lnTo>
                <a:lnTo>
                  <a:pt x="190" y="249"/>
                </a:lnTo>
                <a:lnTo>
                  <a:pt x="193" y="240"/>
                </a:lnTo>
                <a:lnTo>
                  <a:pt x="196" y="234"/>
                </a:lnTo>
                <a:lnTo>
                  <a:pt x="203" y="236"/>
                </a:lnTo>
                <a:lnTo>
                  <a:pt x="214" y="237"/>
                </a:lnTo>
                <a:lnTo>
                  <a:pt x="231" y="230"/>
                </a:lnTo>
                <a:lnTo>
                  <a:pt x="238" y="223"/>
                </a:lnTo>
                <a:lnTo>
                  <a:pt x="251" y="214"/>
                </a:lnTo>
                <a:lnTo>
                  <a:pt x="252" y="208"/>
                </a:lnTo>
                <a:lnTo>
                  <a:pt x="243" y="202"/>
                </a:lnTo>
                <a:lnTo>
                  <a:pt x="244" y="187"/>
                </a:lnTo>
                <a:lnTo>
                  <a:pt x="258" y="165"/>
                </a:lnTo>
                <a:lnTo>
                  <a:pt x="268" y="149"/>
                </a:lnTo>
                <a:lnTo>
                  <a:pt x="270" y="134"/>
                </a:lnTo>
                <a:lnTo>
                  <a:pt x="271" y="118"/>
                </a:lnTo>
                <a:lnTo>
                  <a:pt x="276" y="98"/>
                </a:lnTo>
                <a:lnTo>
                  <a:pt x="285" y="97"/>
                </a:lnTo>
                <a:lnTo>
                  <a:pt x="290" y="105"/>
                </a:lnTo>
                <a:lnTo>
                  <a:pt x="297" y="120"/>
                </a:lnTo>
                <a:lnTo>
                  <a:pt x="306" y="124"/>
                </a:lnTo>
                <a:lnTo>
                  <a:pt x="312" y="116"/>
                </a:lnTo>
                <a:lnTo>
                  <a:pt x="321" y="91"/>
                </a:lnTo>
                <a:lnTo>
                  <a:pt x="324" y="78"/>
                </a:lnTo>
                <a:lnTo>
                  <a:pt x="331" y="72"/>
                </a:lnTo>
                <a:lnTo>
                  <a:pt x="340" y="75"/>
                </a:lnTo>
                <a:lnTo>
                  <a:pt x="351" y="56"/>
                </a:lnTo>
                <a:lnTo>
                  <a:pt x="356" y="49"/>
                </a:lnTo>
                <a:lnTo>
                  <a:pt x="361" y="46"/>
                </a:lnTo>
                <a:lnTo>
                  <a:pt x="372" y="33"/>
                </a:lnTo>
                <a:lnTo>
                  <a:pt x="384" y="20"/>
                </a:lnTo>
                <a:lnTo>
                  <a:pt x="389" y="15"/>
                </a:lnTo>
                <a:lnTo>
                  <a:pt x="397" y="0"/>
                </a:lnTo>
                <a:lnTo>
                  <a:pt x="451" y="36"/>
                </a:lnTo>
                <a:lnTo>
                  <a:pt x="461" y="18"/>
                </a:lnTo>
                <a:lnTo>
                  <a:pt x="470" y="18"/>
                </a:lnTo>
                <a:lnTo>
                  <a:pt x="477" y="20"/>
                </a:lnTo>
                <a:lnTo>
                  <a:pt x="485" y="27"/>
                </a:lnTo>
                <a:lnTo>
                  <a:pt x="488" y="33"/>
                </a:lnTo>
                <a:lnTo>
                  <a:pt x="481" y="35"/>
                </a:lnTo>
                <a:lnTo>
                  <a:pt x="481" y="39"/>
                </a:lnTo>
                <a:lnTo>
                  <a:pt x="489" y="44"/>
                </a:lnTo>
                <a:lnTo>
                  <a:pt x="499" y="45"/>
                </a:lnTo>
                <a:lnTo>
                  <a:pt x="514" y="49"/>
                </a:lnTo>
                <a:lnTo>
                  <a:pt x="526" y="53"/>
                </a:lnTo>
                <a:lnTo>
                  <a:pt x="531" y="63"/>
                </a:lnTo>
                <a:lnTo>
                  <a:pt x="528" y="69"/>
                </a:lnTo>
                <a:lnTo>
                  <a:pt x="515" y="75"/>
                </a:lnTo>
                <a:lnTo>
                  <a:pt x="506" y="75"/>
                </a:lnTo>
                <a:lnTo>
                  <a:pt x="497" y="86"/>
                </a:lnTo>
                <a:lnTo>
                  <a:pt x="488" y="101"/>
                </a:lnTo>
                <a:lnTo>
                  <a:pt x="505" y="100"/>
                </a:lnTo>
                <a:lnTo>
                  <a:pt x="516" y="94"/>
                </a:lnTo>
                <a:lnTo>
                  <a:pt x="530" y="94"/>
                </a:lnTo>
                <a:lnTo>
                  <a:pt x="535" y="99"/>
                </a:lnTo>
                <a:lnTo>
                  <a:pt x="531" y="109"/>
                </a:lnTo>
                <a:lnTo>
                  <a:pt x="523" y="113"/>
                </a:lnTo>
                <a:lnTo>
                  <a:pt x="526" y="123"/>
                </a:lnTo>
                <a:lnTo>
                  <a:pt x="542" y="133"/>
                </a:lnTo>
                <a:lnTo>
                  <a:pt x="554" y="142"/>
                </a:lnTo>
                <a:lnTo>
                  <a:pt x="556" y="147"/>
                </a:lnTo>
                <a:lnTo>
                  <a:pt x="559" y="158"/>
                </a:lnTo>
                <a:lnTo>
                  <a:pt x="560" y="167"/>
                </a:lnTo>
                <a:lnTo>
                  <a:pt x="554" y="172"/>
                </a:lnTo>
                <a:lnTo>
                  <a:pt x="547" y="175"/>
                </a:lnTo>
                <a:lnTo>
                  <a:pt x="528" y="173"/>
                </a:lnTo>
                <a:lnTo>
                  <a:pt x="516" y="172"/>
                </a:lnTo>
                <a:lnTo>
                  <a:pt x="511" y="176"/>
                </a:lnTo>
                <a:lnTo>
                  <a:pt x="529" y="184"/>
                </a:lnTo>
                <a:lnTo>
                  <a:pt x="543" y="191"/>
                </a:lnTo>
                <a:lnTo>
                  <a:pt x="544" y="196"/>
                </a:lnTo>
                <a:lnTo>
                  <a:pt x="556" y="196"/>
                </a:lnTo>
                <a:lnTo>
                  <a:pt x="569" y="190"/>
                </a:lnTo>
                <a:lnTo>
                  <a:pt x="575" y="190"/>
                </a:lnTo>
                <a:lnTo>
                  <a:pt x="579" y="195"/>
                </a:lnTo>
                <a:lnTo>
                  <a:pt x="593" y="211"/>
                </a:lnTo>
                <a:lnTo>
                  <a:pt x="604" y="219"/>
                </a:lnTo>
                <a:lnTo>
                  <a:pt x="608" y="228"/>
                </a:lnTo>
                <a:lnTo>
                  <a:pt x="608" y="231"/>
                </a:lnTo>
                <a:lnTo>
                  <a:pt x="499" y="254"/>
                </a:lnTo>
                <a:lnTo>
                  <a:pt x="500" y="258"/>
                </a:lnTo>
                <a:lnTo>
                  <a:pt x="346" y="293"/>
                </a:lnTo>
                <a:lnTo>
                  <a:pt x="237" y="315"/>
                </a:lnTo>
                <a:lnTo>
                  <a:pt x="143" y="330"/>
                </a:lnTo>
                <a:lnTo>
                  <a:pt x="8" y="351"/>
                </a:lnTo>
                <a:lnTo>
                  <a:pt x="0" y="351"/>
                </a:lnTo>
                <a:close/>
              </a:path>
            </a:pathLst>
          </a:custGeom>
          <a:solidFill>
            <a:srgbClr val="BFBFB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22"/>
          <p:cNvSpPr/>
          <p:nvPr/>
        </p:nvSpPr>
        <p:spPr>
          <a:xfrm>
            <a:off x="6994525" y="1390650"/>
            <a:ext cx="436563" cy="785813"/>
          </a:xfrm>
          <a:custGeom>
            <a:avLst/>
            <a:gdLst/>
            <a:ahLst/>
            <a:cxnLst/>
            <a:rect l="l" t="t" r="r" b="b"/>
            <a:pathLst>
              <a:path w="275" h="495" extrusionOk="0">
                <a:moveTo>
                  <a:pt x="0" y="252"/>
                </a:moveTo>
                <a:lnTo>
                  <a:pt x="8" y="250"/>
                </a:lnTo>
                <a:lnTo>
                  <a:pt x="14" y="250"/>
                </a:lnTo>
                <a:lnTo>
                  <a:pt x="17" y="254"/>
                </a:lnTo>
                <a:lnTo>
                  <a:pt x="24" y="247"/>
                </a:lnTo>
                <a:lnTo>
                  <a:pt x="24" y="238"/>
                </a:lnTo>
                <a:lnTo>
                  <a:pt x="20" y="233"/>
                </a:lnTo>
                <a:lnTo>
                  <a:pt x="22" y="228"/>
                </a:lnTo>
                <a:lnTo>
                  <a:pt x="28" y="230"/>
                </a:lnTo>
                <a:lnTo>
                  <a:pt x="32" y="228"/>
                </a:lnTo>
                <a:lnTo>
                  <a:pt x="35" y="216"/>
                </a:lnTo>
                <a:lnTo>
                  <a:pt x="38" y="199"/>
                </a:lnTo>
                <a:lnTo>
                  <a:pt x="45" y="192"/>
                </a:lnTo>
                <a:lnTo>
                  <a:pt x="46" y="189"/>
                </a:lnTo>
                <a:lnTo>
                  <a:pt x="46" y="180"/>
                </a:lnTo>
                <a:lnTo>
                  <a:pt x="42" y="168"/>
                </a:lnTo>
                <a:lnTo>
                  <a:pt x="42" y="145"/>
                </a:lnTo>
                <a:lnTo>
                  <a:pt x="38" y="134"/>
                </a:lnTo>
                <a:lnTo>
                  <a:pt x="35" y="126"/>
                </a:lnTo>
                <a:lnTo>
                  <a:pt x="36" y="117"/>
                </a:lnTo>
                <a:lnTo>
                  <a:pt x="38" y="112"/>
                </a:lnTo>
                <a:lnTo>
                  <a:pt x="38" y="101"/>
                </a:lnTo>
                <a:lnTo>
                  <a:pt x="56" y="7"/>
                </a:lnTo>
                <a:lnTo>
                  <a:pt x="61" y="12"/>
                </a:lnTo>
                <a:lnTo>
                  <a:pt x="67" y="16"/>
                </a:lnTo>
                <a:lnTo>
                  <a:pt x="69" y="17"/>
                </a:lnTo>
                <a:lnTo>
                  <a:pt x="73" y="17"/>
                </a:lnTo>
                <a:lnTo>
                  <a:pt x="77" y="14"/>
                </a:lnTo>
                <a:lnTo>
                  <a:pt x="82" y="8"/>
                </a:lnTo>
                <a:lnTo>
                  <a:pt x="86" y="8"/>
                </a:lnTo>
                <a:lnTo>
                  <a:pt x="94" y="10"/>
                </a:lnTo>
                <a:lnTo>
                  <a:pt x="100" y="12"/>
                </a:lnTo>
                <a:lnTo>
                  <a:pt x="107" y="10"/>
                </a:lnTo>
                <a:lnTo>
                  <a:pt x="115" y="2"/>
                </a:lnTo>
                <a:lnTo>
                  <a:pt x="124" y="0"/>
                </a:lnTo>
                <a:lnTo>
                  <a:pt x="134" y="0"/>
                </a:lnTo>
                <a:lnTo>
                  <a:pt x="143" y="4"/>
                </a:lnTo>
                <a:lnTo>
                  <a:pt x="147" y="8"/>
                </a:lnTo>
                <a:lnTo>
                  <a:pt x="155" y="12"/>
                </a:lnTo>
                <a:lnTo>
                  <a:pt x="187" y="144"/>
                </a:lnTo>
                <a:lnTo>
                  <a:pt x="194" y="154"/>
                </a:lnTo>
                <a:lnTo>
                  <a:pt x="201" y="160"/>
                </a:lnTo>
                <a:lnTo>
                  <a:pt x="207" y="164"/>
                </a:lnTo>
                <a:lnTo>
                  <a:pt x="218" y="164"/>
                </a:lnTo>
                <a:lnTo>
                  <a:pt x="228" y="164"/>
                </a:lnTo>
                <a:lnTo>
                  <a:pt x="235" y="165"/>
                </a:lnTo>
                <a:lnTo>
                  <a:pt x="235" y="170"/>
                </a:lnTo>
                <a:lnTo>
                  <a:pt x="231" y="177"/>
                </a:lnTo>
                <a:lnTo>
                  <a:pt x="233" y="180"/>
                </a:lnTo>
                <a:lnTo>
                  <a:pt x="238" y="181"/>
                </a:lnTo>
                <a:lnTo>
                  <a:pt x="239" y="191"/>
                </a:lnTo>
                <a:lnTo>
                  <a:pt x="245" y="195"/>
                </a:lnTo>
                <a:lnTo>
                  <a:pt x="250" y="195"/>
                </a:lnTo>
                <a:lnTo>
                  <a:pt x="256" y="189"/>
                </a:lnTo>
                <a:lnTo>
                  <a:pt x="261" y="189"/>
                </a:lnTo>
                <a:lnTo>
                  <a:pt x="261" y="195"/>
                </a:lnTo>
                <a:lnTo>
                  <a:pt x="274" y="198"/>
                </a:lnTo>
                <a:lnTo>
                  <a:pt x="275" y="209"/>
                </a:lnTo>
                <a:lnTo>
                  <a:pt x="274" y="220"/>
                </a:lnTo>
                <a:lnTo>
                  <a:pt x="269" y="223"/>
                </a:lnTo>
                <a:lnTo>
                  <a:pt x="260" y="228"/>
                </a:lnTo>
                <a:lnTo>
                  <a:pt x="260" y="230"/>
                </a:lnTo>
                <a:lnTo>
                  <a:pt x="260" y="237"/>
                </a:lnTo>
                <a:lnTo>
                  <a:pt x="256" y="239"/>
                </a:lnTo>
                <a:lnTo>
                  <a:pt x="249" y="242"/>
                </a:lnTo>
                <a:lnTo>
                  <a:pt x="244" y="245"/>
                </a:lnTo>
                <a:lnTo>
                  <a:pt x="238" y="250"/>
                </a:lnTo>
                <a:lnTo>
                  <a:pt x="238" y="257"/>
                </a:lnTo>
                <a:lnTo>
                  <a:pt x="236" y="263"/>
                </a:lnTo>
                <a:lnTo>
                  <a:pt x="230" y="263"/>
                </a:lnTo>
                <a:lnTo>
                  <a:pt x="226" y="265"/>
                </a:lnTo>
                <a:lnTo>
                  <a:pt x="223" y="276"/>
                </a:lnTo>
                <a:lnTo>
                  <a:pt x="218" y="281"/>
                </a:lnTo>
                <a:lnTo>
                  <a:pt x="210" y="281"/>
                </a:lnTo>
                <a:lnTo>
                  <a:pt x="204" y="279"/>
                </a:lnTo>
                <a:lnTo>
                  <a:pt x="194" y="279"/>
                </a:lnTo>
                <a:lnTo>
                  <a:pt x="199" y="286"/>
                </a:lnTo>
                <a:lnTo>
                  <a:pt x="196" y="290"/>
                </a:lnTo>
                <a:lnTo>
                  <a:pt x="190" y="299"/>
                </a:lnTo>
                <a:lnTo>
                  <a:pt x="182" y="297"/>
                </a:lnTo>
                <a:lnTo>
                  <a:pt x="178" y="290"/>
                </a:lnTo>
                <a:lnTo>
                  <a:pt x="170" y="280"/>
                </a:lnTo>
                <a:lnTo>
                  <a:pt x="168" y="277"/>
                </a:lnTo>
                <a:lnTo>
                  <a:pt x="161" y="289"/>
                </a:lnTo>
                <a:lnTo>
                  <a:pt x="159" y="294"/>
                </a:lnTo>
                <a:lnTo>
                  <a:pt x="165" y="300"/>
                </a:lnTo>
                <a:lnTo>
                  <a:pt x="163" y="316"/>
                </a:lnTo>
                <a:lnTo>
                  <a:pt x="160" y="336"/>
                </a:lnTo>
                <a:lnTo>
                  <a:pt x="147" y="350"/>
                </a:lnTo>
                <a:lnTo>
                  <a:pt x="140" y="356"/>
                </a:lnTo>
                <a:lnTo>
                  <a:pt x="131" y="351"/>
                </a:lnTo>
                <a:lnTo>
                  <a:pt x="125" y="354"/>
                </a:lnTo>
                <a:lnTo>
                  <a:pt x="124" y="364"/>
                </a:lnTo>
                <a:lnTo>
                  <a:pt x="129" y="373"/>
                </a:lnTo>
                <a:lnTo>
                  <a:pt x="130" y="376"/>
                </a:lnTo>
                <a:lnTo>
                  <a:pt x="124" y="381"/>
                </a:lnTo>
                <a:lnTo>
                  <a:pt x="118" y="381"/>
                </a:lnTo>
                <a:lnTo>
                  <a:pt x="113" y="381"/>
                </a:lnTo>
                <a:lnTo>
                  <a:pt x="110" y="375"/>
                </a:lnTo>
                <a:lnTo>
                  <a:pt x="106" y="381"/>
                </a:lnTo>
                <a:lnTo>
                  <a:pt x="110" y="392"/>
                </a:lnTo>
                <a:lnTo>
                  <a:pt x="110" y="400"/>
                </a:lnTo>
                <a:lnTo>
                  <a:pt x="101" y="402"/>
                </a:lnTo>
                <a:lnTo>
                  <a:pt x="94" y="409"/>
                </a:lnTo>
                <a:lnTo>
                  <a:pt x="97" y="415"/>
                </a:lnTo>
                <a:lnTo>
                  <a:pt x="97" y="423"/>
                </a:lnTo>
                <a:lnTo>
                  <a:pt x="90" y="429"/>
                </a:lnTo>
                <a:lnTo>
                  <a:pt x="85" y="437"/>
                </a:lnTo>
                <a:lnTo>
                  <a:pt x="85" y="450"/>
                </a:lnTo>
                <a:lnTo>
                  <a:pt x="86" y="456"/>
                </a:lnTo>
                <a:lnTo>
                  <a:pt x="85" y="468"/>
                </a:lnTo>
                <a:lnTo>
                  <a:pt x="82" y="479"/>
                </a:lnTo>
                <a:lnTo>
                  <a:pt x="83" y="495"/>
                </a:lnTo>
                <a:lnTo>
                  <a:pt x="74" y="486"/>
                </a:lnTo>
                <a:lnTo>
                  <a:pt x="70" y="484"/>
                </a:lnTo>
                <a:lnTo>
                  <a:pt x="64" y="481"/>
                </a:lnTo>
                <a:lnTo>
                  <a:pt x="61" y="475"/>
                </a:lnTo>
                <a:lnTo>
                  <a:pt x="59" y="469"/>
                </a:lnTo>
                <a:lnTo>
                  <a:pt x="55" y="464"/>
                </a:lnTo>
                <a:lnTo>
                  <a:pt x="2" y="257"/>
                </a:lnTo>
                <a:lnTo>
                  <a:pt x="0" y="252"/>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2" name="Google Shape;612;p22"/>
          <p:cNvSpPr/>
          <p:nvPr/>
        </p:nvSpPr>
        <p:spPr>
          <a:xfrm>
            <a:off x="6923088" y="1789113"/>
            <a:ext cx="204787" cy="485775"/>
          </a:xfrm>
          <a:custGeom>
            <a:avLst/>
            <a:gdLst/>
            <a:ahLst/>
            <a:cxnLst/>
            <a:rect l="l" t="t" r="r" b="b"/>
            <a:pathLst>
              <a:path w="129" h="306" extrusionOk="0">
                <a:moveTo>
                  <a:pt x="46" y="0"/>
                </a:moveTo>
                <a:lnTo>
                  <a:pt x="43" y="3"/>
                </a:lnTo>
                <a:lnTo>
                  <a:pt x="39" y="10"/>
                </a:lnTo>
                <a:lnTo>
                  <a:pt x="40" y="15"/>
                </a:lnTo>
                <a:lnTo>
                  <a:pt x="40" y="21"/>
                </a:lnTo>
                <a:lnTo>
                  <a:pt x="36" y="26"/>
                </a:lnTo>
                <a:lnTo>
                  <a:pt x="31" y="28"/>
                </a:lnTo>
                <a:lnTo>
                  <a:pt x="27" y="28"/>
                </a:lnTo>
                <a:lnTo>
                  <a:pt x="24" y="30"/>
                </a:lnTo>
                <a:lnTo>
                  <a:pt x="22" y="33"/>
                </a:lnTo>
                <a:lnTo>
                  <a:pt x="17" y="32"/>
                </a:lnTo>
                <a:lnTo>
                  <a:pt x="15" y="31"/>
                </a:lnTo>
                <a:lnTo>
                  <a:pt x="11" y="33"/>
                </a:lnTo>
                <a:lnTo>
                  <a:pt x="7" y="38"/>
                </a:lnTo>
                <a:lnTo>
                  <a:pt x="5" y="41"/>
                </a:lnTo>
                <a:lnTo>
                  <a:pt x="2" y="42"/>
                </a:lnTo>
                <a:lnTo>
                  <a:pt x="1" y="45"/>
                </a:lnTo>
                <a:lnTo>
                  <a:pt x="4" y="47"/>
                </a:lnTo>
                <a:lnTo>
                  <a:pt x="7" y="49"/>
                </a:lnTo>
                <a:lnTo>
                  <a:pt x="11" y="61"/>
                </a:lnTo>
                <a:lnTo>
                  <a:pt x="17" y="68"/>
                </a:lnTo>
                <a:lnTo>
                  <a:pt x="16" y="75"/>
                </a:lnTo>
                <a:lnTo>
                  <a:pt x="14" y="78"/>
                </a:lnTo>
                <a:lnTo>
                  <a:pt x="17" y="83"/>
                </a:lnTo>
                <a:lnTo>
                  <a:pt x="18" y="88"/>
                </a:lnTo>
                <a:lnTo>
                  <a:pt x="17" y="93"/>
                </a:lnTo>
                <a:lnTo>
                  <a:pt x="12" y="99"/>
                </a:lnTo>
                <a:lnTo>
                  <a:pt x="10" y="106"/>
                </a:lnTo>
                <a:lnTo>
                  <a:pt x="9" y="110"/>
                </a:lnTo>
                <a:lnTo>
                  <a:pt x="14" y="113"/>
                </a:lnTo>
                <a:lnTo>
                  <a:pt x="21" y="121"/>
                </a:lnTo>
                <a:lnTo>
                  <a:pt x="21" y="122"/>
                </a:lnTo>
                <a:lnTo>
                  <a:pt x="19" y="129"/>
                </a:lnTo>
                <a:lnTo>
                  <a:pt x="15" y="138"/>
                </a:lnTo>
                <a:lnTo>
                  <a:pt x="7" y="147"/>
                </a:lnTo>
                <a:lnTo>
                  <a:pt x="2" y="154"/>
                </a:lnTo>
                <a:lnTo>
                  <a:pt x="0" y="159"/>
                </a:lnTo>
                <a:lnTo>
                  <a:pt x="5" y="168"/>
                </a:lnTo>
                <a:lnTo>
                  <a:pt x="6" y="177"/>
                </a:lnTo>
                <a:lnTo>
                  <a:pt x="6" y="193"/>
                </a:lnTo>
                <a:lnTo>
                  <a:pt x="3" y="212"/>
                </a:lnTo>
                <a:lnTo>
                  <a:pt x="4" y="222"/>
                </a:lnTo>
                <a:lnTo>
                  <a:pt x="6" y="232"/>
                </a:lnTo>
                <a:lnTo>
                  <a:pt x="9" y="245"/>
                </a:lnTo>
                <a:lnTo>
                  <a:pt x="9" y="254"/>
                </a:lnTo>
                <a:lnTo>
                  <a:pt x="9" y="259"/>
                </a:lnTo>
                <a:lnTo>
                  <a:pt x="8" y="262"/>
                </a:lnTo>
                <a:lnTo>
                  <a:pt x="10" y="267"/>
                </a:lnTo>
                <a:lnTo>
                  <a:pt x="11" y="271"/>
                </a:lnTo>
                <a:lnTo>
                  <a:pt x="10" y="274"/>
                </a:lnTo>
                <a:lnTo>
                  <a:pt x="10" y="278"/>
                </a:lnTo>
                <a:lnTo>
                  <a:pt x="12" y="281"/>
                </a:lnTo>
                <a:lnTo>
                  <a:pt x="10" y="286"/>
                </a:lnTo>
                <a:lnTo>
                  <a:pt x="7" y="294"/>
                </a:lnTo>
                <a:lnTo>
                  <a:pt x="9" y="297"/>
                </a:lnTo>
                <a:lnTo>
                  <a:pt x="10" y="301"/>
                </a:lnTo>
                <a:lnTo>
                  <a:pt x="15" y="306"/>
                </a:lnTo>
                <a:lnTo>
                  <a:pt x="82" y="288"/>
                </a:lnTo>
                <a:lnTo>
                  <a:pt x="86" y="280"/>
                </a:lnTo>
                <a:lnTo>
                  <a:pt x="86" y="277"/>
                </a:lnTo>
                <a:lnTo>
                  <a:pt x="91" y="277"/>
                </a:lnTo>
                <a:lnTo>
                  <a:pt x="94" y="277"/>
                </a:lnTo>
                <a:lnTo>
                  <a:pt x="98" y="272"/>
                </a:lnTo>
                <a:lnTo>
                  <a:pt x="98" y="269"/>
                </a:lnTo>
                <a:lnTo>
                  <a:pt x="99" y="266"/>
                </a:lnTo>
                <a:lnTo>
                  <a:pt x="102" y="263"/>
                </a:lnTo>
                <a:lnTo>
                  <a:pt x="106" y="263"/>
                </a:lnTo>
                <a:lnTo>
                  <a:pt x="108" y="260"/>
                </a:lnTo>
                <a:lnTo>
                  <a:pt x="112" y="258"/>
                </a:lnTo>
                <a:lnTo>
                  <a:pt x="115" y="256"/>
                </a:lnTo>
                <a:lnTo>
                  <a:pt x="129" y="257"/>
                </a:lnTo>
                <a:lnTo>
                  <a:pt x="128" y="249"/>
                </a:lnTo>
                <a:lnTo>
                  <a:pt x="129" y="243"/>
                </a:lnTo>
                <a:lnTo>
                  <a:pt x="123" y="238"/>
                </a:lnTo>
                <a:lnTo>
                  <a:pt x="119" y="234"/>
                </a:lnTo>
                <a:lnTo>
                  <a:pt x="113" y="232"/>
                </a:lnTo>
                <a:lnTo>
                  <a:pt x="109" y="229"/>
                </a:lnTo>
                <a:lnTo>
                  <a:pt x="106" y="224"/>
                </a:lnTo>
                <a:lnTo>
                  <a:pt x="106" y="221"/>
                </a:lnTo>
                <a:lnTo>
                  <a:pt x="105" y="217"/>
                </a:lnTo>
                <a:lnTo>
                  <a:pt x="102" y="215"/>
                </a:lnTo>
                <a:lnTo>
                  <a:pt x="101" y="212"/>
                </a:lnTo>
                <a:lnTo>
                  <a:pt x="97" y="200"/>
                </a:lnTo>
                <a:lnTo>
                  <a:pt x="75" y="111"/>
                </a:lnTo>
                <a:lnTo>
                  <a:pt x="46" y="2"/>
                </a:lnTo>
                <a:lnTo>
                  <a:pt x="46"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3" name="Google Shape;613;p22"/>
          <p:cNvSpPr/>
          <p:nvPr/>
        </p:nvSpPr>
        <p:spPr>
          <a:xfrm>
            <a:off x="6705600" y="1828800"/>
            <a:ext cx="215900" cy="442913"/>
          </a:xfrm>
          <a:custGeom>
            <a:avLst/>
            <a:gdLst/>
            <a:ahLst/>
            <a:cxnLst/>
            <a:rect l="l" t="t" r="r" b="b"/>
            <a:pathLst>
              <a:path w="136" h="279" extrusionOk="0">
                <a:moveTo>
                  <a:pt x="115" y="0"/>
                </a:moveTo>
                <a:lnTo>
                  <a:pt x="62" y="15"/>
                </a:lnTo>
                <a:lnTo>
                  <a:pt x="16" y="27"/>
                </a:lnTo>
                <a:lnTo>
                  <a:pt x="4" y="31"/>
                </a:lnTo>
                <a:lnTo>
                  <a:pt x="7" y="39"/>
                </a:lnTo>
                <a:lnTo>
                  <a:pt x="6" y="40"/>
                </a:lnTo>
                <a:lnTo>
                  <a:pt x="2" y="41"/>
                </a:lnTo>
                <a:lnTo>
                  <a:pt x="0" y="43"/>
                </a:lnTo>
                <a:lnTo>
                  <a:pt x="0" y="48"/>
                </a:lnTo>
                <a:lnTo>
                  <a:pt x="5" y="70"/>
                </a:lnTo>
                <a:lnTo>
                  <a:pt x="7" y="76"/>
                </a:lnTo>
                <a:lnTo>
                  <a:pt x="10" y="72"/>
                </a:lnTo>
                <a:lnTo>
                  <a:pt x="12" y="73"/>
                </a:lnTo>
                <a:lnTo>
                  <a:pt x="12" y="78"/>
                </a:lnTo>
                <a:lnTo>
                  <a:pt x="18" y="90"/>
                </a:lnTo>
                <a:lnTo>
                  <a:pt x="16" y="94"/>
                </a:lnTo>
                <a:lnTo>
                  <a:pt x="13" y="95"/>
                </a:lnTo>
                <a:lnTo>
                  <a:pt x="11" y="99"/>
                </a:lnTo>
                <a:lnTo>
                  <a:pt x="12" y="105"/>
                </a:lnTo>
                <a:lnTo>
                  <a:pt x="15" y="108"/>
                </a:lnTo>
                <a:lnTo>
                  <a:pt x="16" y="114"/>
                </a:lnTo>
                <a:lnTo>
                  <a:pt x="15" y="117"/>
                </a:lnTo>
                <a:lnTo>
                  <a:pt x="13" y="126"/>
                </a:lnTo>
                <a:lnTo>
                  <a:pt x="15" y="148"/>
                </a:lnTo>
                <a:lnTo>
                  <a:pt x="17" y="152"/>
                </a:lnTo>
                <a:lnTo>
                  <a:pt x="19" y="158"/>
                </a:lnTo>
                <a:lnTo>
                  <a:pt x="17" y="172"/>
                </a:lnTo>
                <a:lnTo>
                  <a:pt x="21" y="185"/>
                </a:lnTo>
                <a:lnTo>
                  <a:pt x="23" y="188"/>
                </a:lnTo>
                <a:lnTo>
                  <a:pt x="27" y="193"/>
                </a:lnTo>
                <a:lnTo>
                  <a:pt x="27" y="195"/>
                </a:lnTo>
                <a:lnTo>
                  <a:pt x="21" y="201"/>
                </a:lnTo>
                <a:lnTo>
                  <a:pt x="21" y="203"/>
                </a:lnTo>
                <a:lnTo>
                  <a:pt x="21" y="209"/>
                </a:lnTo>
                <a:lnTo>
                  <a:pt x="27" y="211"/>
                </a:lnTo>
                <a:lnTo>
                  <a:pt x="31" y="205"/>
                </a:lnTo>
                <a:lnTo>
                  <a:pt x="34" y="204"/>
                </a:lnTo>
                <a:lnTo>
                  <a:pt x="38" y="208"/>
                </a:lnTo>
                <a:lnTo>
                  <a:pt x="38" y="209"/>
                </a:lnTo>
                <a:lnTo>
                  <a:pt x="42" y="210"/>
                </a:lnTo>
                <a:lnTo>
                  <a:pt x="45" y="212"/>
                </a:lnTo>
                <a:lnTo>
                  <a:pt x="46" y="212"/>
                </a:lnTo>
                <a:lnTo>
                  <a:pt x="60" y="272"/>
                </a:lnTo>
                <a:lnTo>
                  <a:pt x="61" y="274"/>
                </a:lnTo>
                <a:lnTo>
                  <a:pt x="61" y="279"/>
                </a:lnTo>
                <a:lnTo>
                  <a:pt x="129" y="262"/>
                </a:lnTo>
                <a:lnTo>
                  <a:pt x="124" y="254"/>
                </a:lnTo>
                <a:lnTo>
                  <a:pt x="122" y="251"/>
                </a:lnTo>
                <a:lnTo>
                  <a:pt x="122" y="249"/>
                </a:lnTo>
                <a:lnTo>
                  <a:pt x="125" y="242"/>
                </a:lnTo>
                <a:lnTo>
                  <a:pt x="126" y="237"/>
                </a:lnTo>
                <a:lnTo>
                  <a:pt x="125" y="235"/>
                </a:lnTo>
                <a:lnTo>
                  <a:pt x="124" y="232"/>
                </a:lnTo>
                <a:lnTo>
                  <a:pt x="124" y="230"/>
                </a:lnTo>
                <a:lnTo>
                  <a:pt x="124" y="227"/>
                </a:lnTo>
                <a:lnTo>
                  <a:pt x="125" y="227"/>
                </a:lnTo>
                <a:lnTo>
                  <a:pt x="125" y="224"/>
                </a:lnTo>
                <a:lnTo>
                  <a:pt x="124" y="221"/>
                </a:lnTo>
                <a:lnTo>
                  <a:pt x="122" y="217"/>
                </a:lnTo>
                <a:lnTo>
                  <a:pt x="122" y="216"/>
                </a:lnTo>
                <a:lnTo>
                  <a:pt x="123" y="215"/>
                </a:lnTo>
                <a:lnTo>
                  <a:pt x="122" y="207"/>
                </a:lnTo>
                <a:lnTo>
                  <a:pt x="122" y="201"/>
                </a:lnTo>
                <a:lnTo>
                  <a:pt x="122" y="195"/>
                </a:lnTo>
                <a:lnTo>
                  <a:pt x="120" y="187"/>
                </a:lnTo>
                <a:lnTo>
                  <a:pt x="118" y="178"/>
                </a:lnTo>
                <a:lnTo>
                  <a:pt x="118" y="167"/>
                </a:lnTo>
                <a:lnTo>
                  <a:pt x="118" y="160"/>
                </a:lnTo>
                <a:lnTo>
                  <a:pt x="120" y="149"/>
                </a:lnTo>
                <a:lnTo>
                  <a:pt x="120" y="139"/>
                </a:lnTo>
                <a:lnTo>
                  <a:pt x="120" y="130"/>
                </a:lnTo>
                <a:lnTo>
                  <a:pt x="119" y="124"/>
                </a:lnTo>
                <a:lnTo>
                  <a:pt x="118" y="120"/>
                </a:lnTo>
                <a:lnTo>
                  <a:pt x="115" y="117"/>
                </a:lnTo>
                <a:lnTo>
                  <a:pt x="115" y="115"/>
                </a:lnTo>
                <a:lnTo>
                  <a:pt x="114" y="114"/>
                </a:lnTo>
                <a:lnTo>
                  <a:pt x="119" y="108"/>
                </a:lnTo>
                <a:lnTo>
                  <a:pt x="121" y="101"/>
                </a:lnTo>
                <a:lnTo>
                  <a:pt x="125" y="97"/>
                </a:lnTo>
                <a:lnTo>
                  <a:pt x="130" y="93"/>
                </a:lnTo>
                <a:lnTo>
                  <a:pt x="133" y="85"/>
                </a:lnTo>
                <a:lnTo>
                  <a:pt x="136" y="77"/>
                </a:lnTo>
                <a:lnTo>
                  <a:pt x="130" y="70"/>
                </a:lnTo>
                <a:lnTo>
                  <a:pt x="125" y="66"/>
                </a:lnTo>
                <a:lnTo>
                  <a:pt x="124" y="65"/>
                </a:lnTo>
                <a:lnTo>
                  <a:pt x="124" y="64"/>
                </a:lnTo>
                <a:lnTo>
                  <a:pt x="124" y="58"/>
                </a:lnTo>
                <a:lnTo>
                  <a:pt x="129" y="54"/>
                </a:lnTo>
                <a:lnTo>
                  <a:pt x="131" y="49"/>
                </a:lnTo>
                <a:lnTo>
                  <a:pt x="132" y="45"/>
                </a:lnTo>
                <a:lnTo>
                  <a:pt x="132" y="42"/>
                </a:lnTo>
                <a:lnTo>
                  <a:pt x="130" y="36"/>
                </a:lnTo>
                <a:lnTo>
                  <a:pt x="129" y="34"/>
                </a:lnTo>
                <a:lnTo>
                  <a:pt x="127" y="33"/>
                </a:lnTo>
                <a:lnTo>
                  <a:pt x="130" y="31"/>
                </a:lnTo>
                <a:lnTo>
                  <a:pt x="131" y="29"/>
                </a:lnTo>
                <a:lnTo>
                  <a:pt x="131" y="27"/>
                </a:lnTo>
                <a:lnTo>
                  <a:pt x="131" y="23"/>
                </a:lnTo>
                <a:lnTo>
                  <a:pt x="127" y="19"/>
                </a:lnTo>
                <a:lnTo>
                  <a:pt x="124" y="14"/>
                </a:lnTo>
                <a:lnTo>
                  <a:pt x="122" y="9"/>
                </a:lnTo>
                <a:lnTo>
                  <a:pt x="121" y="5"/>
                </a:lnTo>
                <a:lnTo>
                  <a:pt x="120" y="4"/>
                </a:lnTo>
                <a:lnTo>
                  <a:pt x="118" y="3"/>
                </a:lnTo>
                <a:lnTo>
                  <a:pt x="115" y="0"/>
                </a:lnTo>
                <a:close/>
              </a:path>
            </a:pathLst>
          </a:custGeom>
          <a:solidFill>
            <a:srgbClr val="FF0000"/>
          </a:solid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22"/>
          <p:cNvSpPr/>
          <p:nvPr/>
        </p:nvSpPr>
        <p:spPr>
          <a:xfrm>
            <a:off x="6837363" y="2197100"/>
            <a:ext cx="446087" cy="188913"/>
          </a:xfrm>
          <a:custGeom>
            <a:avLst/>
            <a:gdLst/>
            <a:ahLst/>
            <a:cxnLst/>
            <a:rect l="l" t="t" r="r" b="b"/>
            <a:pathLst>
              <a:path w="281" h="119" extrusionOk="0">
                <a:moveTo>
                  <a:pt x="0" y="67"/>
                </a:moveTo>
                <a:lnTo>
                  <a:pt x="12" y="117"/>
                </a:lnTo>
                <a:lnTo>
                  <a:pt x="18" y="119"/>
                </a:lnTo>
                <a:lnTo>
                  <a:pt x="61" y="109"/>
                </a:lnTo>
                <a:lnTo>
                  <a:pt x="63" y="114"/>
                </a:lnTo>
                <a:lnTo>
                  <a:pt x="69" y="113"/>
                </a:lnTo>
                <a:lnTo>
                  <a:pt x="70" y="110"/>
                </a:lnTo>
                <a:lnTo>
                  <a:pt x="70" y="109"/>
                </a:lnTo>
                <a:lnTo>
                  <a:pt x="73" y="105"/>
                </a:lnTo>
                <a:lnTo>
                  <a:pt x="77" y="103"/>
                </a:lnTo>
                <a:lnTo>
                  <a:pt x="138" y="87"/>
                </a:lnTo>
                <a:lnTo>
                  <a:pt x="141" y="89"/>
                </a:lnTo>
                <a:lnTo>
                  <a:pt x="184" y="77"/>
                </a:lnTo>
                <a:lnTo>
                  <a:pt x="192" y="87"/>
                </a:lnTo>
                <a:lnTo>
                  <a:pt x="195" y="86"/>
                </a:lnTo>
                <a:lnTo>
                  <a:pt x="200" y="94"/>
                </a:lnTo>
                <a:lnTo>
                  <a:pt x="204" y="96"/>
                </a:lnTo>
                <a:lnTo>
                  <a:pt x="206" y="98"/>
                </a:lnTo>
                <a:lnTo>
                  <a:pt x="208" y="98"/>
                </a:lnTo>
                <a:lnTo>
                  <a:pt x="211" y="98"/>
                </a:lnTo>
                <a:lnTo>
                  <a:pt x="214" y="98"/>
                </a:lnTo>
                <a:lnTo>
                  <a:pt x="216" y="96"/>
                </a:lnTo>
                <a:lnTo>
                  <a:pt x="217" y="93"/>
                </a:lnTo>
                <a:lnTo>
                  <a:pt x="219" y="91"/>
                </a:lnTo>
                <a:lnTo>
                  <a:pt x="223" y="91"/>
                </a:lnTo>
                <a:lnTo>
                  <a:pt x="229" y="87"/>
                </a:lnTo>
                <a:lnTo>
                  <a:pt x="231" y="92"/>
                </a:lnTo>
                <a:lnTo>
                  <a:pt x="238" y="94"/>
                </a:lnTo>
                <a:lnTo>
                  <a:pt x="240" y="97"/>
                </a:lnTo>
                <a:lnTo>
                  <a:pt x="240" y="100"/>
                </a:lnTo>
                <a:lnTo>
                  <a:pt x="237" y="104"/>
                </a:lnTo>
                <a:lnTo>
                  <a:pt x="233" y="110"/>
                </a:lnTo>
                <a:lnTo>
                  <a:pt x="230" y="111"/>
                </a:lnTo>
                <a:lnTo>
                  <a:pt x="239" y="106"/>
                </a:lnTo>
                <a:lnTo>
                  <a:pt x="246" y="101"/>
                </a:lnTo>
                <a:lnTo>
                  <a:pt x="254" y="94"/>
                </a:lnTo>
                <a:lnTo>
                  <a:pt x="264" y="87"/>
                </a:lnTo>
                <a:lnTo>
                  <a:pt x="269" y="80"/>
                </a:lnTo>
                <a:lnTo>
                  <a:pt x="274" y="77"/>
                </a:lnTo>
                <a:lnTo>
                  <a:pt x="277" y="75"/>
                </a:lnTo>
                <a:lnTo>
                  <a:pt x="279" y="80"/>
                </a:lnTo>
                <a:lnTo>
                  <a:pt x="279" y="86"/>
                </a:lnTo>
                <a:lnTo>
                  <a:pt x="279" y="87"/>
                </a:lnTo>
                <a:lnTo>
                  <a:pt x="281" y="81"/>
                </a:lnTo>
                <a:lnTo>
                  <a:pt x="279" y="67"/>
                </a:lnTo>
                <a:lnTo>
                  <a:pt x="279" y="52"/>
                </a:lnTo>
                <a:lnTo>
                  <a:pt x="275" y="41"/>
                </a:lnTo>
                <a:lnTo>
                  <a:pt x="269" y="34"/>
                </a:lnTo>
                <a:lnTo>
                  <a:pt x="264" y="27"/>
                </a:lnTo>
                <a:lnTo>
                  <a:pt x="259" y="24"/>
                </a:lnTo>
                <a:lnTo>
                  <a:pt x="254" y="23"/>
                </a:lnTo>
                <a:lnTo>
                  <a:pt x="250" y="23"/>
                </a:lnTo>
                <a:lnTo>
                  <a:pt x="248" y="27"/>
                </a:lnTo>
                <a:lnTo>
                  <a:pt x="248" y="29"/>
                </a:lnTo>
                <a:lnTo>
                  <a:pt x="252" y="31"/>
                </a:lnTo>
                <a:lnTo>
                  <a:pt x="253" y="29"/>
                </a:lnTo>
                <a:lnTo>
                  <a:pt x="255" y="28"/>
                </a:lnTo>
                <a:lnTo>
                  <a:pt x="258" y="29"/>
                </a:lnTo>
                <a:lnTo>
                  <a:pt x="262" y="34"/>
                </a:lnTo>
                <a:lnTo>
                  <a:pt x="264" y="39"/>
                </a:lnTo>
                <a:lnTo>
                  <a:pt x="264" y="47"/>
                </a:lnTo>
                <a:lnTo>
                  <a:pt x="264" y="50"/>
                </a:lnTo>
                <a:lnTo>
                  <a:pt x="266" y="49"/>
                </a:lnTo>
                <a:lnTo>
                  <a:pt x="268" y="48"/>
                </a:lnTo>
                <a:lnTo>
                  <a:pt x="268" y="52"/>
                </a:lnTo>
                <a:lnTo>
                  <a:pt x="269" y="56"/>
                </a:lnTo>
                <a:lnTo>
                  <a:pt x="269" y="60"/>
                </a:lnTo>
                <a:lnTo>
                  <a:pt x="265" y="63"/>
                </a:lnTo>
                <a:lnTo>
                  <a:pt x="256" y="67"/>
                </a:lnTo>
                <a:lnTo>
                  <a:pt x="249" y="67"/>
                </a:lnTo>
                <a:lnTo>
                  <a:pt x="247" y="69"/>
                </a:lnTo>
                <a:lnTo>
                  <a:pt x="243" y="70"/>
                </a:lnTo>
                <a:lnTo>
                  <a:pt x="241" y="68"/>
                </a:lnTo>
                <a:lnTo>
                  <a:pt x="243" y="67"/>
                </a:lnTo>
                <a:lnTo>
                  <a:pt x="245" y="66"/>
                </a:lnTo>
                <a:lnTo>
                  <a:pt x="241" y="66"/>
                </a:lnTo>
                <a:lnTo>
                  <a:pt x="232" y="63"/>
                </a:lnTo>
                <a:lnTo>
                  <a:pt x="224" y="58"/>
                </a:lnTo>
                <a:lnTo>
                  <a:pt x="218" y="50"/>
                </a:lnTo>
                <a:lnTo>
                  <a:pt x="214" y="45"/>
                </a:lnTo>
                <a:lnTo>
                  <a:pt x="213" y="39"/>
                </a:lnTo>
                <a:lnTo>
                  <a:pt x="210" y="35"/>
                </a:lnTo>
                <a:lnTo>
                  <a:pt x="205" y="30"/>
                </a:lnTo>
                <a:lnTo>
                  <a:pt x="200" y="28"/>
                </a:lnTo>
                <a:lnTo>
                  <a:pt x="198" y="28"/>
                </a:lnTo>
                <a:lnTo>
                  <a:pt x="197" y="28"/>
                </a:lnTo>
                <a:lnTo>
                  <a:pt x="194" y="27"/>
                </a:lnTo>
                <a:lnTo>
                  <a:pt x="192" y="26"/>
                </a:lnTo>
                <a:lnTo>
                  <a:pt x="192" y="24"/>
                </a:lnTo>
                <a:lnTo>
                  <a:pt x="194" y="23"/>
                </a:lnTo>
                <a:lnTo>
                  <a:pt x="192" y="21"/>
                </a:lnTo>
                <a:lnTo>
                  <a:pt x="189" y="19"/>
                </a:lnTo>
                <a:lnTo>
                  <a:pt x="192" y="16"/>
                </a:lnTo>
                <a:lnTo>
                  <a:pt x="192" y="14"/>
                </a:lnTo>
                <a:lnTo>
                  <a:pt x="191" y="14"/>
                </a:lnTo>
                <a:lnTo>
                  <a:pt x="186" y="10"/>
                </a:lnTo>
                <a:lnTo>
                  <a:pt x="184" y="8"/>
                </a:lnTo>
                <a:lnTo>
                  <a:pt x="182" y="4"/>
                </a:lnTo>
                <a:lnTo>
                  <a:pt x="182" y="0"/>
                </a:lnTo>
                <a:lnTo>
                  <a:pt x="169" y="0"/>
                </a:lnTo>
                <a:lnTo>
                  <a:pt x="168" y="0"/>
                </a:lnTo>
                <a:lnTo>
                  <a:pt x="164" y="2"/>
                </a:lnTo>
                <a:lnTo>
                  <a:pt x="160" y="5"/>
                </a:lnTo>
                <a:lnTo>
                  <a:pt x="159" y="6"/>
                </a:lnTo>
                <a:lnTo>
                  <a:pt x="157" y="6"/>
                </a:lnTo>
                <a:lnTo>
                  <a:pt x="154" y="6"/>
                </a:lnTo>
                <a:lnTo>
                  <a:pt x="153" y="8"/>
                </a:lnTo>
                <a:lnTo>
                  <a:pt x="151" y="10"/>
                </a:lnTo>
                <a:lnTo>
                  <a:pt x="151" y="12"/>
                </a:lnTo>
                <a:lnTo>
                  <a:pt x="151" y="15"/>
                </a:lnTo>
                <a:lnTo>
                  <a:pt x="150" y="16"/>
                </a:lnTo>
                <a:lnTo>
                  <a:pt x="148" y="19"/>
                </a:lnTo>
                <a:lnTo>
                  <a:pt x="145" y="20"/>
                </a:lnTo>
                <a:lnTo>
                  <a:pt x="139" y="20"/>
                </a:lnTo>
                <a:lnTo>
                  <a:pt x="139" y="23"/>
                </a:lnTo>
                <a:lnTo>
                  <a:pt x="137" y="29"/>
                </a:lnTo>
                <a:lnTo>
                  <a:pt x="134" y="31"/>
                </a:lnTo>
                <a:lnTo>
                  <a:pt x="0" y="67"/>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p22"/>
          <p:cNvSpPr/>
          <p:nvPr/>
        </p:nvSpPr>
        <p:spPr>
          <a:xfrm>
            <a:off x="7061200" y="2317750"/>
            <a:ext cx="117475" cy="111125"/>
          </a:xfrm>
          <a:custGeom>
            <a:avLst/>
            <a:gdLst/>
            <a:ahLst/>
            <a:cxnLst/>
            <a:rect l="l" t="t" r="r" b="b"/>
            <a:pathLst>
              <a:path w="74" h="70" extrusionOk="0">
                <a:moveTo>
                  <a:pt x="10" y="70"/>
                </a:moveTo>
                <a:lnTo>
                  <a:pt x="10" y="66"/>
                </a:lnTo>
                <a:lnTo>
                  <a:pt x="10" y="64"/>
                </a:lnTo>
                <a:lnTo>
                  <a:pt x="7" y="63"/>
                </a:lnTo>
                <a:lnTo>
                  <a:pt x="7" y="61"/>
                </a:lnTo>
                <a:lnTo>
                  <a:pt x="7" y="58"/>
                </a:lnTo>
                <a:lnTo>
                  <a:pt x="8" y="56"/>
                </a:lnTo>
                <a:lnTo>
                  <a:pt x="10" y="55"/>
                </a:lnTo>
                <a:lnTo>
                  <a:pt x="10" y="53"/>
                </a:lnTo>
                <a:lnTo>
                  <a:pt x="4" y="27"/>
                </a:lnTo>
                <a:lnTo>
                  <a:pt x="0" y="13"/>
                </a:lnTo>
                <a:lnTo>
                  <a:pt x="24" y="6"/>
                </a:lnTo>
                <a:lnTo>
                  <a:pt x="43" y="0"/>
                </a:lnTo>
                <a:lnTo>
                  <a:pt x="52" y="12"/>
                </a:lnTo>
                <a:lnTo>
                  <a:pt x="55" y="10"/>
                </a:lnTo>
                <a:lnTo>
                  <a:pt x="60" y="16"/>
                </a:lnTo>
                <a:lnTo>
                  <a:pt x="62" y="19"/>
                </a:lnTo>
                <a:lnTo>
                  <a:pt x="65" y="23"/>
                </a:lnTo>
                <a:lnTo>
                  <a:pt x="69" y="24"/>
                </a:lnTo>
                <a:lnTo>
                  <a:pt x="74" y="23"/>
                </a:lnTo>
                <a:lnTo>
                  <a:pt x="67" y="30"/>
                </a:lnTo>
                <a:lnTo>
                  <a:pt x="66" y="32"/>
                </a:lnTo>
                <a:lnTo>
                  <a:pt x="63" y="32"/>
                </a:lnTo>
                <a:lnTo>
                  <a:pt x="61" y="33"/>
                </a:lnTo>
                <a:lnTo>
                  <a:pt x="62" y="36"/>
                </a:lnTo>
                <a:lnTo>
                  <a:pt x="62" y="37"/>
                </a:lnTo>
                <a:lnTo>
                  <a:pt x="63" y="41"/>
                </a:lnTo>
                <a:lnTo>
                  <a:pt x="61" y="41"/>
                </a:lnTo>
                <a:lnTo>
                  <a:pt x="58" y="42"/>
                </a:lnTo>
                <a:lnTo>
                  <a:pt x="44" y="51"/>
                </a:lnTo>
                <a:lnTo>
                  <a:pt x="30" y="61"/>
                </a:lnTo>
                <a:lnTo>
                  <a:pt x="24" y="63"/>
                </a:lnTo>
                <a:lnTo>
                  <a:pt x="20" y="66"/>
                </a:lnTo>
                <a:lnTo>
                  <a:pt x="16" y="69"/>
                </a:lnTo>
                <a:lnTo>
                  <a:pt x="12" y="70"/>
                </a:lnTo>
                <a:lnTo>
                  <a:pt x="10" y="7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22"/>
          <p:cNvSpPr/>
          <p:nvPr/>
        </p:nvSpPr>
        <p:spPr>
          <a:xfrm>
            <a:off x="6856413" y="2333625"/>
            <a:ext cx="220662" cy="195263"/>
          </a:xfrm>
          <a:custGeom>
            <a:avLst/>
            <a:gdLst/>
            <a:ahLst/>
            <a:cxnLst/>
            <a:rect l="l" t="t" r="r" b="b"/>
            <a:pathLst>
              <a:path w="139" h="123" extrusionOk="0">
                <a:moveTo>
                  <a:pt x="14" y="123"/>
                </a:moveTo>
                <a:lnTo>
                  <a:pt x="8" y="114"/>
                </a:lnTo>
                <a:lnTo>
                  <a:pt x="22" y="104"/>
                </a:lnTo>
                <a:lnTo>
                  <a:pt x="15" y="98"/>
                </a:lnTo>
                <a:lnTo>
                  <a:pt x="0" y="31"/>
                </a:lnTo>
                <a:lnTo>
                  <a:pt x="6" y="34"/>
                </a:lnTo>
                <a:lnTo>
                  <a:pt x="49" y="23"/>
                </a:lnTo>
                <a:lnTo>
                  <a:pt x="51" y="28"/>
                </a:lnTo>
                <a:lnTo>
                  <a:pt x="57" y="28"/>
                </a:lnTo>
                <a:lnTo>
                  <a:pt x="58" y="24"/>
                </a:lnTo>
                <a:lnTo>
                  <a:pt x="59" y="21"/>
                </a:lnTo>
                <a:lnTo>
                  <a:pt x="62" y="19"/>
                </a:lnTo>
                <a:lnTo>
                  <a:pt x="69" y="16"/>
                </a:lnTo>
                <a:lnTo>
                  <a:pt x="127" y="0"/>
                </a:lnTo>
                <a:lnTo>
                  <a:pt x="139" y="42"/>
                </a:lnTo>
                <a:lnTo>
                  <a:pt x="138" y="44"/>
                </a:lnTo>
                <a:lnTo>
                  <a:pt x="138" y="45"/>
                </a:lnTo>
                <a:lnTo>
                  <a:pt x="136" y="46"/>
                </a:lnTo>
                <a:lnTo>
                  <a:pt x="134" y="50"/>
                </a:lnTo>
                <a:lnTo>
                  <a:pt x="134" y="51"/>
                </a:lnTo>
                <a:lnTo>
                  <a:pt x="136" y="53"/>
                </a:lnTo>
                <a:lnTo>
                  <a:pt x="138" y="54"/>
                </a:lnTo>
                <a:lnTo>
                  <a:pt x="139" y="56"/>
                </a:lnTo>
                <a:lnTo>
                  <a:pt x="138" y="60"/>
                </a:lnTo>
                <a:lnTo>
                  <a:pt x="133" y="63"/>
                </a:lnTo>
                <a:lnTo>
                  <a:pt x="133" y="61"/>
                </a:lnTo>
                <a:lnTo>
                  <a:pt x="132" y="60"/>
                </a:lnTo>
                <a:lnTo>
                  <a:pt x="128" y="62"/>
                </a:lnTo>
                <a:lnTo>
                  <a:pt x="127" y="64"/>
                </a:lnTo>
                <a:lnTo>
                  <a:pt x="124" y="67"/>
                </a:lnTo>
                <a:lnTo>
                  <a:pt x="121" y="67"/>
                </a:lnTo>
                <a:lnTo>
                  <a:pt x="118" y="67"/>
                </a:lnTo>
                <a:lnTo>
                  <a:pt x="116" y="68"/>
                </a:lnTo>
                <a:lnTo>
                  <a:pt x="112" y="68"/>
                </a:lnTo>
                <a:lnTo>
                  <a:pt x="108" y="71"/>
                </a:lnTo>
                <a:lnTo>
                  <a:pt x="104" y="75"/>
                </a:lnTo>
                <a:lnTo>
                  <a:pt x="101" y="76"/>
                </a:lnTo>
                <a:lnTo>
                  <a:pt x="96" y="79"/>
                </a:lnTo>
                <a:lnTo>
                  <a:pt x="93" y="82"/>
                </a:lnTo>
                <a:lnTo>
                  <a:pt x="89" y="84"/>
                </a:lnTo>
                <a:lnTo>
                  <a:pt x="87" y="85"/>
                </a:lnTo>
                <a:lnTo>
                  <a:pt x="83" y="85"/>
                </a:lnTo>
                <a:lnTo>
                  <a:pt x="77" y="85"/>
                </a:lnTo>
                <a:lnTo>
                  <a:pt x="73" y="87"/>
                </a:lnTo>
                <a:lnTo>
                  <a:pt x="71" y="90"/>
                </a:lnTo>
                <a:lnTo>
                  <a:pt x="66" y="91"/>
                </a:lnTo>
                <a:lnTo>
                  <a:pt x="59" y="94"/>
                </a:lnTo>
                <a:lnTo>
                  <a:pt x="54" y="99"/>
                </a:lnTo>
                <a:lnTo>
                  <a:pt x="48" y="102"/>
                </a:lnTo>
                <a:lnTo>
                  <a:pt x="47" y="104"/>
                </a:lnTo>
                <a:lnTo>
                  <a:pt x="45" y="104"/>
                </a:lnTo>
                <a:lnTo>
                  <a:pt x="42" y="103"/>
                </a:lnTo>
                <a:lnTo>
                  <a:pt x="38" y="106"/>
                </a:lnTo>
                <a:lnTo>
                  <a:pt x="37" y="108"/>
                </a:lnTo>
                <a:lnTo>
                  <a:pt x="36" y="108"/>
                </a:lnTo>
                <a:lnTo>
                  <a:pt x="33" y="108"/>
                </a:lnTo>
                <a:lnTo>
                  <a:pt x="30" y="112"/>
                </a:lnTo>
                <a:lnTo>
                  <a:pt x="26" y="113"/>
                </a:lnTo>
                <a:lnTo>
                  <a:pt x="24" y="116"/>
                </a:lnTo>
                <a:lnTo>
                  <a:pt x="21" y="119"/>
                </a:lnTo>
                <a:lnTo>
                  <a:pt x="18" y="120"/>
                </a:lnTo>
                <a:lnTo>
                  <a:pt x="15" y="122"/>
                </a:lnTo>
                <a:lnTo>
                  <a:pt x="14" y="123"/>
                </a:lnTo>
                <a:close/>
              </a:path>
            </a:pathLst>
          </a:custGeom>
          <a:solidFill>
            <a:srgbClr val="C0C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22"/>
          <p:cNvSpPr/>
          <p:nvPr/>
        </p:nvSpPr>
        <p:spPr>
          <a:xfrm>
            <a:off x="6165850" y="1908175"/>
            <a:ext cx="725488" cy="682625"/>
          </a:xfrm>
          <a:custGeom>
            <a:avLst/>
            <a:gdLst/>
            <a:ahLst/>
            <a:cxnLst/>
            <a:rect l="l" t="t" r="r" b="b"/>
            <a:pathLst>
              <a:path w="457" h="430" extrusionOk="0">
                <a:moveTo>
                  <a:pt x="0" y="372"/>
                </a:moveTo>
                <a:lnTo>
                  <a:pt x="12" y="360"/>
                </a:lnTo>
                <a:lnTo>
                  <a:pt x="35" y="339"/>
                </a:lnTo>
                <a:lnTo>
                  <a:pt x="49" y="324"/>
                </a:lnTo>
                <a:lnTo>
                  <a:pt x="54" y="318"/>
                </a:lnTo>
                <a:lnTo>
                  <a:pt x="55" y="302"/>
                </a:lnTo>
                <a:lnTo>
                  <a:pt x="52" y="273"/>
                </a:lnTo>
                <a:lnTo>
                  <a:pt x="46" y="260"/>
                </a:lnTo>
                <a:lnTo>
                  <a:pt x="43" y="250"/>
                </a:lnTo>
                <a:lnTo>
                  <a:pt x="43" y="244"/>
                </a:lnTo>
                <a:lnTo>
                  <a:pt x="53" y="236"/>
                </a:lnTo>
                <a:lnTo>
                  <a:pt x="77" y="226"/>
                </a:lnTo>
                <a:lnTo>
                  <a:pt x="104" y="221"/>
                </a:lnTo>
                <a:lnTo>
                  <a:pt x="132" y="219"/>
                </a:lnTo>
                <a:lnTo>
                  <a:pt x="139" y="221"/>
                </a:lnTo>
                <a:lnTo>
                  <a:pt x="144" y="225"/>
                </a:lnTo>
                <a:lnTo>
                  <a:pt x="150" y="226"/>
                </a:lnTo>
                <a:lnTo>
                  <a:pt x="175" y="217"/>
                </a:lnTo>
                <a:lnTo>
                  <a:pt x="187" y="212"/>
                </a:lnTo>
                <a:lnTo>
                  <a:pt x="193" y="217"/>
                </a:lnTo>
                <a:lnTo>
                  <a:pt x="198" y="214"/>
                </a:lnTo>
                <a:lnTo>
                  <a:pt x="197" y="210"/>
                </a:lnTo>
                <a:lnTo>
                  <a:pt x="205" y="200"/>
                </a:lnTo>
                <a:lnTo>
                  <a:pt x="209" y="190"/>
                </a:lnTo>
                <a:lnTo>
                  <a:pt x="214" y="189"/>
                </a:lnTo>
                <a:lnTo>
                  <a:pt x="220" y="191"/>
                </a:lnTo>
                <a:lnTo>
                  <a:pt x="225" y="189"/>
                </a:lnTo>
                <a:lnTo>
                  <a:pt x="230" y="180"/>
                </a:lnTo>
                <a:lnTo>
                  <a:pt x="227" y="150"/>
                </a:lnTo>
                <a:lnTo>
                  <a:pt x="223" y="141"/>
                </a:lnTo>
                <a:lnTo>
                  <a:pt x="220" y="138"/>
                </a:lnTo>
                <a:lnTo>
                  <a:pt x="214" y="134"/>
                </a:lnTo>
                <a:lnTo>
                  <a:pt x="223" y="129"/>
                </a:lnTo>
                <a:lnTo>
                  <a:pt x="228" y="129"/>
                </a:lnTo>
                <a:lnTo>
                  <a:pt x="228" y="122"/>
                </a:lnTo>
                <a:lnTo>
                  <a:pt x="223" y="119"/>
                </a:lnTo>
                <a:lnTo>
                  <a:pt x="222" y="118"/>
                </a:lnTo>
                <a:lnTo>
                  <a:pt x="220" y="116"/>
                </a:lnTo>
                <a:lnTo>
                  <a:pt x="216" y="117"/>
                </a:lnTo>
                <a:lnTo>
                  <a:pt x="214" y="117"/>
                </a:lnTo>
                <a:lnTo>
                  <a:pt x="212" y="109"/>
                </a:lnTo>
                <a:lnTo>
                  <a:pt x="222" y="96"/>
                </a:lnTo>
                <a:lnTo>
                  <a:pt x="226" y="85"/>
                </a:lnTo>
                <a:lnTo>
                  <a:pt x="234" y="75"/>
                </a:lnTo>
                <a:lnTo>
                  <a:pt x="241" y="66"/>
                </a:lnTo>
                <a:lnTo>
                  <a:pt x="244" y="55"/>
                </a:lnTo>
                <a:lnTo>
                  <a:pt x="255" y="43"/>
                </a:lnTo>
                <a:lnTo>
                  <a:pt x="271" y="30"/>
                </a:lnTo>
                <a:lnTo>
                  <a:pt x="290" y="23"/>
                </a:lnTo>
                <a:lnTo>
                  <a:pt x="315" y="15"/>
                </a:lnTo>
                <a:lnTo>
                  <a:pt x="329" y="13"/>
                </a:lnTo>
                <a:lnTo>
                  <a:pt x="338" y="9"/>
                </a:lnTo>
                <a:lnTo>
                  <a:pt x="349" y="4"/>
                </a:lnTo>
                <a:lnTo>
                  <a:pt x="366" y="0"/>
                </a:lnTo>
                <a:lnTo>
                  <a:pt x="369" y="10"/>
                </a:lnTo>
                <a:lnTo>
                  <a:pt x="367" y="11"/>
                </a:lnTo>
                <a:lnTo>
                  <a:pt x="364" y="11"/>
                </a:lnTo>
                <a:lnTo>
                  <a:pt x="363" y="15"/>
                </a:lnTo>
                <a:lnTo>
                  <a:pt x="363" y="22"/>
                </a:lnTo>
                <a:lnTo>
                  <a:pt x="364" y="34"/>
                </a:lnTo>
                <a:lnTo>
                  <a:pt x="368" y="43"/>
                </a:lnTo>
                <a:lnTo>
                  <a:pt x="368" y="46"/>
                </a:lnTo>
                <a:lnTo>
                  <a:pt x="369" y="46"/>
                </a:lnTo>
                <a:lnTo>
                  <a:pt x="372" y="43"/>
                </a:lnTo>
                <a:lnTo>
                  <a:pt x="373" y="42"/>
                </a:lnTo>
                <a:lnTo>
                  <a:pt x="374" y="43"/>
                </a:lnTo>
                <a:lnTo>
                  <a:pt x="374" y="47"/>
                </a:lnTo>
                <a:lnTo>
                  <a:pt x="377" y="56"/>
                </a:lnTo>
                <a:lnTo>
                  <a:pt x="379" y="59"/>
                </a:lnTo>
                <a:lnTo>
                  <a:pt x="379" y="62"/>
                </a:lnTo>
                <a:lnTo>
                  <a:pt x="378" y="64"/>
                </a:lnTo>
                <a:lnTo>
                  <a:pt x="374" y="67"/>
                </a:lnTo>
                <a:lnTo>
                  <a:pt x="373" y="67"/>
                </a:lnTo>
                <a:lnTo>
                  <a:pt x="373" y="70"/>
                </a:lnTo>
                <a:lnTo>
                  <a:pt x="374" y="76"/>
                </a:lnTo>
                <a:lnTo>
                  <a:pt x="377" y="80"/>
                </a:lnTo>
                <a:lnTo>
                  <a:pt x="378" y="82"/>
                </a:lnTo>
                <a:lnTo>
                  <a:pt x="377" y="87"/>
                </a:lnTo>
                <a:lnTo>
                  <a:pt x="376" y="92"/>
                </a:lnTo>
                <a:lnTo>
                  <a:pt x="375" y="94"/>
                </a:lnTo>
                <a:lnTo>
                  <a:pt x="377" y="116"/>
                </a:lnTo>
                <a:lnTo>
                  <a:pt x="381" y="127"/>
                </a:lnTo>
                <a:lnTo>
                  <a:pt x="381" y="134"/>
                </a:lnTo>
                <a:lnTo>
                  <a:pt x="382" y="137"/>
                </a:lnTo>
                <a:lnTo>
                  <a:pt x="378" y="140"/>
                </a:lnTo>
                <a:lnTo>
                  <a:pt x="383" y="150"/>
                </a:lnTo>
                <a:lnTo>
                  <a:pt x="386" y="158"/>
                </a:lnTo>
                <a:lnTo>
                  <a:pt x="389" y="163"/>
                </a:lnTo>
                <a:lnTo>
                  <a:pt x="389" y="165"/>
                </a:lnTo>
                <a:lnTo>
                  <a:pt x="385" y="168"/>
                </a:lnTo>
                <a:lnTo>
                  <a:pt x="384" y="171"/>
                </a:lnTo>
                <a:lnTo>
                  <a:pt x="384" y="174"/>
                </a:lnTo>
                <a:lnTo>
                  <a:pt x="384" y="177"/>
                </a:lnTo>
                <a:lnTo>
                  <a:pt x="385" y="180"/>
                </a:lnTo>
                <a:lnTo>
                  <a:pt x="389" y="181"/>
                </a:lnTo>
                <a:lnTo>
                  <a:pt x="390" y="181"/>
                </a:lnTo>
                <a:lnTo>
                  <a:pt x="392" y="179"/>
                </a:lnTo>
                <a:lnTo>
                  <a:pt x="393" y="175"/>
                </a:lnTo>
                <a:lnTo>
                  <a:pt x="394" y="175"/>
                </a:lnTo>
                <a:lnTo>
                  <a:pt x="397" y="176"/>
                </a:lnTo>
                <a:lnTo>
                  <a:pt x="402" y="179"/>
                </a:lnTo>
                <a:lnTo>
                  <a:pt x="407" y="183"/>
                </a:lnTo>
                <a:lnTo>
                  <a:pt x="423" y="247"/>
                </a:lnTo>
                <a:lnTo>
                  <a:pt x="450" y="366"/>
                </a:lnTo>
                <a:lnTo>
                  <a:pt x="457" y="372"/>
                </a:lnTo>
                <a:lnTo>
                  <a:pt x="443" y="382"/>
                </a:lnTo>
                <a:lnTo>
                  <a:pt x="449" y="389"/>
                </a:lnTo>
                <a:lnTo>
                  <a:pt x="447" y="397"/>
                </a:lnTo>
                <a:lnTo>
                  <a:pt x="447" y="405"/>
                </a:lnTo>
                <a:lnTo>
                  <a:pt x="450" y="411"/>
                </a:lnTo>
                <a:lnTo>
                  <a:pt x="448" y="413"/>
                </a:lnTo>
                <a:lnTo>
                  <a:pt x="447" y="418"/>
                </a:lnTo>
                <a:lnTo>
                  <a:pt x="447" y="421"/>
                </a:lnTo>
                <a:lnTo>
                  <a:pt x="447" y="430"/>
                </a:lnTo>
                <a:lnTo>
                  <a:pt x="439" y="427"/>
                </a:lnTo>
                <a:lnTo>
                  <a:pt x="438" y="422"/>
                </a:lnTo>
                <a:lnTo>
                  <a:pt x="433" y="421"/>
                </a:lnTo>
                <a:lnTo>
                  <a:pt x="431" y="421"/>
                </a:lnTo>
                <a:lnTo>
                  <a:pt x="374" y="409"/>
                </a:lnTo>
                <a:lnTo>
                  <a:pt x="369" y="403"/>
                </a:lnTo>
                <a:lnTo>
                  <a:pt x="357" y="399"/>
                </a:lnTo>
                <a:lnTo>
                  <a:pt x="350" y="393"/>
                </a:lnTo>
                <a:lnTo>
                  <a:pt x="349" y="386"/>
                </a:lnTo>
                <a:lnTo>
                  <a:pt x="347" y="380"/>
                </a:lnTo>
                <a:lnTo>
                  <a:pt x="341" y="377"/>
                </a:lnTo>
                <a:lnTo>
                  <a:pt x="338" y="370"/>
                </a:lnTo>
                <a:lnTo>
                  <a:pt x="337" y="362"/>
                </a:lnTo>
                <a:lnTo>
                  <a:pt x="328" y="354"/>
                </a:lnTo>
                <a:lnTo>
                  <a:pt x="322" y="348"/>
                </a:lnTo>
                <a:lnTo>
                  <a:pt x="315" y="344"/>
                </a:lnTo>
                <a:lnTo>
                  <a:pt x="311" y="341"/>
                </a:lnTo>
                <a:lnTo>
                  <a:pt x="6" y="391"/>
                </a:lnTo>
                <a:lnTo>
                  <a:pt x="0" y="372"/>
                </a:lnTo>
                <a:close/>
              </a:path>
            </a:pathLst>
          </a:custGeom>
          <a:solidFill>
            <a:srgbClr val="C0C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8" name="Google Shape;618;p22"/>
          <p:cNvSpPr/>
          <p:nvPr/>
        </p:nvSpPr>
        <p:spPr>
          <a:xfrm>
            <a:off x="6884988" y="2457450"/>
            <a:ext cx="220662" cy="130175"/>
          </a:xfrm>
          <a:custGeom>
            <a:avLst/>
            <a:gdLst/>
            <a:ahLst/>
            <a:cxnLst/>
            <a:rect l="l" t="t" r="r" b="b"/>
            <a:pathLst>
              <a:path w="139" h="82" extrusionOk="0">
                <a:moveTo>
                  <a:pt x="0" y="73"/>
                </a:moveTo>
                <a:lnTo>
                  <a:pt x="2" y="67"/>
                </a:lnTo>
                <a:lnTo>
                  <a:pt x="6" y="63"/>
                </a:lnTo>
                <a:lnTo>
                  <a:pt x="10" y="61"/>
                </a:lnTo>
                <a:lnTo>
                  <a:pt x="16" y="58"/>
                </a:lnTo>
                <a:lnTo>
                  <a:pt x="21" y="53"/>
                </a:lnTo>
                <a:lnTo>
                  <a:pt x="27" y="48"/>
                </a:lnTo>
                <a:lnTo>
                  <a:pt x="31" y="42"/>
                </a:lnTo>
                <a:lnTo>
                  <a:pt x="35" y="38"/>
                </a:lnTo>
                <a:lnTo>
                  <a:pt x="43" y="38"/>
                </a:lnTo>
                <a:lnTo>
                  <a:pt x="50" y="32"/>
                </a:lnTo>
                <a:lnTo>
                  <a:pt x="60" y="27"/>
                </a:lnTo>
                <a:lnTo>
                  <a:pt x="73" y="27"/>
                </a:lnTo>
                <a:lnTo>
                  <a:pt x="80" y="26"/>
                </a:lnTo>
                <a:lnTo>
                  <a:pt x="90" y="21"/>
                </a:lnTo>
                <a:lnTo>
                  <a:pt x="104" y="10"/>
                </a:lnTo>
                <a:lnTo>
                  <a:pt x="115" y="0"/>
                </a:lnTo>
                <a:lnTo>
                  <a:pt x="120" y="2"/>
                </a:lnTo>
                <a:lnTo>
                  <a:pt x="110" y="17"/>
                </a:lnTo>
                <a:lnTo>
                  <a:pt x="96" y="23"/>
                </a:lnTo>
                <a:lnTo>
                  <a:pt x="99" y="27"/>
                </a:lnTo>
                <a:lnTo>
                  <a:pt x="114" y="21"/>
                </a:lnTo>
                <a:lnTo>
                  <a:pt x="125" y="11"/>
                </a:lnTo>
                <a:lnTo>
                  <a:pt x="139" y="8"/>
                </a:lnTo>
                <a:lnTo>
                  <a:pt x="125" y="19"/>
                </a:lnTo>
                <a:lnTo>
                  <a:pt x="108" y="33"/>
                </a:lnTo>
                <a:lnTo>
                  <a:pt x="86" y="48"/>
                </a:lnTo>
                <a:lnTo>
                  <a:pt x="77" y="55"/>
                </a:lnTo>
                <a:lnTo>
                  <a:pt x="53" y="67"/>
                </a:lnTo>
                <a:lnTo>
                  <a:pt x="39" y="75"/>
                </a:lnTo>
                <a:lnTo>
                  <a:pt x="36" y="78"/>
                </a:lnTo>
                <a:lnTo>
                  <a:pt x="33" y="78"/>
                </a:lnTo>
                <a:lnTo>
                  <a:pt x="35" y="73"/>
                </a:lnTo>
                <a:lnTo>
                  <a:pt x="39" y="68"/>
                </a:lnTo>
                <a:lnTo>
                  <a:pt x="31" y="68"/>
                </a:lnTo>
                <a:lnTo>
                  <a:pt x="26" y="73"/>
                </a:lnTo>
                <a:lnTo>
                  <a:pt x="25" y="75"/>
                </a:lnTo>
                <a:lnTo>
                  <a:pt x="19" y="81"/>
                </a:lnTo>
                <a:lnTo>
                  <a:pt x="16" y="82"/>
                </a:lnTo>
                <a:lnTo>
                  <a:pt x="6" y="81"/>
                </a:lnTo>
                <a:lnTo>
                  <a:pt x="4" y="76"/>
                </a:lnTo>
                <a:lnTo>
                  <a:pt x="2" y="76"/>
                </a:lnTo>
                <a:lnTo>
                  <a:pt x="0" y="73"/>
                </a:lnTo>
                <a:close/>
              </a:path>
            </a:pathLst>
          </a:custGeom>
          <a:solidFill>
            <a:srgbClr val="DDDDD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9" name="Google Shape;619;p22"/>
          <p:cNvSpPr/>
          <p:nvPr/>
        </p:nvSpPr>
        <p:spPr>
          <a:xfrm>
            <a:off x="6094413" y="2449513"/>
            <a:ext cx="704850" cy="452437"/>
          </a:xfrm>
          <a:custGeom>
            <a:avLst/>
            <a:gdLst/>
            <a:ahLst/>
            <a:cxnLst/>
            <a:rect l="l" t="t" r="r" b="b"/>
            <a:pathLst>
              <a:path w="444" h="285" extrusionOk="0">
                <a:moveTo>
                  <a:pt x="0" y="52"/>
                </a:moveTo>
                <a:lnTo>
                  <a:pt x="8" y="50"/>
                </a:lnTo>
                <a:lnTo>
                  <a:pt x="18" y="47"/>
                </a:lnTo>
                <a:lnTo>
                  <a:pt x="30" y="41"/>
                </a:lnTo>
                <a:lnTo>
                  <a:pt x="37" y="40"/>
                </a:lnTo>
                <a:lnTo>
                  <a:pt x="43" y="34"/>
                </a:lnTo>
                <a:lnTo>
                  <a:pt x="46" y="30"/>
                </a:lnTo>
                <a:lnTo>
                  <a:pt x="52" y="50"/>
                </a:lnTo>
                <a:lnTo>
                  <a:pt x="356" y="0"/>
                </a:lnTo>
                <a:lnTo>
                  <a:pt x="362" y="3"/>
                </a:lnTo>
                <a:lnTo>
                  <a:pt x="373" y="12"/>
                </a:lnTo>
                <a:lnTo>
                  <a:pt x="380" y="18"/>
                </a:lnTo>
                <a:lnTo>
                  <a:pt x="381" y="21"/>
                </a:lnTo>
                <a:lnTo>
                  <a:pt x="383" y="27"/>
                </a:lnTo>
                <a:lnTo>
                  <a:pt x="385" y="31"/>
                </a:lnTo>
                <a:lnTo>
                  <a:pt x="387" y="35"/>
                </a:lnTo>
                <a:lnTo>
                  <a:pt x="389" y="36"/>
                </a:lnTo>
                <a:lnTo>
                  <a:pt x="392" y="38"/>
                </a:lnTo>
                <a:lnTo>
                  <a:pt x="393" y="41"/>
                </a:lnTo>
                <a:lnTo>
                  <a:pt x="395" y="43"/>
                </a:lnTo>
                <a:lnTo>
                  <a:pt x="395" y="48"/>
                </a:lnTo>
                <a:lnTo>
                  <a:pt x="395" y="51"/>
                </a:lnTo>
                <a:lnTo>
                  <a:pt x="397" y="52"/>
                </a:lnTo>
                <a:lnTo>
                  <a:pt x="401" y="55"/>
                </a:lnTo>
                <a:lnTo>
                  <a:pt x="405" y="59"/>
                </a:lnTo>
                <a:lnTo>
                  <a:pt x="411" y="60"/>
                </a:lnTo>
                <a:lnTo>
                  <a:pt x="414" y="62"/>
                </a:lnTo>
                <a:lnTo>
                  <a:pt x="415" y="62"/>
                </a:lnTo>
                <a:lnTo>
                  <a:pt x="417" y="65"/>
                </a:lnTo>
                <a:lnTo>
                  <a:pt x="418" y="68"/>
                </a:lnTo>
                <a:lnTo>
                  <a:pt x="419" y="71"/>
                </a:lnTo>
                <a:lnTo>
                  <a:pt x="418" y="85"/>
                </a:lnTo>
                <a:lnTo>
                  <a:pt x="417" y="89"/>
                </a:lnTo>
                <a:lnTo>
                  <a:pt x="414" y="97"/>
                </a:lnTo>
                <a:lnTo>
                  <a:pt x="410" y="105"/>
                </a:lnTo>
                <a:lnTo>
                  <a:pt x="413" y="106"/>
                </a:lnTo>
                <a:lnTo>
                  <a:pt x="417" y="110"/>
                </a:lnTo>
                <a:lnTo>
                  <a:pt x="417" y="119"/>
                </a:lnTo>
                <a:lnTo>
                  <a:pt x="417" y="126"/>
                </a:lnTo>
                <a:lnTo>
                  <a:pt x="419" y="129"/>
                </a:lnTo>
                <a:lnTo>
                  <a:pt x="424" y="129"/>
                </a:lnTo>
                <a:lnTo>
                  <a:pt x="431" y="138"/>
                </a:lnTo>
                <a:lnTo>
                  <a:pt x="444" y="150"/>
                </a:lnTo>
                <a:lnTo>
                  <a:pt x="441" y="159"/>
                </a:lnTo>
                <a:lnTo>
                  <a:pt x="435" y="163"/>
                </a:lnTo>
                <a:lnTo>
                  <a:pt x="425" y="174"/>
                </a:lnTo>
                <a:lnTo>
                  <a:pt x="422" y="183"/>
                </a:lnTo>
                <a:lnTo>
                  <a:pt x="418" y="185"/>
                </a:lnTo>
                <a:lnTo>
                  <a:pt x="414" y="186"/>
                </a:lnTo>
                <a:lnTo>
                  <a:pt x="414" y="192"/>
                </a:lnTo>
                <a:lnTo>
                  <a:pt x="410" y="196"/>
                </a:lnTo>
                <a:lnTo>
                  <a:pt x="406" y="198"/>
                </a:lnTo>
                <a:lnTo>
                  <a:pt x="402" y="198"/>
                </a:lnTo>
                <a:lnTo>
                  <a:pt x="398" y="201"/>
                </a:lnTo>
                <a:lnTo>
                  <a:pt x="395" y="205"/>
                </a:lnTo>
                <a:lnTo>
                  <a:pt x="392" y="210"/>
                </a:lnTo>
                <a:lnTo>
                  <a:pt x="391" y="211"/>
                </a:lnTo>
                <a:lnTo>
                  <a:pt x="42" y="285"/>
                </a:lnTo>
                <a:lnTo>
                  <a:pt x="0" y="52"/>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22"/>
          <p:cNvSpPr/>
          <p:nvPr/>
        </p:nvSpPr>
        <p:spPr>
          <a:xfrm>
            <a:off x="6735763" y="2555875"/>
            <a:ext cx="198437" cy="363538"/>
          </a:xfrm>
          <a:custGeom>
            <a:avLst/>
            <a:gdLst/>
            <a:ahLst/>
            <a:cxnLst/>
            <a:rect l="l" t="t" r="r" b="b"/>
            <a:pathLst>
              <a:path w="125" h="229" extrusionOk="0">
                <a:moveTo>
                  <a:pt x="14" y="0"/>
                </a:moveTo>
                <a:lnTo>
                  <a:pt x="71" y="13"/>
                </a:lnTo>
                <a:lnTo>
                  <a:pt x="72" y="20"/>
                </a:lnTo>
                <a:lnTo>
                  <a:pt x="76" y="29"/>
                </a:lnTo>
                <a:lnTo>
                  <a:pt x="78" y="33"/>
                </a:lnTo>
                <a:lnTo>
                  <a:pt x="76" y="35"/>
                </a:lnTo>
                <a:lnTo>
                  <a:pt x="73" y="35"/>
                </a:lnTo>
                <a:lnTo>
                  <a:pt x="72" y="35"/>
                </a:lnTo>
                <a:lnTo>
                  <a:pt x="72" y="38"/>
                </a:lnTo>
                <a:lnTo>
                  <a:pt x="75" y="39"/>
                </a:lnTo>
                <a:lnTo>
                  <a:pt x="76" y="41"/>
                </a:lnTo>
                <a:lnTo>
                  <a:pt x="79" y="42"/>
                </a:lnTo>
                <a:lnTo>
                  <a:pt x="82" y="40"/>
                </a:lnTo>
                <a:lnTo>
                  <a:pt x="85" y="40"/>
                </a:lnTo>
                <a:lnTo>
                  <a:pt x="88" y="41"/>
                </a:lnTo>
                <a:lnTo>
                  <a:pt x="89" y="39"/>
                </a:lnTo>
                <a:lnTo>
                  <a:pt x="101" y="49"/>
                </a:lnTo>
                <a:lnTo>
                  <a:pt x="108" y="65"/>
                </a:lnTo>
                <a:lnTo>
                  <a:pt x="114" y="79"/>
                </a:lnTo>
                <a:lnTo>
                  <a:pt x="122" y="97"/>
                </a:lnTo>
                <a:lnTo>
                  <a:pt x="125" y="108"/>
                </a:lnTo>
                <a:lnTo>
                  <a:pt x="125" y="129"/>
                </a:lnTo>
                <a:lnTo>
                  <a:pt x="120" y="135"/>
                </a:lnTo>
                <a:lnTo>
                  <a:pt x="115" y="142"/>
                </a:lnTo>
                <a:lnTo>
                  <a:pt x="107" y="151"/>
                </a:lnTo>
                <a:lnTo>
                  <a:pt x="99" y="163"/>
                </a:lnTo>
                <a:lnTo>
                  <a:pt x="85" y="184"/>
                </a:lnTo>
                <a:lnTo>
                  <a:pt x="80" y="188"/>
                </a:lnTo>
                <a:lnTo>
                  <a:pt x="69" y="196"/>
                </a:lnTo>
                <a:lnTo>
                  <a:pt x="64" y="204"/>
                </a:lnTo>
                <a:lnTo>
                  <a:pt x="57" y="214"/>
                </a:lnTo>
                <a:lnTo>
                  <a:pt x="56" y="224"/>
                </a:lnTo>
                <a:lnTo>
                  <a:pt x="56" y="227"/>
                </a:lnTo>
                <a:lnTo>
                  <a:pt x="54" y="229"/>
                </a:lnTo>
                <a:lnTo>
                  <a:pt x="50" y="227"/>
                </a:lnTo>
                <a:lnTo>
                  <a:pt x="49" y="223"/>
                </a:lnTo>
                <a:lnTo>
                  <a:pt x="48" y="219"/>
                </a:lnTo>
                <a:lnTo>
                  <a:pt x="48" y="213"/>
                </a:lnTo>
                <a:lnTo>
                  <a:pt x="49" y="208"/>
                </a:lnTo>
                <a:lnTo>
                  <a:pt x="49" y="202"/>
                </a:lnTo>
                <a:lnTo>
                  <a:pt x="47" y="200"/>
                </a:lnTo>
                <a:lnTo>
                  <a:pt x="42" y="197"/>
                </a:lnTo>
                <a:lnTo>
                  <a:pt x="38" y="196"/>
                </a:lnTo>
                <a:lnTo>
                  <a:pt x="34" y="194"/>
                </a:lnTo>
                <a:lnTo>
                  <a:pt x="23" y="181"/>
                </a:lnTo>
                <a:lnTo>
                  <a:pt x="14" y="166"/>
                </a:lnTo>
                <a:lnTo>
                  <a:pt x="14" y="162"/>
                </a:lnTo>
                <a:lnTo>
                  <a:pt x="10" y="157"/>
                </a:lnTo>
                <a:lnTo>
                  <a:pt x="7" y="153"/>
                </a:lnTo>
                <a:lnTo>
                  <a:pt x="3" y="148"/>
                </a:lnTo>
                <a:lnTo>
                  <a:pt x="3" y="143"/>
                </a:lnTo>
                <a:lnTo>
                  <a:pt x="3" y="142"/>
                </a:lnTo>
                <a:lnTo>
                  <a:pt x="0" y="141"/>
                </a:lnTo>
                <a:lnTo>
                  <a:pt x="0" y="139"/>
                </a:lnTo>
                <a:lnTo>
                  <a:pt x="0" y="135"/>
                </a:lnTo>
                <a:lnTo>
                  <a:pt x="0" y="132"/>
                </a:lnTo>
                <a:lnTo>
                  <a:pt x="9" y="129"/>
                </a:lnTo>
                <a:lnTo>
                  <a:pt x="10" y="127"/>
                </a:lnTo>
                <a:lnTo>
                  <a:pt x="10" y="126"/>
                </a:lnTo>
                <a:lnTo>
                  <a:pt x="10" y="121"/>
                </a:lnTo>
                <a:lnTo>
                  <a:pt x="10" y="119"/>
                </a:lnTo>
                <a:lnTo>
                  <a:pt x="14" y="118"/>
                </a:lnTo>
                <a:lnTo>
                  <a:pt x="17" y="116"/>
                </a:lnTo>
                <a:lnTo>
                  <a:pt x="18" y="115"/>
                </a:lnTo>
                <a:lnTo>
                  <a:pt x="20" y="110"/>
                </a:lnTo>
                <a:lnTo>
                  <a:pt x="28" y="98"/>
                </a:lnTo>
                <a:lnTo>
                  <a:pt x="32" y="96"/>
                </a:lnTo>
                <a:lnTo>
                  <a:pt x="35" y="93"/>
                </a:lnTo>
                <a:lnTo>
                  <a:pt x="36" y="93"/>
                </a:lnTo>
                <a:lnTo>
                  <a:pt x="38" y="90"/>
                </a:lnTo>
                <a:lnTo>
                  <a:pt x="40" y="84"/>
                </a:lnTo>
                <a:lnTo>
                  <a:pt x="32" y="76"/>
                </a:lnTo>
                <a:lnTo>
                  <a:pt x="26" y="71"/>
                </a:lnTo>
                <a:lnTo>
                  <a:pt x="23" y="66"/>
                </a:lnTo>
                <a:lnTo>
                  <a:pt x="20" y="63"/>
                </a:lnTo>
                <a:lnTo>
                  <a:pt x="18" y="63"/>
                </a:lnTo>
                <a:lnTo>
                  <a:pt x="15" y="63"/>
                </a:lnTo>
                <a:lnTo>
                  <a:pt x="13" y="63"/>
                </a:lnTo>
                <a:lnTo>
                  <a:pt x="13" y="59"/>
                </a:lnTo>
                <a:lnTo>
                  <a:pt x="13" y="53"/>
                </a:lnTo>
                <a:lnTo>
                  <a:pt x="13" y="45"/>
                </a:lnTo>
                <a:lnTo>
                  <a:pt x="11" y="44"/>
                </a:lnTo>
                <a:lnTo>
                  <a:pt x="10" y="41"/>
                </a:lnTo>
                <a:lnTo>
                  <a:pt x="7" y="39"/>
                </a:lnTo>
                <a:lnTo>
                  <a:pt x="6" y="39"/>
                </a:lnTo>
                <a:lnTo>
                  <a:pt x="5" y="39"/>
                </a:lnTo>
                <a:lnTo>
                  <a:pt x="11" y="26"/>
                </a:lnTo>
                <a:lnTo>
                  <a:pt x="13" y="20"/>
                </a:lnTo>
                <a:lnTo>
                  <a:pt x="14" y="10"/>
                </a:lnTo>
                <a:lnTo>
                  <a:pt x="15" y="7"/>
                </a:lnTo>
                <a:lnTo>
                  <a:pt x="15" y="6"/>
                </a:lnTo>
                <a:lnTo>
                  <a:pt x="14" y="2"/>
                </a:lnTo>
                <a:lnTo>
                  <a:pt x="14"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1" name="Google Shape;621;p22"/>
          <p:cNvSpPr/>
          <p:nvPr/>
        </p:nvSpPr>
        <p:spPr>
          <a:xfrm>
            <a:off x="6715125" y="2763838"/>
            <a:ext cx="107950" cy="200025"/>
          </a:xfrm>
          <a:custGeom>
            <a:avLst/>
            <a:gdLst/>
            <a:ahLst/>
            <a:cxnLst/>
            <a:rect l="l" t="t" r="r" b="b"/>
            <a:pathLst>
              <a:path w="68" h="126" extrusionOk="0">
                <a:moveTo>
                  <a:pt x="13" y="0"/>
                </a:moveTo>
                <a:lnTo>
                  <a:pt x="9" y="1"/>
                </a:lnTo>
                <a:lnTo>
                  <a:pt x="5" y="5"/>
                </a:lnTo>
                <a:lnTo>
                  <a:pt x="0" y="13"/>
                </a:lnTo>
                <a:lnTo>
                  <a:pt x="23" y="126"/>
                </a:lnTo>
                <a:lnTo>
                  <a:pt x="68" y="122"/>
                </a:lnTo>
                <a:lnTo>
                  <a:pt x="66" y="108"/>
                </a:lnTo>
                <a:lnTo>
                  <a:pt x="61" y="103"/>
                </a:lnTo>
                <a:lnTo>
                  <a:pt x="58" y="100"/>
                </a:lnTo>
                <a:lnTo>
                  <a:pt x="50" y="92"/>
                </a:lnTo>
                <a:lnTo>
                  <a:pt x="47" y="86"/>
                </a:lnTo>
                <a:lnTo>
                  <a:pt x="44" y="80"/>
                </a:lnTo>
                <a:lnTo>
                  <a:pt x="37" y="68"/>
                </a:lnTo>
                <a:lnTo>
                  <a:pt x="31" y="61"/>
                </a:lnTo>
                <a:lnTo>
                  <a:pt x="30" y="46"/>
                </a:lnTo>
                <a:lnTo>
                  <a:pt x="23" y="37"/>
                </a:lnTo>
                <a:lnTo>
                  <a:pt x="21" y="31"/>
                </a:lnTo>
                <a:lnTo>
                  <a:pt x="16" y="23"/>
                </a:lnTo>
                <a:lnTo>
                  <a:pt x="16" y="18"/>
                </a:lnTo>
                <a:lnTo>
                  <a:pt x="16" y="17"/>
                </a:lnTo>
                <a:lnTo>
                  <a:pt x="16" y="12"/>
                </a:lnTo>
                <a:lnTo>
                  <a:pt x="16" y="11"/>
                </a:lnTo>
                <a:lnTo>
                  <a:pt x="13" y="10"/>
                </a:lnTo>
                <a:lnTo>
                  <a:pt x="13" y="7"/>
                </a:lnTo>
                <a:lnTo>
                  <a:pt x="13" y="1"/>
                </a:lnTo>
                <a:lnTo>
                  <a:pt x="13"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22"/>
          <p:cNvSpPr/>
          <p:nvPr/>
        </p:nvSpPr>
        <p:spPr>
          <a:xfrm>
            <a:off x="6284913" y="2782888"/>
            <a:ext cx="539750" cy="276225"/>
          </a:xfrm>
          <a:custGeom>
            <a:avLst/>
            <a:gdLst/>
            <a:ahLst/>
            <a:cxnLst/>
            <a:rect l="l" t="t" r="r" b="b"/>
            <a:pathLst>
              <a:path w="340" h="174" extrusionOk="0">
                <a:moveTo>
                  <a:pt x="0" y="59"/>
                </a:moveTo>
                <a:lnTo>
                  <a:pt x="272" y="0"/>
                </a:lnTo>
                <a:lnTo>
                  <a:pt x="295" y="113"/>
                </a:lnTo>
                <a:lnTo>
                  <a:pt x="340" y="109"/>
                </a:lnTo>
                <a:lnTo>
                  <a:pt x="338" y="131"/>
                </a:lnTo>
                <a:lnTo>
                  <a:pt x="337" y="140"/>
                </a:lnTo>
                <a:lnTo>
                  <a:pt x="337" y="145"/>
                </a:lnTo>
                <a:lnTo>
                  <a:pt x="334" y="147"/>
                </a:lnTo>
                <a:lnTo>
                  <a:pt x="334" y="150"/>
                </a:lnTo>
                <a:lnTo>
                  <a:pt x="332" y="154"/>
                </a:lnTo>
                <a:lnTo>
                  <a:pt x="333" y="161"/>
                </a:lnTo>
                <a:lnTo>
                  <a:pt x="333" y="163"/>
                </a:lnTo>
                <a:lnTo>
                  <a:pt x="332" y="167"/>
                </a:lnTo>
                <a:lnTo>
                  <a:pt x="304" y="174"/>
                </a:lnTo>
                <a:lnTo>
                  <a:pt x="303" y="163"/>
                </a:lnTo>
                <a:lnTo>
                  <a:pt x="300" y="157"/>
                </a:lnTo>
                <a:lnTo>
                  <a:pt x="295" y="153"/>
                </a:lnTo>
                <a:lnTo>
                  <a:pt x="294" y="151"/>
                </a:lnTo>
                <a:lnTo>
                  <a:pt x="293" y="151"/>
                </a:lnTo>
                <a:lnTo>
                  <a:pt x="293" y="143"/>
                </a:lnTo>
                <a:lnTo>
                  <a:pt x="293" y="137"/>
                </a:lnTo>
                <a:lnTo>
                  <a:pt x="295" y="133"/>
                </a:lnTo>
                <a:lnTo>
                  <a:pt x="299" y="128"/>
                </a:lnTo>
                <a:lnTo>
                  <a:pt x="295" y="123"/>
                </a:lnTo>
                <a:lnTo>
                  <a:pt x="289" y="114"/>
                </a:lnTo>
                <a:lnTo>
                  <a:pt x="283" y="107"/>
                </a:lnTo>
                <a:lnTo>
                  <a:pt x="270" y="100"/>
                </a:lnTo>
                <a:lnTo>
                  <a:pt x="266" y="86"/>
                </a:lnTo>
                <a:lnTo>
                  <a:pt x="261" y="83"/>
                </a:lnTo>
                <a:lnTo>
                  <a:pt x="260" y="77"/>
                </a:lnTo>
                <a:lnTo>
                  <a:pt x="264" y="74"/>
                </a:lnTo>
                <a:lnTo>
                  <a:pt x="255" y="70"/>
                </a:lnTo>
                <a:lnTo>
                  <a:pt x="252" y="62"/>
                </a:lnTo>
                <a:lnTo>
                  <a:pt x="251" y="50"/>
                </a:lnTo>
                <a:lnTo>
                  <a:pt x="247" y="41"/>
                </a:lnTo>
                <a:lnTo>
                  <a:pt x="248" y="37"/>
                </a:lnTo>
                <a:lnTo>
                  <a:pt x="249" y="31"/>
                </a:lnTo>
                <a:lnTo>
                  <a:pt x="249" y="27"/>
                </a:lnTo>
                <a:lnTo>
                  <a:pt x="247" y="21"/>
                </a:lnTo>
                <a:lnTo>
                  <a:pt x="247" y="16"/>
                </a:lnTo>
                <a:lnTo>
                  <a:pt x="240" y="10"/>
                </a:lnTo>
                <a:lnTo>
                  <a:pt x="239" y="12"/>
                </a:lnTo>
                <a:lnTo>
                  <a:pt x="236" y="16"/>
                </a:lnTo>
                <a:lnTo>
                  <a:pt x="231" y="30"/>
                </a:lnTo>
                <a:lnTo>
                  <a:pt x="231" y="41"/>
                </a:lnTo>
                <a:lnTo>
                  <a:pt x="234" y="49"/>
                </a:lnTo>
                <a:lnTo>
                  <a:pt x="230" y="50"/>
                </a:lnTo>
                <a:lnTo>
                  <a:pt x="226" y="52"/>
                </a:lnTo>
                <a:lnTo>
                  <a:pt x="233" y="58"/>
                </a:lnTo>
                <a:lnTo>
                  <a:pt x="239" y="69"/>
                </a:lnTo>
                <a:lnTo>
                  <a:pt x="236" y="71"/>
                </a:lnTo>
                <a:lnTo>
                  <a:pt x="233" y="77"/>
                </a:lnTo>
                <a:lnTo>
                  <a:pt x="239" y="81"/>
                </a:lnTo>
                <a:lnTo>
                  <a:pt x="243" y="85"/>
                </a:lnTo>
                <a:lnTo>
                  <a:pt x="242" y="90"/>
                </a:lnTo>
                <a:lnTo>
                  <a:pt x="245" y="99"/>
                </a:lnTo>
                <a:lnTo>
                  <a:pt x="248" y="108"/>
                </a:lnTo>
                <a:lnTo>
                  <a:pt x="252" y="116"/>
                </a:lnTo>
                <a:lnTo>
                  <a:pt x="260" y="123"/>
                </a:lnTo>
                <a:lnTo>
                  <a:pt x="265" y="129"/>
                </a:lnTo>
                <a:lnTo>
                  <a:pt x="266" y="134"/>
                </a:lnTo>
                <a:lnTo>
                  <a:pt x="260" y="130"/>
                </a:lnTo>
                <a:lnTo>
                  <a:pt x="249" y="128"/>
                </a:lnTo>
                <a:lnTo>
                  <a:pt x="235" y="124"/>
                </a:lnTo>
                <a:lnTo>
                  <a:pt x="229" y="124"/>
                </a:lnTo>
                <a:lnTo>
                  <a:pt x="227" y="123"/>
                </a:lnTo>
                <a:lnTo>
                  <a:pt x="224" y="122"/>
                </a:lnTo>
                <a:lnTo>
                  <a:pt x="222" y="120"/>
                </a:lnTo>
                <a:lnTo>
                  <a:pt x="220" y="118"/>
                </a:lnTo>
                <a:lnTo>
                  <a:pt x="220" y="116"/>
                </a:lnTo>
                <a:lnTo>
                  <a:pt x="220" y="115"/>
                </a:lnTo>
                <a:lnTo>
                  <a:pt x="224" y="114"/>
                </a:lnTo>
                <a:lnTo>
                  <a:pt x="227" y="113"/>
                </a:lnTo>
                <a:lnTo>
                  <a:pt x="227" y="110"/>
                </a:lnTo>
                <a:lnTo>
                  <a:pt x="221" y="105"/>
                </a:lnTo>
                <a:lnTo>
                  <a:pt x="218" y="101"/>
                </a:lnTo>
                <a:lnTo>
                  <a:pt x="210" y="98"/>
                </a:lnTo>
                <a:lnTo>
                  <a:pt x="206" y="98"/>
                </a:lnTo>
                <a:lnTo>
                  <a:pt x="202" y="99"/>
                </a:lnTo>
                <a:lnTo>
                  <a:pt x="200" y="101"/>
                </a:lnTo>
                <a:lnTo>
                  <a:pt x="197" y="106"/>
                </a:lnTo>
                <a:lnTo>
                  <a:pt x="190" y="116"/>
                </a:lnTo>
                <a:lnTo>
                  <a:pt x="136" y="80"/>
                </a:lnTo>
                <a:lnTo>
                  <a:pt x="131" y="77"/>
                </a:lnTo>
                <a:lnTo>
                  <a:pt x="120" y="73"/>
                </a:lnTo>
                <a:lnTo>
                  <a:pt x="112" y="71"/>
                </a:lnTo>
                <a:lnTo>
                  <a:pt x="108" y="71"/>
                </a:lnTo>
                <a:lnTo>
                  <a:pt x="106" y="67"/>
                </a:lnTo>
                <a:lnTo>
                  <a:pt x="104" y="64"/>
                </a:lnTo>
                <a:lnTo>
                  <a:pt x="97" y="64"/>
                </a:lnTo>
                <a:lnTo>
                  <a:pt x="94" y="61"/>
                </a:lnTo>
                <a:lnTo>
                  <a:pt x="94" y="58"/>
                </a:lnTo>
                <a:lnTo>
                  <a:pt x="90" y="55"/>
                </a:lnTo>
                <a:lnTo>
                  <a:pt x="85" y="54"/>
                </a:lnTo>
                <a:lnTo>
                  <a:pt x="81" y="53"/>
                </a:lnTo>
                <a:lnTo>
                  <a:pt x="78" y="53"/>
                </a:lnTo>
                <a:lnTo>
                  <a:pt x="76" y="50"/>
                </a:lnTo>
                <a:lnTo>
                  <a:pt x="71" y="50"/>
                </a:lnTo>
                <a:lnTo>
                  <a:pt x="64" y="50"/>
                </a:lnTo>
                <a:lnTo>
                  <a:pt x="61" y="53"/>
                </a:lnTo>
                <a:lnTo>
                  <a:pt x="61" y="58"/>
                </a:lnTo>
                <a:lnTo>
                  <a:pt x="58" y="60"/>
                </a:lnTo>
                <a:lnTo>
                  <a:pt x="55" y="60"/>
                </a:lnTo>
                <a:lnTo>
                  <a:pt x="53" y="62"/>
                </a:lnTo>
                <a:lnTo>
                  <a:pt x="53" y="65"/>
                </a:lnTo>
                <a:lnTo>
                  <a:pt x="52" y="68"/>
                </a:lnTo>
                <a:lnTo>
                  <a:pt x="47" y="71"/>
                </a:lnTo>
                <a:lnTo>
                  <a:pt x="45" y="74"/>
                </a:lnTo>
                <a:lnTo>
                  <a:pt x="42" y="76"/>
                </a:lnTo>
                <a:lnTo>
                  <a:pt x="38" y="76"/>
                </a:lnTo>
                <a:lnTo>
                  <a:pt x="36" y="74"/>
                </a:lnTo>
                <a:lnTo>
                  <a:pt x="33" y="74"/>
                </a:lnTo>
                <a:lnTo>
                  <a:pt x="31" y="80"/>
                </a:lnTo>
                <a:lnTo>
                  <a:pt x="32" y="85"/>
                </a:lnTo>
                <a:lnTo>
                  <a:pt x="26" y="89"/>
                </a:lnTo>
                <a:lnTo>
                  <a:pt x="21" y="97"/>
                </a:lnTo>
                <a:lnTo>
                  <a:pt x="21" y="99"/>
                </a:lnTo>
                <a:lnTo>
                  <a:pt x="18" y="105"/>
                </a:lnTo>
                <a:lnTo>
                  <a:pt x="13" y="113"/>
                </a:lnTo>
                <a:lnTo>
                  <a:pt x="0" y="123"/>
                </a:lnTo>
                <a:lnTo>
                  <a:pt x="0" y="59"/>
                </a:lnTo>
                <a:close/>
              </a:path>
            </a:pathLst>
          </a:custGeom>
          <a:solidFill>
            <a:srgbClr val="00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22"/>
          <p:cNvSpPr/>
          <p:nvPr/>
        </p:nvSpPr>
        <p:spPr>
          <a:xfrm>
            <a:off x="6769100" y="3048000"/>
            <a:ext cx="42863" cy="106363"/>
          </a:xfrm>
          <a:custGeom>
            <a:avLst/>
            <a:gdLst/>
            <a:ahLst/>
            <a:cxnLst/>
            <a:rect l="l" t="t" r="r" b="b"/>
            <a:pathLst>
              <a:path w="27" h="67" extrusionOk="0">
                <a:moveTo>
                  <a:pt x="0" y="6"/>
                </a:moveTo>
                <a:lnTo>
                  <a:pt x="2" y="25"/>
                </a:lnTo>
                <a:lnTo>
                  <a:pt x="6" y="53"/>
                </a:lnTo>
                <a:lnTo>
                  <a:pt x="11" y="61"/>
                </a:lnTo>
                <a:lnTo>
                  <a:pt x="13" y="67"/>
                </a:lnTo>
                <a:lnTo>
                  <a:pt x="17" y="65"/>
                </a:lnTo>
                <a:lnTo>
                  <a:pt x="19" y="60"/>
                </a:lnTo>
                <a:lnTo>
                  <a:pt x="22" y="53"/>
                </a:lnTo>
                <a:lnTo>
                  <a:pt x="27" y="48"/>
                </a:lnTo>
                <a:lnTo>
                  <a:pt x="27" y="39"/>
                </a:lnTo>
                <a:lnTo>
                  <a:pt x="27" y="21"/>
                </a:lnTo>
                <a:lnTo>
                  <a:pt x="27" y="3"/>
                </a:lnTo>
                <a:lnTo>
                  <a:pt x="27" y="0"/>
                </a:lnTo>
                <a:lnTo>
                  <a:pt x="0" y="6"/>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22"/>
          <p:cNvSpPr/>
          <p:nvPr/>
        </p:nvSpPr>
        <p:spPr>
          <a:xfrm>
            <a:off x="5942013" y="2743200"/>
            <a:ext cx="573087" cy="592138"/>
          </a:xfrm>
          <a:custGeom>
            <a:avLst/>
            <a:gdLst/>
            <a:ahLst/>
            <a:cxnLst/>
            <a:rect l="l" t="t" r="r" b="b"/>
            <a:pathLst>
              <a:path w="361" h="373" extrusionOk="0">
                <a:moveTo>
                  <a:pt x="131" y="0"/>
                </a:moveTo>
                <a:lnTo>
                  <a:pt x="146" y="96"/>
                </a:lnTo>
                <a:lnTo>
                  <a:pt x="224" y="80"/>
                </a:lnTo>
                <a:lnTo>
                  <a:pt x="226" y="144"/>
                </a:lnTo>
                <a:lnTo>
                  <a:pt x="233" y="138"/>
                </a:lnTo>
                <a:lnTo>
                  <a:pt x="237" y="134"/>
                </a:lnTo>
                <a:lnTo>
                  <a:pt x="243" y="125"/>
                </a:lnTo>
                <a:lnTo>
                  <a:pt x="246" y="118"/>
                </a:lnTo>
                <a:lnTo>
                  <a:pt x="250" y="110"/>
                </a:lnTo>
                <a:lnTo>
                  <a:pt x="250" y="109"/>
                </a:lnTo>
                <a:lnTo>
                  <a:pt x="254" y="108"/>
                </a:lnTo>
                <a:lnTo>
                  <a:pt x="255" y="108"/>
                </a:lnTo>
                <a:lnTo>
                  <a:pt x="256" y="99"/>
                </a:lnTo>
                <a:lnTo>
                  <a:pt x="258" y="97"/>
                </a:lnTo>
                <a:lnTo>
                  <a:pt x="258" y="95"/>
                </a:lnTo>
                <a:lnTo>
                  <a:pt x="260" y="95"/>
                </a:lnTo>
                <a:lnTo>
                  <a:pt x="265" y="97"/>
                </a:lnTo>
                <a:lnTo>
                  <a:pt x="267" y="97"/>
                </a:lnTo>
                <a:lnTo>
                  <a:pt x="269" y="97"/>
                </a:lnTo>
                <a:lnTo>
                  <a:pt x="270" y="95"/>
                </a:lnTo>
                <a:lnTo>
                  <a:pt x="273" y="91"/>
                </a:lnTo>
                <a:lnTo>
                  <a:pt x="275" y="89"/>
                </a:lnTo>
                <a:lnTo>
                  <a:pt x="276" y="89"/>
                </a:lnTo>
                <a:lnTo>
                  <a:pt x="277" y="86"/>
                </a:lnTo>
                <a:lnTo>
                  <a:pt x="277" y="83"/>
                </a:lnTo>
                <a:lnTo>
                  <a:pt x="279" y="82"/>
                </a:lnTo>
                <a:lnTo>
                  <a:pt x="283" y="80"/>
                </a:lnTo>
                <a:lnTo>
                  <a:pt x="283" y="79"/>
                </a:lnTo>
                <a:lnTo>
                  <a:pt x="287" y="75"/>
                </a:lnTo>
                <a:lnTo>
                  <a:pt x="287" y="72"/>
                </a:lnTo>
                <a:lnTo>
                  <a:pt x="290" y="71"/>
                </a:lnTo>
                <a:lnTo>
                  <a:pt x="294" y="71"/>
                </a:lnTo>
                <a:lnTo>
                  <a:pt x="298" y="71"/>
                </a:lnTo>
                <a:lnTo>
                  <a:pt x="303" y="72"/>
                </a:lnTo>
                <a:lnTo>
                  <a:pt x="305" y="74"/>
                </a:lnTo>
                <a:lnTo>
                  <a:pt x="308" y="74"/>
                </a:lnTo>
                <a:lnTo>
                  <a:pt x="314" y="76"/>
                </a:lnTo>
                <a:lnTo>
                  <a:pt x="318" y="77"/>
                </a:lnTo>
                <a:lnTo>
                  <a:pt x="319" y="79"/>
                </a:lnTo>
                <a:lnTo>
                  <a:pt x="321" y="82"/>
                </a:lnTo>
                <a:lnTo>
                  <a:pt x="321" y="83"/>
                </a:lnTo>
                <a:lnTo>
                  <a:pt x="324" y="84"/>
                </a:lnTo>
                <a:lnTo>
                  <a:pt x="329" y="84"/>
                </a:lnTo>
                <a:lnTo>
                  <a:pt x="330" y="86"/>
                </a:lnTo>
                <a:lnTo>
                  <a:pt x="333" y="91"/>
                </a:lnTo>
                <a:lnTo>
                  <a:pt x="336" y="92"/>
                </a:lnTo>
                <a:lnTo>
                  <a:pt x="348" y="95"/>
                </a:lnTo>
                <a:lnTo>
                  <a:pt x="354" y="99"/>
                </a:lnTo>
                <a:lnTo>
                  <a:pt x="361" y="101"/>
                </a:lnTo>
                <a:lnTo>
                  <a:pt x="360" y="104"/>
                </a:lnTo>
                <a:lnTo>
                  <a:pt x="354" y="117"/>
                </a:lnTo>
                <a:lnTo>
                  <a:pt x="349" y="119"/>
                </a:lnTo>
                <a:lnTo>
                  <a:pt x="340" y="128"/>
                </a:lnTo>
                <a:lnTo>
                  <a:pt x="330" y="145"/>
                </a:lnTo>
                <a:lnTo>
                  <a:pt x="325" y="147"/>
                </a:lnTo>
                <a:lnTo>
                  <a:pt x="318" y="152"/>
                </a:lnTo>
                <a:lnTo>
                  <a:pt x="315" y="156"/>
                </a:lnTo>
                <a:lnTo>
                  <a:pt x="306" y="176"/>
                </a:lnTo>
                <a:lnTo>
                  <a:pt x="304" y="179"/>
                </a:lnTo>
                <a:lnTo>
                  <a:pt x="300" y="176"/>
                </a:lnTo>
                <a:lnTo>
                  <a:pt x="295" y="174"/>
                </a:lnTo>
                <a:lnTo>
                  <a:pt x="293" y="174"/>
                </a:lnTo>
                <a:lnTo>
                  <a:pt x="291" y="180"/>
                </a:lnTo>
                <a:lnTo>
                  <a:pt x="289" y="183"/>
                </a:lnTo>
                <a:lnTo>
                  <a:pt x="280" y="206"/>
                </a:lnTo>
                <a:lnTo>
                  <a:pt x="273" y="219"/>
                </a:lnTo>
                <a:lnTo>
                  <a:pt x="270" y="225"/>
                </a:lnTo>
                <a:lnTo>
                  <a:pt x="268" y="225"/>
                </a:lnTo>
                <a:lnTo>
                  <a:pt x="262" y="225"/>
                </a:lnTo>
                <a:lnTo>
                  <a:pt x="258" y="221"/>
                </a:lnTo>
                <a:lnTo>
                  <a:pt x="253" y="209"/>
                </a:lnTo>
                <a:lnTo>
                  <a:pt x="249" y="202"/>
                </a:lnTo>
                <a:lnTo>
                  <a:pt x="246" y="198"/>
                </a:lnTo>
                <a:lnTo>
                  <a:pt x="241" y="201"/>
                </a:lnTo>
                <a:lnTo>
                  <a:pt x="240" y="209"/>
                </a:lnTo>
                <a:lnTo>
                  <a:pt x="236" y="218"/>
                </a:lnTo>
                <a:lnTo>
                  <a:pt x="234" y="238"/>
                </a:lnTo>
                <a:lnTo>
                  <a:pt x="231" y="252"/>
                </a:lnTo>
                <a:lnTo>
                  <a:pt x="224" y="261"/>
                </a:lnTo>
                <a:lnTo>
                  <a:pt x="216" y="276"/>
                </a:lnTo>
                <a:lnTo>
                  <a:pt x="212" y="283"/>
                </a:lnTo>
                <a:lnTo>
                  <a:pt x="210" y="292"/>
                </a:lnTo>
                <a:lnTo>
                  <a:pt x="209" y="298"/>
                </a:lnTo>
                <a:lnTo>
                  <a:pt x="209" y="303"/>
                </a:lnTo>
                <a:lnTo>
                  <a:pt x="212" y="305"/>
                </a:lnTo>
                <a:lnTo>
                  <a:pt x="218" y="310"/>
                </a:lnTo>
                <a:lnTo>
                  <a:pt x="217" y="314"/>
                </a:lnTo>
                <a:lnTo>
                  <a:pt x="200" y="328"/>
                </a:lnTo>
                <a:lnTo>
                  <a:pt x="188" y="337"/>
                </a:lnTo>
                <a:lnTo>
                  <a:pt x="178" y="340"/>
                </a:lnTo>
                <a:lnTo>
                  <a:pt x="170" y="339"/>
                </a:lnTo>
                <a:lnTo>
                  <a:pt x="163" y="337"/>
                </a:lnTo>
                <a:lnTo>
                  <a:pt x="161" y="337"/>
                </a:lnTo>
                <a:lnTo>
                  <a:pt x="158" y="340"/>
                </a:lnTo>
                <a:lnTo>
                  <a:pt x="155" y="348"/>
                </a:lnTo>
                <a:lnTo>
                  <a:pt x="151" y="352"/>
                </a:lnTo>
                <a:lnTo>
                  <a:pt x="136" y="361"/>
                </a:lnTo>
                <a:lnTo>
                  <a:pt x="125" y="367"/>
                </a:lnTo>
                <a:lnTo>
                  <a:pt x="113" y="364"/>
                </a:lnTo>
                <a:lnTo>
                  <a:pt x="106" y="362"/>
                </a:lnTo>
                <a:lnTo>
                  <a:pt x="104" y="362"/>
                </a:lnTo>
                <a:lnTo>
                  <a:pt x="99" y="365"/>
                </a:lnTo>
                <a:lnTo>
                  <a:pt x="92" y="369"/>
                </a:lnTo>
                <a:lnTo>
                  <a:pt x="85" y="373"/>
                </a:lnTo>
                <a:lnTo>
                  <a:pt x="78" y="373"/>
                </a:lnTo>
                <a:lnTo>
                  <a:pt x="71" y="370"/>
                </a:lnTo>
                <a:lnTo>
                  <a:pt x="67" y="362"/>
                </a:lnTo>
                <a:lnTo>
                  <a:pt x="64" y="360"/>
                </a:lnTo>
                <a:lnTo>
                  <a:pt x="60" y="358"/>
                </a:lnTo>
                <a:lnTo>
                  <a:pt x="55" y="345"/>
                </a:lnTo>
                <a:lnTo>
                  <a:pt x="54" y="333"/>
                </a:lnTo>
                <a:lnTo>
                  <a:pt x="49" y="322"/>
                </a:lnTo>
                <a:lnTo>
                  <a:pt x="40" y="303"/>
                </a:lnTo>
                <a:lnTo>
                  <a:pt x="40" y="300"/>
                </a:lnTo>
                <a:lnTo>
                  <a:pt x="36" y="294"/>
                </a:lnTo>
                <a:lnTo>
                  <a:pt x="34" y="291"/>
                </a:lnTo>
                <a:lnTo>
                  <a:pt x="34" y="285"/>
                </a:lnTo>
                <a:lnTo>
                  <a:pt x="27" y="280"/>
                </a:lnTo>
                <a:lnTo>
                  <a:pt x="22" y="276"/>
                </a:lnTo>
                <a:lnTo>
                  <a:pt x="15" y="271"/>
                </a:lnTo>
                <a:lnTo>
                  <a:pt x="14" y="268"/>
                </a:lnTo>
                <a:lnTo>
                  <a:pt x="14" y="265"/>
                </a:lnTo>
                <a:lnTo>
                  <a:pt x="9" y="261"/>
                </a:lnTo>
                <a:lnTo>
                  <a:pt x="5" y="259"/>
                </a:lnTo>
                <a:lnTo>
                  <a:pt x="0" y="255"/>
                </a:lnTo>
                <a:lnTo>
                  <a:pt x="8" y="252"/>
                </a:lnTo>
                <a:lnTo>
                  <a:pt x="13" y="249"/>
                </a:lnTo>
                <a:lnTo>
                  <a:pt x="15" y="246"/>
                </a:lnTo>
                <a:lnTo>
                  <a:pt x="18" y="243"/>
                </a:lnTo>
                <a:lnTo>
                  <a:pt x="19" y="238"/>
                </a:lnTo>
                <a:lnTo>
                  <a:pt x="22" y="235"/>
                </a:lnTo>
                <a:lnTo>
                  <a:pt x="25" y="232"/>
                </a:lnTo>
                <a:lnTo>
                  <a:pt x="26" y="229"/>
                </a:lnTo>
                <a:lnTo>
                  <a:pt x="25" y="229"/>
                </a:lnTo>
                <a:lnTo>
                  <a:pt x="23" y="226"/>
                </a:lnTo>
                <a:lnTo>
                  <a:pt x="23" y="221"/>
                </a:lnTo>
                <a:lnTo>
                  <a:pt x="25" y="216"/>
                </a:lnTo>
                <a:lnTo>
                  <a:pt x="29" y="215"/>
                </a:lnTo>
                <a:lnTo>
                  <a:pt x="33" y="215"/>
                </a:lnTo>
                <a:lnTo>
                  <a:pt x="36" y="218"/>
                </a:lnTo>
                <a:lnTo>
                  <a:pt x="36" y="222"/>
                </a:lnTo>
                <a:lnTo>
                  <a:pt x="37" y="227"/>
                </a:lnTo>
                <a:lnTo>
                  <a:pt x="38" y="227"/>
                </a:lnTo>
                <a:lnTo>
                  <a:pt x="38" y="222"/>
                </a:lnTo>
                <a:lnTo>
                  <a:pt x="38" y="221"/>
                </a:lnTo>
                <a:lnTo>
                  <a:pt x="43" y="221"/>
                </a:lnTo>
                <a:lnTo>
                  <a:pt x="47" y="221"/>
                </a:lnTo>
                <a:lnTo>
                  <a:pt x="48" y="220"/>
                </a:lnTo>
                <a:lnTo>
                  <a:pt x="45" y="216"/>
                </a:lnTo>
                <a:lnTo>
                  <a:pt x="39" y="210"/>
                </a:lnTo>
                <a:lnTo>
                  <a:pt x="38" y="206"/>
                </a:lnTo>
                <a:lnTo>
                  <a:pt x="38" y="203"/>
                </a:lnTo>
                <a:lnTo>
                  <a:pt x="41" y="199"/>
                </a:lnTo>
                <a:lnTo>
                  <a:pt x="46" y="198"/>
                </a:lnTo>
                <a:lnTo>
                  <a:pt x="49" y="198"/>
                </a:lnTo>
                <a:lnTo>
                  <a:pt x="52" y="197"/>
                </a:lnTo>
                <a:lnTo>
                  <a:pt x="52" y="193"/>
                </a:lnTo>
                <a:lnTo>
                  <a:pt x="51" y="186"/>
                </a:lnTo>
                <a:lnTo>
                  <a:pt x="51" y="184"/>
                </a:lnTo>
                <a:lnTo>
                  <a:pt x="54" y="176"/>
                </a:lnTo>
                <a:lnTo>
                  <a:pt x="64" y="160"/>
                </a:lnTo>
                <a:lnTo>
                  <a:pt x="70" y="156"/>
                </a:lnTo>
                <a:lnTo>
                  <a:pt x="75" y="155"/>
                </a:lnTo>
                <a:lnTo>
                  <a:pt x="81" y="153"/>
                </a:lnTo>
                <a:lnTo>
                  <a:pt x="87" y="152"/>
                </a:lnTo>
                <a:lnTo>
                  <a:pt x="89" y="150"/>
                </a:lnTo>
                <a:lnTo>
                  <a:pt x="91" y="147"/>
                </a:lnTo>
                <a:lnTo>
                  <a:pt x="92" y="141"/>
                </a:lnTo>
                <a:lnTo>
                  <a:pt x="89" y="132"/>
                </a:lnTo>
                <a:lnTo>
                  <a:pt x="91" y="125"/>
                </a:lnTo>
                <a:lnTo>
                  <a:pt x="94" y="123"/>
                </a:lnTo>
                <a:lnTo>
                  <a:pt x="96" y="121"/>
                </a:lnTo>
                <a:lnTo>
                  <a:pt x="112" y="77"/>
                </a:lnTo>
                <a:lnTo>
                  <a:pt x="119" y="56"/>
                </a:lnTo>
                <a:lnTo>
                  <a:pt x="121" y="49"/>
                </a:lnTo>
                <a:lnTo>
                  <a:pt x="119" y="44"/>
                </a:lnTo>
                <a:lnTo>
                  <a:pt x="122" y="37"/>
                </a:lnTo>
                <a:lnTo>
                  <a:pt x="124" y="34"/>
                </a:lnTo>
                <a:lnTo>
                  <a:pt x="123" y="30"/>
                </a:lnTo>
                <a:lnTo>
                  <a:pt x="122" y="25"/>
                </a:lnTo>
                <a:lnTo>
                  <a:pt x="119" y="22"/>
                </a:lnTo>
                <a:lnTo>
                  <a:pt x="116" y="21"/>
                </a:lnTo>
                <a:lnTo>
                  <a:pt x="116" y="19"/>
                </a:lnTo>
                <a:lnTo>
                  <a:pt x="115" y="16"/>
                </a:lnTo>
                <a:lnTo>
                  <a:pt x="115" y="12"/>
                </a:lnTo>
                <a:lnTo>
                  <a:pt x="117" y="8"/>
                </a:lnTo>
                <a:lnTo>
                  <a:pt x="124" y="4"/>
                </a:lnTo>
                <a:lnTo>
                  <a:pt x="128" y="0"/>
                </a:lnTo>
                <a:lnTo>
                  <a:pt x="13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22"/>
          <p:cNvSpPr/>
          <p:nvPr/>
        </p:nvSpPr>
        <p:spPr>
          <a:xfrm>
            <a:off x="1443038" y="5168900"/>
            <a:ext cx="1401762" cy="947738"/>
          </a:xfrm>
          <a:custGeom>
            <a:avLst/>
            <a:gdLst/>
            <a:ahLst/>
            <a:cxnLst/>
            <a:rect l="l" t="t" r="r" b="b"/>
            <a:pathLst>
              <a:path w="883" h="597" extrusionOk="0">
                <a:moveTo>
                  <a:pt x="403" y="37"/>
                </a:moveTo>
                <a:lnTo>
                  <a:pt x="522" y="378"/>
                </a:lnTo>
                <a:lnTo>
                  <a:pt x="535" y="378"/>
                </a:lnTo>
                <a:lnTo>
                  <a:pt x="545" y="378"/>
                </a:lnTo>
                <a:lnTo>
                  <a:pt x="567" y="364"/>
                </a:lnTo>
                <a:lnTo>
                  <a:pt x="582" y="378"/>
                </a:lnTo>
                <a:lnTo>
                  <a:pt x="609" y="378"/>
                </a:lnTo>
                <a:lnTo>
                  <a:pt x="622" y="387"/>
                </a:lnTo>
                <a:lnTo>
                  <a:pt x="627" y="387"/>
                </a:lnTo>
                <a:lnTo>
                  <a:pt x="637" y="387"/>
                </a:lnTo>
                <a:lnTo>
                  <a:pt x="641" y="368"/>
                </a:lnTo>
                <a:lnTo>
                  <a:pt x="650" y="345"/>
                </a:lnTo>
                <a:lnTo>
                  <a:pt x="673" y="351"/>
                </a:lnTo>
                <a:lnTo>
                  <a:pt x="691" y="355"/>
                </a:lnTo>
                <a:lnTo>
                  <a:pt x="796" y="387"/>
                </a:lnTo>
                <a:lnTo>
                  <a:pt x="837" y="381"/>
                </a:lnTo>
                <a:lnTo>
                  <a:pt x="855" y="381"/>
                </a:lnTo>
                <a:lnTo>
                  <a:pt x="873" y="396"/>
                </a:lnTo>
                <a:lnTo>
                  <a:pt x="883" y="424"/>
                </a:lnTo>
                <a:lnTo>
                  <a:pt x="873" y="442"/>
                </a:lnTo>
                <a:lnTo>
                  <a:pt x="841" y="460"/>
                </a:lnTo>
                <a:lnTo>
                  <a:pt x="828" y="460"/>
                </a:lnTo>
                <a:lnTo>
                  <a:pt x="810" y="454"/>
                </a:lnTo>
                <a:lnTo>
                  <a:pt x="792" y="437"/>
                </a:lnTo>
                <a:lnTo>
                  <a:pt x="778" y="437"/>
                </a:lnTo>
                <a:lnTo>
                  <a:pt x="783" y="451"/>
                </a:lnTo>
                <a:lnTo>
                  <a:pt x="778" y="454"/>
                </a:lnTo>
                <a:lnTo>
                  <a:pt x="768" y="460"/>
                </a:lnTo>
                <a:lnTo>
                  <a:pt x="691" y="424"/>
                </a:lnTo>
                <a:lnTo>
                  <a:pt x="673" y="415"/>
                </a:lnTo>
                <a:lnTo>
                  <a:pt x="673" y="410"/>
                </a:lnTo>
                <a:lnTo>
                  <a:pt x="673" y="401"/>
                </a:lnTo>
                <a:lnTo>
                  <a:pt x="673" y="392"/>
                </a:lnTo>
                <a:lnTo>
                  <a:pt x="664" y="392"/>
                </a:lnTo>
                <a:lnTo>
                  <a:pt x="669" y="404"/>
                </a:lnTo>
                <a:lnTo>
                  <a:pt x="664" y="415"/>
                </a:lnTo>
                <a:lnTo>
                  <a:pt x="604" y="410"/>
                </a:lnTo>
                <a:lnTo>
                  <a:pt x="564" y="396"/>
                </a:lnTo>
                <a:lnTo>
                  <a:pt x="559" y="404"/>
                </a:lnTo>
                <a:lnTo>
                  <a:pt x="535" y="404"/>
                </a:lnTo>
                <a:lnTo>
                  <a:pt x="499" y="410"/>
                </a:lnTo>
                <a:lnTo>
                  <a:pt x="473" y="418"/>
                </a:lnTo>
                <a:lnTo>
                  <a:pt x="459" y="415"/>
                </a:lnTo>
                <a:lnTo>
                  <a:pt x="445" y="404"/>
                </a:lnTo>
                <a:lnTo>
                  <a:pt x="426" y="415"/>
                </a:lnTo>
                <a:lnTo>
                  <a:pt x="417" y="410"/>
                </a:lnTo>
                <a:lnTo>
                  <a:pt x="403" y="401"/>
                </a:lnTo>
                <a:lnTo>
                  <a:pt x="391" y="410"/>
                </a:lnTo>
                <a:lnTo>
                  <a:pt x="377" y="433"/>
                </a:lnTo>
                <a:lnTo>
                  <a:pt x="373" y="442"/>
                </a:lnTo>
                <a:lnTo>
                  <a:pt x="340" y="464"/>
                </a:lnTo>
                <a:lnTo>
                  <a:pt x="309" y="477"/>
                </a:lnTo>
                <a:lnTo>
                  <a:pt x="299" y="477"/>
                </a:lnTo>
                <a:lnTo>
                  <a:pt x="303" y="460"/>
                </a:lnTo>
                <a:lnTo>
                  <a:pt x="294" y="451"/>
                </a:lnTo>
                <a:lnTo>
                  <a:pt x="303" y="433"/>
                </a:lnTo>
                <a:lnTo>
                  <a:pt x="299" y="424"/>
                </a:lnTo>
                <a:lnTo>
                  <a:pt x="291" y="442"/>
                </a:lnTo>
                <a:lnTo>
                  <a:pt x="254" y="473"/>
                </a:lnTo>
                <a:lnTo>
                  <a:pt x="249" y="477"/>
                </a:lnTo>
                <a:lnTo>
                  <a:pt x="258" y="491"/>
                </a:lnTo>
                <a:lnTo>
                  <a:pt x="267" y="491"/>
                </a:lnTo>
                <a:lnTo>
                  <a:pt x="254" y="505"/>
                </a:lnTo>
                <a:lnTo>
                  <a:pt x="240" y="524"/>
                </a:lnTo>
                <a:lnTo>
                  <a:pt x="208" y="537"/>
                </a:lnTo>
                <a:lnTo>
                  <a:pt x="176" y="560"/>
                </a:lnTo>
                <a:lnTo>
                  <a:pt x="130" y="574"/>
                </a:lnTo>
                <a:lnTo>
                  <a:pt x="126" y="587"/>
                </a:lnTo>
                <a:lnTo>
                  <a:pt x="98" y="597"/>
                </a:lnTo>
                <a:lnTo>
                  <a:pt x="71" y="597"/>
                </a:lnTo>
                <a:lnTo>
                  <a:pt x="53" y="592"/>
                </a:lnTo>
                <a:lnTo>
                  <a:pt x="53" y="587"/>
                </a:lnTo>
                <a:lnTo>
                  <a:pt x="62" y="579"/>
                </a:lnTo>
                <a:lnTo>
                  <a:pt x="107" y="560"/>
                </a:lnTo>
                <a:lnTo>
                  <a:pt x="140" y="542"/>
                </a:lnTo>
                <a:lnTo>
                  <a:pt x="144" y="528"/>
                </a:lnTo>
                <a:lnTo>
                  <a:pt x="153" y="500"/>
                </a:lnTo>
                <a:lnTo>
                  <a:pt x="163" y="491"/>
                </a:lnTo>
                <a:lnTo>
                  <a:pt x="144" y="491"/>
                </a:lnTo>
                <a:lnTo>
                  <a:pt x="134" y="487"/>
                </a:lnTo>
                <a:lnTo>
                  <a:pt x="130" y="487"/>
                </a:lnTo>
                <a:lnTo>
                  <a:pt x="121" y="496"/>
                </a:lnTo>
                <a:lnTo>
                  <a:pt x="116" y="496"/>
                </a:lnTo>
                <a:lnTo>
                  <a:pt x="94" y="477"/>
                </a:lnTo>
                <a:lnTo>
                  <a:pt x="89" y="473"/>
                </a:lnTo>
                <a:lnTo>
                  <a:pt x="62" y="477"/>
                </a:lnTo>
                <a:lnTo>
                  <a:pt x="48" y="477"/>
                </a:lnTo>
                <a:lnTo>
                  <a:pt x="48" y="469"/>
                </a:lnTo>
                <a:lnTo>
                  <a:pt x="53" y="442"/>
                </a:lnTo>
                <a:lnTo>
                  <a:pt x="58" y="437"/>
                </a:lnTo>
                <a:lnTo>
                  <a:pt x="58" y="424"/>
                </a:lnTo>
                <a:lnTo>
                  <a:pt x="53" y="424"/>
                </a:lnTo>
                <a:lnTo>
                  <a:pt x="25" y="424"/>
                </a:lnTo>
                <a:lnTo>
                  <a:pt x="14" y="415"/>
                </a:lnTo>
                <a:lnTo>
                  <a:pt x="14" y="396"/>
                </a:lnTo>
                <a:lnTo>
                  <a:pt x="4" y="387"/>
                </a:lnTo>
                <a:lnTo>
                  <a:pt x="4" y="381"/>
                </a:lnTo>
                <a:lnTo>
                  <a:pt x="18" y="381"/>
                </a:lnTo>
                <a:lnTo>
                  <a:pt x="18" y="378"/>
                </a:lnTo>
                <a:lnTo>
                  <a:pt x="9" y="360"/>
                </a:lnTo>
                <a:lnTo>
                  <a:pt x="0" y="351"/>
                </a:lnTo>
                <a:lnTo>
                  <a:pt x="4" y="332"/>
                </a:lnTo>
                <a:lnTo>
                  <a:pt x="30" y="318"/>
                </a:lnTo>
                <a:lnTo>
                  <a:pt x="35" y="314"/>
                </a:lnTo>
                <a:lnTo>
                  <a:pt x="44" y="300"/>
                </a:lnTo>
                <a:lnTo>
                  <a:pt x="58" y="291"/>
                </a:lnTo>
                <a:lnTo>
                  <a:pt x="62" y="291"/>
                </a:lnTo>
                <a:lnTo>
                  <a:pt x="71" y="304"/>
                </a:lnTo>
                <a:lnTo>
                  <a:pt x="85" y="304"/>
                </a:lnTo>
                <a:lnTo>
                  <a:pt x="98" y="291"/>
                </a:lnTo>
                <a:lnTo>
                  <a:pt x="103" y="291"/>
                </a:lnTo>
                <a:lnTo>
                  <a:pt x="121" y="291"/>
                </a:lnTo>
                <a:lnTo>
                  <a:pt x="126" y="287"/>
                </a:lnTo>
                <a:lnTo>
                  <a:pt x="121" y="268"/>
                </a:lnTo>
                <a:lnTo>
                  <a:pt x="121" y="254"/>
                </a:lnTo>
                <a:lnTo>
                  <a:pt x="140" y="243"/>
                </a:lnTo>
                <a:lnTo>
                  <a:pt x="130" y="243"/>
                </a:lnTo>
                <a:lnTo>
                  <a:pt x="103" y="254"/>
                </a:lnTo>
                <a:lnTo>
                  <a:pt x="94" y="254"/>
                </a:lnTo>
                <a:lnTo>
                  <a:pt x="85" y="243"/>
                </a:lnTo>
                <a:lnTo>
                  <a:pt x="71" y="243"/>
                </a:lnTo>
                <a:lnTo>
                  <a:pt x="58" y="243"/>
                </a:lnTo>
                <a:lnTo>
                  <a:pt x="48" y="234"/>
                </a:lnTo>
                <a:lnTo>
                  <a:pt x="39" y="229"/>
                </a:lnTo>
                <a:lnTo>
                  <a:pt x="39" y="220"/>
                </a:lnTo>
                <a:lnTo>
                  <a:pt x="48" y="202"/>
                </a:lnTo>
                <a:lnTo>
                  <a:pt x="48" y="197"/>
                </a:lnTo>
                <a:lnTo>
                  <a:pt x="39" y="188"/>
                </a:lnTo>
                <a:lnTo>
                  <a:pt x="39" y="184"/>
                </a:lnTo>
                <a:lnTo>
                  <a:pt x="53" y="169"/>
                </a:lnTo>
                <a:lnTo>
                  <a:pt x="62" y="169"/>
                </a:lnTo>
                <a:lnTo>
                  <a:pt x="75" y="176"/>
                </a:lnTo>
                <a:lnTo>
                  <a:pt x="85" y="169"/>
                </a:lnTo>
                <a:lnTo>
                  <a:pt x="94" y="169"/>
                </a:lnTo>
                <a:lnTo>
                  <a:pt x="103" y="169"/>
                </a:lnTo>
                <a:lnTo>
                  <a:pt x="107" y="179"/>
                </a:lnTo>
                <a:lnTo>
                  <a:pt x="107" y="184"/>
                </a:lnTo>
                <a:lnTo>
                  <a:pt x="126" y="202"/>
                </a:lnTo>
                <a:lnTo>
                  <a:pt x="134" y="202"/>
                </a:lnTo>
                <a:lnTo>
                  <a:pt x="144" y="192"/>
                </a:lnTo>
                <a:lnTo>
                  <a:pt x="158" y="188"/>
                </a:lnTo>
                <a:lnTo>
                  <a:pt x="140" y="184"/>
                </a:lnTo>
                <a:lnTo>
                  <a:pt x="144" y="161"/>
                </a:lnTo>
                <a:lnTo>
                  <a:pt x="116" y="152"/>
                </a:lnTo>
                <a:lnTo>
                  <a:pt x="116" y="133"/>
                </a:lnTo>
                <a:lnTo>
                  <a:pt x="103" y="110"/>
                </a:lnTo>
                <a:lnTo>
                  <a:pt x="94" y="97"/>
                </a:lnTo>
                <a:lnTo>
                  <a:pt x="103" y="79"/>
                </a:lnTo>
                <a:lnTo>
                  <a:pt x="121" y="79"/>
                </a:lnTo>
                <a:lnTo>
                  <a:pt x="140" y="74"/>
                </a:lnTo>
                <a:lnTo>
                  <a:pt x="158" y="46"/>
                </a:lnTo>
                <a:lnTo>
                  <a:pt x="171" y="32"/>
                </a:lnTo>
                <a:lnTo>
                  <a:pt x="190" y="24"/>
                </a:lnTo>
                <a:lnTo>
                  <a:pt x="204" y="10"/>
                </a:lnTo>
                <a:lnTo>
                  <a:pt x="213" y="15"/>
                </a:lnTo>
                <a:lnTo>
                  <a:pt x="240" y="0"/>
                </a:lnTo>
                <a:lnTo>
                  <a:pt x="244" y="15"/>
                </a:lnTo>
                <a:lnTo>
                  <a:pt x="277" y="19"/>
                </a:lnTo>
                <a:lnTo>
                  <a:pt x="286" y="32"/>
                </a:lnTo>
                <a:lnTo>
                  <a:pt x="291" y="37"/>
                </a:lnTo>
                <a:lnTo>
                  <a:pt x="313" y="37"/>
                </a:lnTo>
                <a:lnTo>
                  <a:pt x="336" y="46"/>
                </a:lnTo>
                <a:lnTo>
                  <a:pt x="350" y="46"/>
                </a:lnTo>
                <a:lnTo>
                  <a:pt x="353" y="42"/>
                </a:lnTo>
                <a:lnTo>
                  <a:pt x="368" y="32"/>
                </a:lnTo>
                <a:lnTo>
                  <a:pt x="377" y="32"/>
                </a:lnTo>
                <a:lnTo>
                  <a:pt x="399" y="37"/>
                </a:lnTo>
                <a:lnTo>
                  <a:pt x="403" y="37"/>
                </a:lnTo>
                <a:close/>
              </a:path>
            </a:pathLst>
          </a:custGeom>
          <a:solidFill>
            <a:srgbClr val="C0C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22"/>
          <p:cNvSpPr/>
          <p:nvPr/>
        </p:nvSpPr>
        <p:spPr>
          <a:xfrm>
            <a:off x="1312863" y="6045200"/>
            <a:ext cx="227012" cy="50800"/>
          </a:xfrm>
          <a:custGeom>
            <a:avLst/>
            <a:gdLst/>
            <a:ahLst/>
            <a:cxnLst/>
            <a:rect l="l" t="t" r="r" b="b"/>
            <a:pathLst>
              <a:path w="143" h="32" extrusionOk="0">
                <a:moveTo>
                  <a:pt x="143" y="9"/>
                </a:moveTo>
                <a:lnTo>
                  <a:pt x="130" y="0"/>
                </a:lnTo>
                <a:lnTo>
                  <a:pt x="114" y="1"/>
                </a:lnTo>
                <a:lnTo>
                  <a:pt x="104" y="0"/>
                </a:lnTo>
                <a:lnTo>
                  <a:pt x="93" y="2"/>
                </a:lnTo>
                <a:lnTo>
                  <a:pt x="73" y="14"/>
                </a:lnTo>
                <a:lnTo>
                  <a:pt x="50" y="16"/>
                </a:lnTo>
                <a:lnTo>
                  <a:pt x="8" y="14"/>
                </a:lnTo>
                <a:lnTo>
                  <a:pt x="0" y="20"/>
                </a:lnTo>
                <a:lnTo>
                  <a:pt x="1" y="23"/>
                </a:lnTo>
                <a:lnTo>
                  <a:pt x="8" y="28"/>
                </a:lnTo>
                <a:lnTo>
                  <a:pt x="22" y="28"/>
                </a:lnTo>
                <a:lnTo>
                  <a:pt x="40" y="32"/>
                </a:lnTo>
                <a:lnTo>
                  <a:pt x="49" y="32"/>
                </a:lnTo>
                <a:lnTo>
                  <a:pt x="63" y="28"/>
                </a:lnTo>
                <a:lnTo>
                  <a:pt x="68" y="28"/>
                </a:lnTo>
                <a:lnTo>
                  <a:pt x="99" y="28"/>
                </a:lnTo>
                <a:lnTo>
                  <a:pt x="114" y="24"/>
                </a:lnTo>
                <a:lnTo>
                  <a:pt x="120" y="23"/>
                </a:lnTo>
                <a:lnTo>
                  <a:pt x="138" y="23"/>
                </a:lnTo>
                <a:lnTo>
                  <a:pt x="143" y="19"/>
                </a:lnTo>
                <a:lnTo>
                  <a:pt x="143" y="9"/>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22"/>
          <p:cNvSpPr/>
          <p:nvPr/>
        </p:nvSpPr>
        <p:spPr>
          <a:xfrm>
            <a:off x="1830388" y="5929313"/>
            <a:ext cx="100012" cy="109537"/>
          </a:xfrm>
          <a:custGeom>
            <a:avLst/>
            <a:gdLst/>
            <a:ahLst/>
            <a:cxnLst/>
            <a:rect l="l" t="t" r="r" b="b"/>
            <a:pathLst>
              <a:path w="63" h="69" extrusionOk="0">
                <a:moveTo>
                  <a:pt x="50" y="0"/>
                </a:moveTo>
                <a:lnTo>
                  <a:pt x="36" y="9"/>
                </a:lnTo>
                <a:lnTo>
                  <a:pt x="32" y="27"/>
                </a:lnTo>
                <a:lnTo>
                  <a:pt x="18" y="36"/>
                </a:lnTo>
                <a:lnTo>
                  <a:pt x="4" y="36"/>
                </a:lnTo>
                <a:lnTo>
                  <a:pt x="0" y="45"/>
                </a:lnTo>
                <a:lnTo>
                  <a:pt x="0" y="55"/>
                </a:lnTo>
                <a:lnTo>
                  <a:pt x="9" y="69"/>
                </a:lnTo>
                <a:lnTo>
                  <a:pt x="23" y="64"/>
                </a:lnTo>
                <a:lnTo>
                  <a:pt x="27" y="55"/>
                </a:lnTo>
                <a:lnTo>
                  <a:pt x="55" y="45"/>
                </a:lnTo>
                <a:lnTo>
                  <a:pt x="63" y="32"/>
                </a:lnTo>
                <a:lnTo>
                  <a:pt x="59" y="22"/>
                </a:lnTo>
                <a:lnTo>
                  <a:pt x="63" y="9"/>
                </a:lnTo>
                <a:lnTo>
                  <a:pt x="63" y="0"/>
                </a:lnTo>
                <a:lnTo>
                  <a:pt x="59" y="0"/>
                </a:lnTo>
                <a:lnTo>
                  <a:pt x="50"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22"/>
          <p:cNvSpPr/>
          <p:nvPr/>
        </p:nvSpPr>
        <p:spPr>
          <a:xfrm>
            <a:off x="1370013" y="5726113"/>
            <a:ext cx="71437" cy="42862"/>
          </a:xfrm>
          <a:custGeom>
            <a:avLst/>
            <a:gdLst/>
            <a:ahLst/>
            <a:cxnLst/>
            <a:rect l="l" t="t" r="r" b="b"/>
            <a:pathLst>
              <a:path w="45" h="27" extrusionOk="0">
                <a:moveTo>
                  <a:pt x="4" y="0"/>
                </a:moveTo>
                <a:lnTo>
                  <a:pt x="0" y="10"/>
                </a:lnTo>
                <a:lnTo>
                  <a:pt x="13" y="23"/>
                </a:lnTo>
                <a:lnTo>
                  <a:pt x="27" y="27"/>
                </a:lnTo>
                <a:lnTo>
                  <a:pt x="37" y="27"/>
                </a:lnTo>
                <a:lnTo>
                  <a:pt x="45" y="14"/>
                </a:lnTo>
                <a:lnTo>
                  <a:pt x="37" y="4"/>
                </a:lnTo>
                <a:lnTo>
                  <a:pt x="17" y="4"/>
                </a:lnTo>
                <a:lnTo>
                  <a:pt x="13" y="0"/>
                </a:lnTo>
                <a:lnTo>
                  <a:pt x="4"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22"/>
          <p:cNvSpPr/>
          <p:nvPr/>
        </p:nvSpPr>
        <p:spPr>
          <a:xfrm>
            <a:off x="1382713" y="5497513"/>
            <a:ext cx="58737" cy="63500"/>
          </a:xfrm>
          <a:custGeom>
            <a:avLst/>
            <a:gdLst/>
            <a:ahLst/>
            <a:cxnLst/>
            <a:rect l="l" t="t" r="r" b="b"/>
            <a:pathLst>
              <a:path w="37" h="40" extrusionOk="0">
                <a:moveTo>
                  <a:pt x="0" y="0"/>
                </a:moveTo>
                <a:lnTo>
                  <a:pt x="5" y="15"/>
                </a:lnTo>
                <a:lnTo>
                  <a:pt x="5" y="25"/>
                </a:lnTo>
                <a:lnTo>
                  <a:pt x="9" y="30"/>
                </a:lnTo>
                <a:lnTo>
                  <a:pt x="24" y="30"/>
                </a:lnTo>
                <a:lnTo>
                  <a:pt x="29" y="40"/>
                </a:lnTo>
                <a:lnTo>
                  <a:pt x="37" y="30"/>
                </a:lnTo>
                <a:lnTo>
                  <a:pt x="29" y="18"/>
                </a:lnTo>
                <a:lnTo>
                  <a:pt x="9" y="0"/>
                </a:lnTo>
                <a:lnTo>
                  <a:pt x="5" y="0"/>
                </a:lnTo>
                <a:lnTo>
                  <a:pt x="0"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22"/>
          <p:cNvSpPr/>
          <p:nvPr/>
        </p:nvSpPr>
        <p:spPr>
          <a:xfrm>
            <a:off x="1122363" y="6081713"/>
            <a:ext cx="101600" cy="28575"/>
          </a:xfrm>
          <a:custGeom>
            <a:avLst/>
            <a:gdLst/>
            <a:ahLst/>
            <a:cxnLst/>
            <a:rect l="l" t="t" r="r" b="b"/>
            <a:pathLst>
              <a:path w="64" h="18" extrusionOk="0">
                <a:moveTo>
                  <a:pt x="0" y="9"/>
                </a:moveTo>
                <a:lnTo>
                  <a:pt x="5" y="14"/>
                </a:lnTo>
                <a:lnTo>
                  <a:pt x="10" y="18"/>
                </a:lnTo>
                <a:lnTo>
                  <a:pt x="37" y="18"/>
                </a:lnTo>
                <a:lnTo>
                  <a:pt x="51" y="18"/>
                </a:lnTo>
                <a:lnTo>
                  <a:pt x="64" y="14"/>
                </a:lnTo>
                <a:lnTo>
                  <a:pt x="64" y="9"/>
                </a:lnTo>
                <a:lnTo>
                  <a:pt x="51" y="0"/>
                </a:lnTo>
                <a:lnTo>
                  <a:pt x="47" y="0"/>
                </a:lnTo>
                <a:lnTo>
                  <a:pt x="33" y="9"/>
                </a:lnTo>
                <a:lnTo>
                  <a:pt x="27" y="9"/>
                </a:lnTo>
                <a:lnTo>
                  <a:pt x="10" y="5"/>
                </a:lnTo>
                <a:lnTo>
                  <a:pt x="0" y="9"/>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22"/>
          <p:cNvSpPr/>
          <p:nvPr/>
        </p:nvSpPr>
        <p:spPr>
          <a:xfrm>
            <a:off x="703263" y="6008688"/>
            <a:ext cx="120650" cy="36512"/>
          </a:xfrm>
          <a:custGeom>
            <a:avLst/>
            <a:gdLst/>
            <a:ahLst/>
            <a:cxnLst/>
            <a:rect l="l" t="t" r="r" b="b"/>
            <a:pathLst>
              <a:path w="76" h="23" extrusionOk="0">
                <a:moveTo>
                  <a:pt x="0" y="5"/>
                </a:moveTo>
                <a:lnTo>
                  <a:pt x="4" y="9"/>
                </a:lnTo>
                <a:lnTo>
                  <a:pt x="18" y="14"/>
                </a:lnTo>
                <a:lnTo>
                  <a:pt x="36" y="14"/>
                </a:lnTo>
                <a:lnTo>
                  <a:pt x="59" y="19"/>
                </a:lnTo>
                <a:lnTo>
                  <a:pt x="76" y="23"/>
                </a:lnTo>
                <a:lnTo>
                  <a:pt x="76" y="19"/>
                </a:lnTo>
                <a:lnTo>
                  <a:pt x="73" y="14"/>
                </a:lnTo>
                <a:lnTo>
                  <a:pt x="54" y="9"/>
                </a:lnTo>
                <a:lnTo>
                  <a:pt x="36" y="0"/>
                </a:lnTo>
                <a:lnTo>
                  <a:pt x="26" y="0"/>
                </a:lnTo>
                <a:lnTo>
                  <a:pt x="4" y="0"/>
                </a:lnTo>
                <a:lnTo>
                  <a:pt x="0" y="5"/>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22"/>
          <p:cNvSpPr/>
          <p:nvPr/>
        </p:nvSpPr>
        <p:spPr>
          <a:xfrm>
            <a:off x="609600" y="5994400"/>
            <a:ext cx="42863" cy="28575"/>
          </a:xfrm>
          <a:custGeom>
            <a:avLst/>
            <a:gdLst/>
            <a:ahLst/>
            <a:cxnLst/>
            <a:rect l="l" t="t" r="r" b="b"/>
            <a:pathLst>
              <a:path w="27" h="18" extrusionOk="0">
                <a:moveTo>
                  <a:pt x="0" y="4"/>
                </a:moveTo>
                <a:lnTo>
                  <a:pt x="4" y="14"/>
                </a:lnTo>
                <a:lnTo>
                  <a:pt x="8" y="18"/>
                </a:lnTo>
                <a:lnTo>
                  <a:pt x="17" y="14"/>
                </a:lnTo>
                <a:lnTo>
                  <a:pt x="27" y="14"/>
                </a:lnTo>
                <a:lnTo>
                  <a:pt x="27" y="9"/>
                </a:lnTo>
                <a:lnTo>
                  <a:pt x="17" y="0"/>
                </a:lnTo>
                <a:lnTo>
                  <a:pt x="4" y="0"/>
                </a:lnTo>
                <a:lnTo>
                  <a:pt x="0" y="4"/>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22"/>
          <p:cNvSpPr/>
          <p:nvPr/>
        </p:nvSpPr>
        <p:spPr>
          <a:xfrm>
            <a:off x="427038" y="5924550"/>
            <a:ext cx="28575" cy="20638"/>
          </a:xfrm>
          <a:custGeom>
            <a:avLst/>
            <a:gdLst/>
            <a:ahLst/>
            <a:cxnLst/>
            <a:rect l="l" t="t" r="r" b="b"/>
            <a:pathLst>
              <a:path w="18" h="13" extrusionOk="0">
                <a:moveTo>
                  <a:pt x="0" y="4"/>
                </a:moveTo>
                <a:lnTo>
                  <a:pt x="0" y="9"/>
                </a:lnTo>
                <a:lnTo>
                  <a:pt x="9" y="13"/>
                </a:lnTo>
                <a:lnTo>
                  <a:pt x="14" y="13"/>
                </a:lnTo>
                <a:lnTo>
                  <a:pt x="18" y="9"/>
                </a:lnTo>
                <a:lnTo>
                  <a:pt x="18" y="4"/>
                </a:lnTo>
                <a:lnTo>
                  <a:pt x="9" y="0"/>
                </a:lnTo>
                <a:lnTo>
                  <a:pt x="4" y="0"/>
                </a:lnTo>
                <a:lnTo>
                  <a:pt x="0" y="4"/>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4" name="Google Shape;634;p22"/>
          <p:cNvSpPr/>
          <p:nvPr/>
        </p:nvSpPr>
        <p:spPr>
          <a:xfrm>
            <a:off x="123825" y="5653088"/>
            <a:ext cx="65088" cy="44450"/>
          </a:xfrm>
          <a:custGeom>
            <a:avLst/>
            <a:gdLst/>
            <a:ahLst/>
            <a:cxnLst/>
            <a:rect l="l" t="t" r="r" b="b"/>
            <a:pathLst>
              <a:path w="41" h="28" extrusionOk="0">
                <a:moveTo>
                  <a:pt x="0" y="10"/>
                </a:moveTo>
                <a:lnTo>
                  <a:pt x="13" y="19"/>
                </a:lnTo>
                <a:lnTo>
                  <a:pt x="32" y="28"/>
                </a:lnTo>
                <a:lnTo>
                  <a:pt x="36" y="28"/>
                </a:lnTo>
                <a:lnTo>
                  <a:pt x="41" y="23"/>
                </a:lnTo>
                <a:lnTo>
                  <a:pt x="41" y="14"/>
                </a:lnTo>
                <a:lnTo>
                  <a:pt x="32" y="5"/>
                </a:lnTo>
                <a:lnTo>
                  <a:pt x="18" y="5"/>
                </a:lnTo>
                <a:lnTo>
                  <a:pt x="8" y="0"/>
                </a:lnTo>
                <a:lnTo>
                  <a:pt x="5" y="5"/>
                </a:lnTo>
                <a:lnTo>
                  <a:pt x="0" y="1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22"/>
          <p:cNvSpPr/>
          <p:nvPr/>
        </p:nvSpPr>
        <p:spPr>
          <a:xfrm>
            <a:off x="800100" y="4743450"/>
            <a:ext cx="187325" cy="239713"/>
          </a:xfrm>
          <a:custGeom>
            <a:avLst/>
            <a:gdLst/>
            <a:ahLst/>
            <a:cxnLst/>
            <a:rect l="l" t="t" r="r" b="b"/>
            <a:pathLst>
              <a:path w="118" h="151" extrusionOk="0">
                <a:moveTo>
                  <a:pt x="14" y="9"/>
                </a:moveTo>
                <a:lnTo>
                  <a:pt x="18" y="24"/>
                </a:lnTo>
                <a:lnTo>
                  <a:pt x="18" y="36"/>
                </a:lnTo>
                <a:lnTo>
                  <a:pt x="4" y="45"/>
                </a:lnTo>
                <a:lnTo>
                  <a:pt x="0" y="54"/>
                </a:lnTo>
                <a:lnTo>
                  <a:pt x="0" y="68"/>
                </a:lnTo>
                <a:lnTo>
                  <a:pt x="9" y="72"/>
                </a:lnTo>
                <a:lnTo>
                  <a:pt x="9" y="86"/>
                </a:lnTo>
                <a:lnTo>
                  <a:pt x="4" y="119"/>
                </a:lnTo>
                <a:lnTo>
                  <a:pt x="4" y="123"/>
                </a:lnTo>
                <a:lnTo>
                  <a:pt x="26" y="137"/>
                </a:lnTo>
                <a:lnTo>
                  <a:pt x="41" y="151"/>
                </a:lnTo>
                <a:lnTo>
                  <a:pt x="49" y="132"/>
                </a:lnTo>
                <a:lnTo>
                  <a:pt x="67" y="114"/>
                </a:lnTo>
                <a:lnTo>
                  <a:pt x="105" y="91"/>
                </a:lnTo>
                <a:lnTo>
                  <a:pt x="118" y="81"/>
                </a:lnTo>
                <a:lnTo>
                  <a:pt x="118" y="77"/>
                </a:lnTo>
                <a:lnTo>
                  <a:pt x="108" y="59"/>
                </a:lnTo>
                <a:lnTo>
                  <a:pt x="100" y="50"/>
                </a:lnTo>
                <a:lnTo>
                  <a:pt x="100" y="41"/>
                </a:lnTo>
                <a:lnTo>
                  <a:pt x="77" y="24"/>
                </a:lnTo>
                <a:lnTo>
                  <a:pt x="54" y="9"/>
                </a:lnTo>
                <a:lnTo>
                  <a:pt x="22" y="0"/>
                </a:lnTo>
                <a:lnTo>
                  <a:pt x="14" y="9"/>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22"/>
          <p:cNvSpPr/>
          <p:nvPr/>
        </p:nvSpPr>
        <p:spPr>
          <a:xfrm>
            <a:off x="704850" y="4618038"/>
            <a:ext cx="109538" cy="74612"/>
          </a:xfrm>
          <a:custGeom>
            <a:avLst/>
            <a:gdLst/>
            <a:ahLst/>
            <a:cxnLst/>
            <a:rect l="l" t="t" r="r" b="b"/>
            <a:pathLst>
              <a:path w="69" h="47" extrusionOk="0">
                <a:moveTo>
                  <a:pt x="0" y="14"/>
                </a:moveTo>
                <a:lnTo>
                  <a:pt x="18" y="19"/>
                </a:lnTo>
                <a:lnTo>
                  <a:pt x="23" y="28"/>
                </a:lnTo>
                <a:lnTo>
                  <a:pt x="32" y="42"/>
                </a:lnTo>
                <a:lnTo>
                  <a:pt x="41" y="47"/>
                </a:lnTo>
                <a:lnTo>
                  <a:pt x="60" y="37"/>
                </a:lnTo>
                <a:lnTo>
                  <a:pt x="64" y="32"/>
                </a:lnTo>
                <a:lnTo>
                  <a:pt x="69" y="23"/>
                </a:lnTo>
                <a:lnTo>
                  <a:pt x="51" y="10"/>
                </a:lnTo>
                <a:lnTo>
                  <a:pt x="36" y="5"/>
                </a:lnTo>
                <a:lnTo>
                  <a:pt x="23" y="5"/>
                </a:lnTo>
                <a:lnTo>
                  <a:pt x="13" y="0"/>
                </a:lnTo>
                <a:lnTo>
                  <a:pt x="10" y="0"/>
                </a:lnTo>
                <a:lnTo>
                  <a:pt x="5" y="5"/>
                </a:lnTo>
                <a:lnTo>
                  <a:pt x="0" y="14"/>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22"/>
          <p:cNvSpPr/>
          <p:nvPr/>
        </p:nvSpPr>
        <p:spPr>
          <a:xfrm>
            <a:off x="704850" y="4692650"/>
            <a:ext cx="36513" cy="28575"/>
          </a:xfrm>
          <a:custGeom>
            <a:avLst/>
            <a:gdLst/>
            <a:ahLst/>
            <a:cxnLst/>
            <a:rect l="l" t="t" r="r" b="b"/>
            <a:pathLst>
              <a:path w="23" h="18" extrusionOk="0">
                <a:moveTo>
                  <a:pt x="18" y="0"/>
                </a:moveTo>
                <a:lnTo>
                  <a:pt x="10" y="0"/>
                </a:lnTo>
                <a:lnTo>
                  <a:pt x="5" y="4"/>
                </a:lnTo>
                <a:lnTo>
                  <a:pt x="0" y="8"/>
                </a:lnTo>
                <a:lnTo>
                  <a:pt x="0" y="18"/>
                </a:lnTo>
                <a:lnTo>
                  <a:pt x="10" y="13"/>
                </a:lnTo>
                <a:lnTo>
                  <a:pt x="18" y="13"/>
                </a:lnTo>
                <a:lnTo>
                  <a:pt x="23" y="13"/>
                </a:lnTo>
                <a:lnTo>
                  <a:pt x="23" y="8"/>
                </a:lnTo>
                <a:lnTo>
                  <a:pt x="18"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22"/>
          <p:cNvSpPr/>
          <p:nvPr/>
        </p:nvSpPr>
        <p:spPr>
          <a:xfrm>
            <a:off x="647700" y="4633913"/>
            <a:ext cx="42863" cy="42862"/>
          </a:xfrm>
          <a:custGeom>
            <a:avLst/>
            <a:gdLst/>
            <a:ahLst/>
            <a:cxnLst/>
            <a:rect l="l" t="t" r="r" b="b"/>
            <a:pathLst>
              <a:path w="27" h="27" extrusionOk="0">
                <a:moveTo>
                  <a:pt x="0" y="4"/>
                </a:moveTo>
                <a:lnTo>
                  <a:pt x="0" y="9"/>
                </a:lnTo>
                <a:lnTo>
                  <a:pt x="4" y="13"/>
                </a:lnTo>
                <a:lnTo>
                  <a:pt x="9" y="22"/>
                </a:lnTo>
                <a:lnTo>
                  <a:pt x="18" y="27"/>
                </a:lnTo>
                <a:lnTo>
                  <a:pt x="27" y="27"/>
                </a:lnTo>
                <a:lnTo>
                  <a:pt x="27" y="18"/>
                </a:lnTo>
                <a:lnTo>
                  <a:pt x="27" y="13"/>
                </a:lnTo>
                <a:lnTo>
                  <a:pt x="22" y="4"/>
                </a:lnTo>
                <a:lnTo>
                  <a:pt x="9" y="0"/>
                </a:lnTo>
                <a:lnTo>
                  <a:pt x="0" y="4"/>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22"/>
          <p:cNvSpPr/>
          <p:nvPr/>
        </p:nvSpPr>
        <p:spPr>
          <a:xfrm>
            <a:off x="588963" y="4589463"/>
            <a:ext cx="115887" cy="44450"/>
          </a:xfrm>
          <a:custGeom>
            <a:avLst/>
            <a:gdLst/>
            <a:ahLst/>
            <a:cxnLst/>
            <a:rect l="l" t="t" r="r" b="b"/>
            <a:pathLst>
              <a:path w="73" h="28" extrusionOk="0">
                <a:moveTo>
                  <a:pt x="13" y="5"/>
                </a:moveTo>
                <a:lnTo>
                  <a:pt x="4" y="10"/>
                </a:lnTo>
                <a:lnTo>
                  <a:pt x="0" y="18"/>
                </a:lnTo>
                <a:lnTo>
                  <a:pt x="0" y="28"/>
                </a:lnTo>
                <a:lnTo>
                  <a:pt x="9" y="18"/>
                </a:lnTo>
                <a:lnTo>
                  <a:pt x="28" y="18"/>
                </a:lnTo>
                <a:lnTo>
                  <a:pt x="46" y="14"/>
                </a:lnTo>
                <a:lnTo>
                  <a:pt x="59" y="14"/>
                </a:lnTo>
                <a:lnTo>
                  <a:pt x="69" y="10"/>
                </a:lnTo>
                <a:lnTo>
                  <a:pt x="73" y="5"/>
                </a:lnTo>
                <a:lnTo>
                  <a:pt x="69" y="0"/>
                </a:lnTo>
                <a:lnTo>
                  <a:pt x="46" y="0"/>
                </a:lnTo>
                <a:lnTo>
                  <a:pt x="33" y="5"/>
                </a:lnTo>
                <a:lnTo>
                  <a:pt x="23" y="5"/>
                </a:lnTo>
                <a:lnTo>
                  <a:pt x="13" y="5"/>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22"/>
          <p:cNvSpPr/>
          <p:nvPr/>
        </p:nvSpPr>
        <p:spPr>
          <a:xfrm>
            <a:off x="452438" y="4516438"/>
            <a:ext cx="93662" cy="73025"/>
          </a:xfrm>
          <a:custGeom>
            <a:avLst/>
            <a:gdLst/>
            <a:ahLst/>
            <a:cxnLst/>
            <a:rect l="l" t="t" r="r" b="b"/>
            <a:pathLst>
              <a:path w="59" h="46" extrusionOk="0">
                <a:moveTo>
                  <a:pt x="22" y="0"/>
                </a:moveTo>
                <a:lnTo>
                  <a:pt x="22" y="5"/>
                </a:lnTo>
                <a:lnTo>
                  <a:pt x="9" y="13"/>
                </a:lnTo>
                <a:lnTo>
                  <a:pt x="0" y="18"/>
                </a:lnTo>
                <a:lnTo>
                  <a:pt x="4" y="18"/>
                </a:lnTo>
                <a:lnTo>
                  <a:pt x="9" y="37"/>
                </a:lnTo>
                <a:lnTo>
                  <a:pt x="18" y="46"/>
                </a:lnTo>
                <a:lnTo>
                  <a:pt x="22" y="46"/>
                </a:lnTo>
                <a:lnTo>
                  <a:pt x="31" y="41"/>
                </a:lnTo>
                <a:lnTo>
                  <a:pt x="36" y="41"/>
                </a:lnTo>
                <a:lnTo>
                  <a:pt x="45" y="46"/>
                </a:lnTo>
                <a:lnTo>
                  <a:pt x="49" y="41"/>
                </a:lnTo>
                <a:lnTo>
                  <a:pt x="54" y="41"/>
                </a:lnTo>
                <a:lnTo>
                  <a:pt x="59" y="37"/>
                </a:lnTo>
                <a:lnTo>
                  <a:pt x="54" y="27"/>
                </a:lnTo>
                <a:lnTo>
                  <a:pt x="45" y="18"/>
                </a:lnTo>
                <a:lnTo>
                  <a:pt x="36" y="5"/>
                </a:lnTo>
                <a:lnTo>
                  <a:pt x="31" y="0"/>
                </a:lnTo>
                <a:lnTo>
                  <a:pt x="22"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22"/>
          <p:cNvSpPr/>
          <p:nvPr/>
        </p:nvSpPr>
        <p:spPr>
          <a:xfrm>
            <a:off x="219075" y="4443413"/>
            <a:ext cx="87313" cy="66675"/>
          </a:xfrm>
          <a:custGeom>
            <a:avLst/>
            <a:gdLst/>
            <a:ahLst/>
            <a:cxnLst/>
            <a:rect l="l" t="t" r="r" b="b"/>
            <a:pathLst>
              <a:path w="55" h="42" extrusionOk="0">
                <a:moveTo>
                  <a:pt x="0" y="19"/>
                </a:moveTo>
                <a:lnTo>
                  <a:pt x="0" y="28"/>
                </a:lnTo>
                <a:lnTo>
                  <a:pt x="5" y="28"/>
                </a:lnTo>
                <a:lnTo>
                  <a:pt x="14" y="28"/>
                </a:lnTo>
                <a:lnTo>
                  <a:pt x="18" y="42"/>
                </a:lnTo>
                <a:lnTo>
                  <a:pt x="31" y="42"/>
                </a:lnTo>
                <a:lnTo>
                  <a:pt x="42" y="37"/>
                </a:lnTo>
                <a:lnTo>
                  <a:pt x="45" y="33"/>
                </a:lnTo>
                <a:lnTo>
                  <a:pt x="50" y="19"/>
                </a:lnTo>
                <a:lnTo>
                  <a:pt x="55" y="9"/>
                </a:lnTo>
                <a:lnTo>
                  <a:pt x="45" y="0"/>
                </a:lnTo>
                <a:lnTo>
                  <a:pt x="31" y="0"/>
                </a:lnTo>
                <a:lnTo>
                  <a:pt x="5" y="9"/>
                </a:lnTo>
                <a:lnTo>
                  <a:pt x="0" y="19"/>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22"/>
          <p:cNvSpPr/>
          <p:nvPr/>
        </p:nvSpPr>
        <p:spPr>
          <a:xfrm>
            <a:off x="144463" y="4495800"/>
            <a:ext cx="44450" cy="41275"/>
          </a:xfrm>
          <a:custGeom>
            <a:avLst/>
            <a:gdLst/>
            <a:ahLst/>
            <a:cxnLst/>
            <a:rect l="l" t="t" r="r" b="b"/>
            <a:pathLst>
              <a:path w="28" h="26" extrusionOk="0">
                <a:moveTo>
                  <a:pt x="10" y="9"/>
                </a:moveTo>
                <a:lnTo>
                  <a:pt x="0" y="18"/>
                </a:lnTo>
                <a:lnTo>
                  <a:pt x="5" y="22"/>
                </a:lnTo>
                <a:lnTo>
                  <a:pt x="15" y="26"/>
                </a:lnTo>
                <a:lnTo>
                  <a:pt x="19" y="13"/>
                </a:lnTo>
                <a:lnTo>
                  <a:pt x="24" y="9"/>
                </a:lnTo>
                <a:lnTo>
                  <a:pt x="28" y="0"/>
                </a:lnTo>
                <a:lnTo>
                  <a:pt x="24" y="0"/>
                </a:lnTo>
                <a:lnTo>
                  <a:pt x="19" y="0"/>
                </a:lnTo>
                <a:lnTo>
                  <a:pt x="10" y="9"/>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22"/>
          <p:cNvSpPr/>
          <p:nvPr/>
        </p:nvSpPr>
        <p:spPr>
          <a:xfrm>
            <a:off x="85725" y="4545013"/>
            <a:ext cx="25400" cy="22225"/>
          </a:xfrm>
          <a:custGeom>
            <a:avLst/>
            <a:gdLst/>
            <a:ahLst/>
            <a:cxnLst/>
            <a:rect l="l" t="t" r="r" b="b"/>
            <a:pathLst>
              <a:path w="16" h="14" extrusionOk="0">
                <a:moveTo>
                  <a:pt x="6" y="0"/>
                </a:moveTo>
                <a:lnTo>
                  <a:pt x="0" y="9"/>
                </a:lnTo>
                <a:lnTo>
                  <a:pt x="6" y="14"/>
                </a:lnTo>
                <a:lnTo>
                  <a:pt x="16" y="9"/>
                </a:lnTo>
                <a:lnTo>
                  <a:pt x="16" y="5"/>
                </a:lnTo>
                <a:lnTo>
                  <a:pt x="16" y="0"/>
                </a:lnTo>
                <a:lnTo>
                  <a:pt x="6"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22"/>
          <p:cNvSpPr txBox="1"/>
          <p:nvPr/>
        </p:nvSpPr>
        <p:spPr>
          <a:xfrm>
            <a:off x="163513" y="6294438"/>
            <a:ext cx="2730500" cy="2730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900" b="1" i="1" u="none">
                <a:solidFill>
                  <a:srgbClr val="000000"/>
                </a:solidFill>
                <a:latin typeface="Times New Roman"/>
                <a:ea typeface="Times New Roman"/>
                <a:cs typeface="Times New Roman"/>
                <a:sym typeface="Times New Roman"/>
              </a:rPr>
              <a:t>Source: September 2005.  Brenda V. Smith, The American University, Washington College of Law</a:t>
            </a:r>
            <a:endParaRPr/>
          </a:p>
        </p:txBody>
      </p:sp>
      <p:sp>
        <p:nvSpPr>
          <p:cNvPr id="645" name="Google Shape;645;p22"/>
          <p:cNvSpPr/>
          <p:nvPr/>
        </p:nvSpPr>
        <p:spPr>
          <a:xfrm>
            <a:off x="7045325" y="2927350"/>
            <a:ext cx="60325" cy="85725"/>
          </a:xfrm>
          <a:prstGeom prst="rect">
            <a:avLst/>
          </a:prstGeom>
          <a:solidFill>
            <a:srgbClr val="FF0000"/>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22"/>
          <p:cNvSpPr/>
          <p:nvPr/>
        </p:nvSpPr>
        <p:spPr>
          <a:xfrm>
            <a:off x="6157913" y="4594225"/>
            <a:ext cx="4095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Florida</a:t>
            </a:r>
            <a:endParaRPr/>
          </a:p>
        </p:txBody>
      </p:sp>
      <p:sp>
        <p:nvSpPr>
          <p:cNvPr id="647" name="Google Shape;647;p22"/>
          <p:cNvSpPr txBox="1"/>
          <p:nvPr/>
        </p:nvSpPr>
        <p:spPr>
          <a:xfrm>
            <a:off x="2057400" y="3686175"/>
            <a:ext cx="685800" cy="185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u="none">
                <a:solidFill>
                  <a:srgbClr val="000000"/>
                </a:solidFill>
                <a:latin typeface="Times New Roman"/>
                <a:ea typeface="Times New Roman"/>
                <a:cs typeface="Times New Roman"/>
                <a:sym typeface="Times New Roman"/>
              </a:rPr>
              <a:t>Arizona</a:t>
            </a:r>
            <a:endParaRPr/>
          </a:p>
        </p:txBody>
      </p:sp>
      <p:sp>
        <p:nvSpPr>
          <p:cNvPr id="648" name="Google Shape;648;p22"/>
          <p:cNvSpPr/>
          <p:nvPr/>
        </p:nvSpPr>
        <p:spPr>
          <a:xfrm>
            <a:off x="3657600" y="4216400"/>
            <a:ext cx="3365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Texas</a:t>
            </a:r>
            <a:endParaRPr/>
          </a:p>
        </p:txBody>
      </p:sp>
      <p:sp>
        <p:nvSpPr>
          <p:cNvPr id="649" name="Google Shape;649;p22"/>
          <p:cNvSpPr/>
          <p:nvPr/>
        </p:nvSpPr>
        <p:spPr>
          <a:xfrm>
            <a:off x="2514600" y="1701800"/>
            <a:ext cx="5016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Montana</a:t>
            </a:r>
            <a:endParaRPr/>
          </a:p>
        </p:txBody>
      </p:sp>
      <p:sp>
        <p:nvSpPr>
          <p:cNvPr id="650" name="Google Shape;650;p22"/>
          <p:cNvSpPr/>
          <p:nvPr/>
        </p:nvSpPr>
        <p:spPr>
          <a:xfrm>
            <a:off x="3657600" y="1870075"/>
            <a:ext cx="2730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N.D.</a:t>
            </a:r>
            <a:endParaRPr/>
          </a:p>
        </p:txBody>
      </p:sp>
      <p:sp>
        <p:nvSpPr>
          <p:cNvPr id="651" name="Google Shape;651;p22"/>
          <p:cNvSpPr/>
          <p:nvPr/>
        </p:nvSpPr>
        <p:spPr>
          <a:xfrm>
            <a:off x="3643313" y="2316163"/>
            <a:ext cx="2857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S. D.</a:t>
            </a:r>
            <a:endParaRPr/>
          </a:p>
        </p:txBody>
      </p:sp>
      <p:sp>
        <p:nvSpPr>
          <p:cNvPr id="652" name="Google Shape;652;p22"/>
          <p:cNvSpPr/>
          <p:nvPr/>
        </p:nvSpPr>
        <p:spPr>
          <a:xfrm>
            <a:off x="2743200" y="2544763"/>
            <a:ext cx="5651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Wyoming</a:t>
            </a:r>
            <a:endParaRPr/>
          </a:p>
        </p:txBody>
      </p:sp>
      <p:sp>
        <p:nvSpPr>
          <p:cNvPr id="653" name="Google Shape;653;p22"/>
          <p:cNvSpPr/>
          <p:nvPr/>
        </p:nvSpPr>
        <p:spPr>
          <a:xfrm>
            <a:off x="2743200" y="3073400"/>
            <a:ext cx="52546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Colorado</a:t>
            </a:r>
            <a:endParaRPr/>
          </a:p>
        </p:txBody>
      </p:sp>
      <p:sp>
        <p:nvSpPr>
          <p:cNvPr id="654" name="Google Shape;654;p22"/>
          <p:cNvSpPr/>
          <p:nvPr/>
        </p:nvSpPr>
        <p:spPr>
          <a:xfrm>
            <a:off x="3657600" y="2774950"/>
            <a:ext cx="2698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Neb.</a:t>
            </a:r>
            <a:endParaRPr/>
          </a:p>
        </p:txBody>
      </p:sp>
      <p:sp>
        <p:nvSpPr>
          <p:cNvPr id="655" name="Google Shape;655;p22"/>
          <p:cNvSpPr/>
          <p:nvPr/>
        </p:nvSpPr>
        <p:spPr>
          <a:xfrm>
            <a:off x="3886200" y="3235325"/>
            <a:ext cx="40640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Kansas</a:t>
            </a:r>
            <a:endParaRPr/>
          </a:p>
        </p:txBody>
      </p:sp>
      <p:sp>
        <p:nvSpPr>
          <p:cNvPr id="656" name="Google Shape;656;p22"/>
          <p:cNvSpPr/>
          <p:nvPr/>
        </p:nvSpPr>
        <p:spPr>
          <a:xfrm>
            <a:off x="2743200" y="3759200"/>
            <a:ext cx="3317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 M.</a:t>
            </a:r>
            <a:endParaRPr/>
          </a:p>
        </p:txBody>
      </p:sp>
      <p:sp>
        <p:nvSpPr>
          <p:cNvPr id="657" name="Google Shape;657;p22"/>
          <p:cNvSpPr/>
          <p:nvPr/>
        </p:nvSpPr>
        <p:spPr>
          <a:xfrm>
            <a:off x="2286000" y="2990850"/>
            <a:ext cx="274638"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Utah</a:t>
            </a:r>
            <a:endParaRPr/>
          </a:p>
        </p:txBody>
      </p:sp>
      <p:sp>
        <p:nvSpPr>
          <p:cNvPr id="658" name="Google Shape;658;p22"/>
          <p:cNvSpPr/>
          <p:nvPr/>
        </p:nvSpPr>
        <p:spPr>
          <a:xfrm>
            <a:off x="2055813" y="2316163"/>
            <a:ext cx="3238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Idaho</a:t>
            </a:r>
            <a:endParaRPr/>
          </a:p>
        </p:txBody>
      </p:sp>
      <p:sp>
        <p:nvSpPr>
          <p:cNvPr id="659" name="Google Shape;659;p22"/>
          <p:cNvSpPr/>
          <p:nvPr/>
        </p:nvSpPr>
        <p:spPr>
          <a:xfrm>
            <a:off x="1600200" y="1600200"/>
            <a:ext cx="392113" cy="1825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Wash.</a:t>
            </a:r>
            <a:endParaRPr/>
          </a:p>
        </p:txBody>
      </p:sp>
      <p:sp>
        <p:nvSpPr>
          <p:cNvPr id="660" name="Google Shape;660;p22"/>
          <p:cNvSpPr/>
          <p:nvPr/>
        </p:nvSpPr>
        <p:spPr>
          <a:xfrm>
            <a:off x="1143000" y="2087563"/>
            <a:ext cx="42386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Oregon</a:t>
            </a:r>
            <a:endParaRPr/>
          </a:p>
        </p:txBody>
      </p:sp>
      <p:sp>
        <p:nvSpPr>
          <p:cNvPr id="661" name="Google Shape;661;p22"/>
          <p:cNvSpPr/>
          <p:nvPr/>
        </p:nvSpPr>
        <p:spPr>
          <a:xfrm>
            <a:off x="1600200" y="2774950"/>
            <a:ext cx="430213"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Nevada</a:t>
            </a:r>
            <a:endParaRPr/>
          </a:p>
        </p:txBody>
      </p:sp>
      <p:sp>
        <p:nvSpPr>
          <p:cNvPr id="662" name="Google Shape;662;p22"/>
          <p:cNvSpPr/>
          <p:nvPr/>
        </p:nvSpPr>
        <p:spPr>
          <a:xfrm>
            <a:off x="228600" y="3302000"/>
            <a:ext cx="5730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California</a:t>
            </a:r>
            <a:endParaRPr/>
          </a:p>
        </p:txBody>
      </p:sp>
      <p:sp>
        <p:nvSpPr>
          <p:cNvPr id="663" name="Google Shape;663;p22"/>
          <p:cNvSpPr/>
          <p:nvPr/>
        </p:nvSpPr>
        <p:spPr>
          <a:xfrm>
            <a:off x="914400" y="3429000"/>
            <a:ext cx="228600" cy="0"/>
          </a:xfrm>
          <a:custGeom>
            <a:avLst/>
            <a:gdLst/>
            <a:ahLst/>
            <a:cxnLst/>
            <a:rect l="l" t="t" r="r" b="b"/>
            <a:pathLst>
              <a:path w="144" h="120000" extrusionOk="0">
                <a:moveTo>
                  <a:pt x="0" y="0"/>
                </a:moveTo>
                <a:lnTo>
                  <a:pt x="144"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22"/>
          <p:cNvSpPr/>
          <p:nvPr/>
        </p:nvSpPr>
        <p:spPr>
          <a:xfrm>
            <a:off x="4341813" y="1870075"/>
            <a:ext cx="3429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Minn.</a:t>
            </a:r>
            <a:endParaRPr/>
          </a:p>
        </p:txBody>
      </p:sp>
      <p:sp>
        <p:nvSpPr>
          <p:cNvPr id="665" name="Google Shape;665;p22"/>
          <p:cNvSpPr/>
          <p:nvPr/>
        </p:nvSpPr>
        <p:spPr>
          <a:xfrm>
            <a:off x="4341813" y="2532063"/>
            <a:ext cx="282575"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Iowa</a:t>
            </a:r>
            <a:endParaRPr/>
          </a:p>
        </p:txBody>
      </p:sp>
      <p:sp>
        <p:nvSpPr>
          <p:cNvPr id="666" name="Google Shape;666;p22"/>
          <p:cNvSpPr/>
          <p:nvPr/>
        </p:nvSpPr>
        <p:spPr>
          <a:xfrm>
            <a:off x="4572000" y="3679825"/>
            <a:ext cx="25400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Ark.</a:t>
            </a:r>
            <a:endParaRPr/>
          </a:p>
        </p:txBody>
      </p:sp>
      <p:sp>
        <p:nvSpPr>
          <p:cNvPr id="667" name="Google Shape;667;p22"/>
          <p:cNvSpPr/>
          <p:nvPr/>
        </p:nvSpPr>
        <p:spPr>
          <a:xfrm>
            <a:off x="4572000" y="4216400"/>
            <a:ext cx="2540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  La.</a:t>
            </a:r>
            <a:endParaRPr/>
          </a:p>
        </p:txBody>
      </p:sp>
      <p:sp>
        <p:nvSpPr>
          <p:cNvPr id="668" name="Google Shape;668;p22"/>
          <p:cNvSpPr/>
          <p:nvPr/>
        </p:nvSpPr>
        <p:spPr>
          <a:xfrm>
            <a:off x="4799013" y="2159000"/>
            <a:ext cx="26352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Wis.</a:t>
            </a:r>
            <a:endParaRPr/>
          </a:p>
        </p:txBody>
      </p:sp>
      <p:sp>
        <p:nvSpPr>
          <p:cNvPr id="669" name="Google Shape;669;p22"/>
          <p:cNvSpPr/>
          <p:nvPr/>
        </p:nvSpPr>
        <p:spPr>
          <a:xfrm>
            <a:off x="5029200" y="2844800"/>
            <a:ext cx="1603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Ill.</a:t>
            </a:r>
            <a:endParaRPr/>
          </a:p>
        </p:txBody>
      </p:sp>
      <p:sp>
        <p:nvSpPr>
          <p:cNvPr id="670" name="Google Shape;670;p22"/>
          <p:cNvSpPr/>
          <p:nvPr/>
        </p:nvSpPr>
        <p:spPr>
          <a:xfrm>
            <a:off x="5484813" y="2997200"/>
            <a:ext cx="153987"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In.</a:t>
            </a:r>
            <a:endParaRPr/>
          </a:p>
        </p:txBody>
      </p:sp>
      <p:sp>
        <p:nvSpPr>
          <p:cNvPr id="671" name="Google Shape;671;p22"/>
          <p:cNvSpPr/>
          <p:nvPr/>
        </p:nvSpPr>
        <p:spPr>
          <a:xfrm>
            <a:off x="5715000" y="2781300"/>
            <a:ext cx="2825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Ohio</a:t>
            </a:r>
            <a:endParaRPr/>
          </a:p>
        </p:txBody>
      </p:sp>
      <p:sp>
        <p:nvSpPr>
          <p:cNvPr id="672" name="Google Shape;672;p22"/>
          <p:cNvSpPr/>
          <p:nvPr/>
        </p:nvSpPr>
        <p:spPr>
          <a:xfrm>
            <a:off x="5029200" y="3987800"/>
            <a:ext cx="2143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Ms.</a:t>
            </a:r>
            <a:endParaRPr/>
          </a:p>
        </p:txBody>
      </p:sp>
      <p:sp>
        <p:nvSpPr>
          <p:cNvPr id="673" name="Google Shape;673;p22"/>
          <p:cNvSpPr/>
          <p:nvPr/>
        </p:nvSpPr>
        <p:spPr>
          <a:xfrm>
            <a:off x="5484813" y="3903663"/>
            <a:ext cx="17780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Al.</a:t>
            </a:r>
            <a:endParaRPr/>
          </a:p>
        </p:txBody>
      </p:sp>
      <p:sp>
        <p:nvSpPr>
          <p:cNvPr id="674" name="Google Shape;674;p22"/>
          <p:cNvSpPr/>
          <p:nvPr/>
        </p:nvSpPr>
        <p:spPr>
          <a:xfrm>
            <a:off x="5257800" y="3530600"/>
            <a:ext cx="325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Tenn.</a:t>
            </a:r>
            <a:endParaRPr/>
          </a:p>
        </p:txBody>
      </p:sp>
      <p:sp>
        <p:nvSpPr>
          <p:cNvPr id="675" name="Google Shape;675;p22"/>
          <p:cNvSpPr/>
          <p:nvPr/>
        </p:nvSpPr>
        <p:spPr>
          <a:xfrm>
            <a:off x="5715000" y="3225800"/>
            <a:ext cx="20796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Ky.</a:t>
            </a:r>
            <a:endParaRPr/>
          </a:p>
        </p:txBody>
      </p:sp>
      <p:sp>
        <p:nvSpPr>
          <p:cNvPr id="676" name="Google Shape;676;p22"/>
          <p:cNvSpPr/>
          <p:nvPr/>
        </p:nvSpPr>
        <p:spPr>
          <a:xfrm>
            <a:off x="6400800" y="3073400"/>
            <a:ext cx="198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Va.</a:t>
            </a:r>
            <a:endParaRPr/>
          </a:p>
        </p:txBody>
      </p:sp>
      <p:sp>
        <p:nvSpPr>
          <p:cNvPr id="677" name="Google Shape;677;p22"/>
          <p:cNvSpPr/>
          <p:nvPr/>
        </p:nvSpPr>
        <p:spPr>
          <a:xfrm>
            <a:off x="6172200" y="2990850"/>
            <a:ext cx="195263" cy="1047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WV</a:t>
            </a:r>
            <a:endParaRPr/>
          </a:p>
        </p:txBody>
      </p:sp>
      <p:sp>
        <p:nvSpPr>
          <p:cNvPr id="678" name="Google Shape;678;p22"/>
          <p:cNvSpPr/>
          <p:nvPr/>
        </p:nvSpPr>
        <p:spPr>
          <a:xfrm>
            <a:off x="6400800" y="2536825"/>
            <a:ext cx="176213"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Pa.</a:t>
            </a:r>
            <a:endParaRPr/>
          </a:p>
        </p:txBody>
      </p:sp>
      <p:sp>
        <p:nvSpPr>
          <p:cNvPr id="679" name="Google Shape;679;p22"/>
          <p:cNvSpPr/>
          <p:nvPr/>
        </p:nvSpPr>
        <p:spPr>
          <a:xfrm>
            <a:off x="6400800" y="2324100"/>
            <a:ext cx="27305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N.Y.</a:t>
            </a:r>
            <a:endParaRPr/>
          </a:p>
        </p:txBody>
      </p:sp>
      <p:sp>
        <p:nvSpPr>
          <p:cNvPr id="680" name="Google Shape;680;p22"/>
          <p:cNvSpPr/>
          <p:nvPr/>
        </p:nvSpPr>
        <p:spPr>
          <a:xfrm>
            <a:off x="7086600" y="1701800"/>
            <a:ext cx="2222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Me.</a:t>
            </a:r>
            <a:endParaRPr/>
          </a:p>
        </p:txBody>
      </p:sp>
      <p:sp>
        <p:nvSpPr>
          <p:cNvPr id="681" name="Google Shape;681;p22"/>
          <p:cNvSpPr/>
          <p:nvPr/>
        </p:nvSpPr>
        <p:spPr>
          <a:xfrm>
            <a:off x="4559300" y="3235325"/>
            <a:ext cx="2317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Mo.</a:t>
            </a:r>
            <a:endParaRPr/>
          </a:p>
        </p:txBody>
      </p:sp>
      <p:sp>
        <p:nvSpPr>
          <p:cNvPr id="682" name="Google Shape;682;p22"/>
          <p:cNvSpPr/>
          <p:nvPr/>
        </p:nvSpPr>
        <p:spPr>
          <a:xfrm>
            <a:off x="5484813" y="2387600"/>
            <a:ext cx="368300" cy="1825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Mich.</a:t>
            </a:r>
            <a:endParaRPr/>
          </a:p>
        </p:txBody>
      </p:sp>
      <p:sp>
        <p:nvSpPr>
          <p:cNvPr id="683" name="Google Shape;683;p22"/>
          <p:cNvSpPr/>
          <p:nvPr/>
        </p:nvSpPr>
        <p:spPr>
          <a:xfrm>
            <a:off x="5943600" y="3987800"/>
            <a:ext cx="198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Ga.</a:t>
            </a:r>
            <a:endParaRPr/>
          </a:p>
        </p:txBody>
      </p:sp>
      <p:sp>
        <p:nvSpPr>
          <p:cNvPr id="684" name="Google Shape;684;p22"/>
          <p:cNvSpPr/>
          <p:nvPr/>
        </p:nvSpPr>
        <p:spPr>
          <a:xfrm>
            <a:off x="6400800" y="3455988"/>
            <a:ext cx="26511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N.C.</a:t>
            </a:r>
            <a:endParaRPr/>
          </a:p>
        </p:txBody>
      </p:sp>
      <p:sp>
        <p:nvSpPr>
          <p:cNvPr id="685" name="Google Shape;685;p22"/>
          <p:cNvSpPr/>
          <p:nvPr/>
        </p:nvSpPr>
        <p:spPr>
          <a:xfrm>
            <a:off x="6172200" y="3759200"/>
            <a:ext cx="2428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S.C.</a:t>
            </a:r>
            <a:endParaRPr/>
          </a:p>
        </p:txBody>
      </p:sp>
      <p:sp>
        <p:nvSpPr>
          <p:cNvPr id="686" name="Google Shape;686;p22"/>
          <p:cNvSpPr/>
          <p:nvPr/>
        </p:nvSpPr>
        <p:spPr>
          <a:xfrm>
            <a:off x="7315200" y="2844800"/>
            <a:ext cx="2651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D.C.</a:t>
            </a:r>
            <a:endParaRPr/>
          </a:p>
        </p:txBody>
      </p:sp>
      <p:sp>
        <p:nvSpPr>
          <p:cNvPr id="687" name="Google Shape;687;p22"/>
          <p:cNvSpPr/>
          <p:nvPr/>
        </p:nvSpPr>
        <p:spPr>
          <a:xfrm>
            <a:off x="7086600" y="2971800"/>
            <a:ext cx="457200" cy="0"/>
          </a:xfrm>
          <a:custGeom>
            <a:avLst/>
            <a:gdLst/>
            <a:ahLst/>
            <a:cxnLst/>
            <a:rect l="l" t="t" r="r" b="b"/>
            <a:pathLst>
              <a:path w="288" h="120000" extrusionOk="0">
                <a:moveTo>
                  <a:pt x="0" y="0"/>
                </a:moveTo>
                <a:lnTo>
                  <a:pt x="288"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Google Shape;688;p22"/>
          <p:cNvSpPr/>
          <p:nvPr/>
        </p:nvSpPr>
        <p:spPr>
          <a:xfrm>
            <a:off x="6629400" y="2971800"/>
            <a:ext cx="457200" cy="457200"/>
          </a:xfrm>
          <a:custGeom>
            <a:avLst/>
            <a:gdLst/>
            <a:ahLst/>
            <a:cxnLst/>
            <a:rect l="l" t="t" r="r" b="b"/>
            <a:pathLst>
              <a:path w="288" h="288" extrusionOk="0">
                <a:moveTo>
                  <a:pt x="0" y="0"/>
                </a:moveTo>
                <a:lnTo>
                  <a:pt x="288" y="288"/>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9" name="Google Shape;689;p22"/>
          <p:cNvSpPr/>
          <p:nvPr/>
        </p:nvSpPr>
        <p:spPr>
          <a:xfrm>
            <a:off x="7086600" y="3302000"/>
            <a:ext cx="23177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Md.</a:t>
            </a:r>
            <a:endParaRPr/>
          </a:p>
        </p:txBody>
      </p:sp>
      <p:sp>
        <p:nvSpPr>
          <p:cNvPr id="690" name="Google Shape;690;p22"/>
          <p:cNvSpPr/>
          <p:nvPr/>
        </p:nvSpPr>
        <p:spPr>
          <a:xfrm>
            <a:off x="6858000" y="2971800"/>
            <a:ext cx="457200" cy="228600"/>
          </a:xfrm>
          <a:custGeom>
            <a:avLst/>
            <a:gdLst/>
            <a:ahLst/>
            <a:cxnLst/>
            <a:rect l="l" t="t" r="r" b="b"/>
            <a:pathLst>
              <a:path w="288" h="144" extrusionOk="0">
                <a:moveTo>
                  <a:pt x="0" y="0"/>
                </a:moveTo>
                <a:lnTo>
                  <a:pt x="288" y="144"/>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Google Shape;691;p22"/>
          <p:cNvSpPr/>
          <p:nvPr/>
        </p:nvSpPr>
        <p:spPr>
          <a:xfrm>
            <a:off x="7315200" y="3073400"/>
            <a:ext cx="23812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Del.</a:t>
            </a:r>
            <a:endParaRPr/>
          </a:p>
        </p:txBody>
      </p:sp>
      <p:sp>
        <p:nvSpPr>
          <p:cNvPr id="692" name="Google Shape;692;p22"/>
          <p:cNvSpPr/>
          <p:nvPr/>
        </p:nvSpPr>
        <p:spPr>
          <a:xfrm>
            <a:off x="6858000" y="2743200"/>
            <a:ext cx="457200" cy="0"/>
          </a:xfrm>
          <a:custGeom>
            <a:avLst/>
            <a:gdLst/>
            <a:ahLst/>
            <a:cxnLst/>
            <a:rect l="l" t="t" r="r" b="b"/>
            <a:pathLst>
              <a:path w="288" h="120000" extrusionOk="0">
                <a:moveTo>
                  <a:pt x="0" y="0"/>
                </a:moveTo>
                <a:lnTo>
                  <a:pt x="288"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3" name="Google Shape;693;p22"/>
          <p:cNvSpPr/>
          <p:nvPr/>
        </p:nvSpPr>
        <p:spPr>
          <a:xfrm>
            <a:off x="7315200" y="2616200"/>
            <a:ext cx="2270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N.J.</a:t>
            </a:r>
            <a:endParaRPr/>
          </a:p>
        </p:txBody>
      </p:sp>
      <p:sp>
        <p:nvSpPr>
          <p:cNvPr id="694" name="Google Shape;694;p22"/>
          <p:cNvSpPr/>
          <p:nvPr/>
        </p:nvSpPr>
        <p:spPr>
          <a:xfrm>
            <a:off x="6400800" y="1600200"/>
            <a:ext cx="457200" cy="457200"/>
          </a:xfrm>
          <a:custGeom>
            <a:avLst/>
            <a:gdLst/>
            <a:ahLst/>
            <a:cxnLst/>
            <a:rect l="l" t="t" r="r" b="b"/>
            <a:pathLst>
              <a:path w="288" h="288" extrusionOk="0">
                <a:moveTo>
                  <a:pt x="288" y="288"/>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5" name="Google Shape;695;p22"/>
          <p:cNvSpPr/>
          <p:nvPr/>
        </p:nvSpPr>
        <p:spPr>
          <a:xfrm>
            <a:off x="6172200" y="1473200"/>
            <a:ext cx="1762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Vt.</a:t>
            </a:r>
            <a:endParaRPr/>
          </a:p>
        </p:txBody>
      </p:sp>
      <p:sp>
        <p:nvSpPr>
          <p:cNvPr id="696" name="Google Shape;696;p22"/>
          <p:cNvSpPr/>
          <p:nvPr/>
        </p:nvSpPr>
        <p:spPr>
          <a:xfrm>
            <a:off x="6858000" y="1600200"/>
            <a:ext cx="228600" cy="457200"/>
          </a:xfrm>
          <a:custGeom>
            <a:avLst/>
            <a:gdLst/>
            <a:ahLst/>
            <a:cxnLst/>
            <a:rect l="l" t="t" r="r" b="b"/>
            <a:pathLst>
              <a:path w="144" h="288" extrusionOk="0">
                <a:moveTo>
                  <a:pt x="144" y="288"/>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7" name="Google Shape;697;p22"/>
          <p:cNvSpPr/>
          <p:nvPr/>
        </p:nvSpPr>
        <p:spPr>
          <a:xfrm>
            <a:off x="6629400" y="1473200"/>
            <a:ext cx="2730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N.H.</a:t>
            </a:r>
            <a:endParaRPr/>
          </a:p>
        </p:txBody>
      </p:sp>
      <p:sp>
        <p:nvSpPr>
          <p:cNvPr id="698" name="Google Shape;698;p22"/>
          <p:cNvSpPr/>
          <p:nvPr/>
        </p:nvSpPr>
        <p:spPr>
          <a:xfrm>
            <a:off x="7086600" y="2057400"/>
            <a:ext cx="685800" cy="228600"/>
          </a:xfrm>
          <a:custGeom>
            <a:avLst/>
            <a:gdLst/>
            <a:ahLst/>
            <a:cxnLst/>
            <a:rect l="l" t="t" r="r" b="b"/>
            <a:pathLst>
              <a:path w="432" h="144" extrusionOk="0">
                <a:moveTo>
                  <a:pt x="0" y="144"/>
                </a:moveTo>
                <a:lnTo>
                  <a:pt x="432"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9" name="Google Shape;699;p22"/>
          <p:cNvSpPr/>
          <p:nvPr/>
        </p:nvSpPr>
        <p:spPr>
          <a:xfrm>
            <a:off x="7772400" y="1930400"/>
            <a:ext cx="3317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Mass.</a:t>
            </a:r>
            <a:endParaRPr/>
          </a:p>
        </p:txBody>
      </p:sp>
      <p:sp>
        <p:nvSpPr>
          <p:cNvPr id="700" name="Google Shape;700;p22"/>
          <p:cNvSpPr/>
          <p:nvPr/>
        </p:nvSpPr>
        <p:spPr>
          <a:xfrm>
            <a:off x="7086600" y="2286000"/>
            <a:ext cx="0" cy="0"/>
          </a:xfrm>
          <a:custGeom>
            <a:avLst/>
            <a:gdLst/>
            <a:ahLst/>
            <a:cxnLst/>
            <a:rect l="l" t="t" r="r" b="b"/>
            <a:pathLst>
              <a:path w="120000" h="120000" extrusionOk="0">
                <a:moveTo>
                  <a:pt x="0" y="0"/>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1" name="Google Shape;701;p22"/>
          <p:cNvSpPr/>
          <p:nvPr/>
        </p:nvSpPr>
        <p:spPr>
          <a:xfrm>
            <a:off x="7086600" y="2343150"/>
            <a:ext cx="685800" cy="171450"/>
          </a:xfrm>
          <a:custGeom>
            <a:avLst/>
            <a:gdLst/>
            <a:ahLst/>
            <a:cxnLst/>
            <a:rect l="l" t="t" r="r" b="b"/>
            <a:pathLst>
              <a:path w="432" h="108" extrusionOk="0">
                <a:moveTo>
                  <a:pt x="0" y="0"/>
                </a:moveTo>
                <a:lnTo>
                  <a:pt x="432" y="108"/>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22"/>
          <p:cNvSpPr/>
          <p:nvPr/>
        </p:nvSpPr>
        <p:spPr>
          <a:xfrm>
            <a:off x="7772400" y="2387600"/>
            <a:ext cx="1397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RI</a:t>
            </a:r>
            <a:endParaRPr/>
          </a:p>
        </p:txBody>
      </p:sp>
      <p:sp>
        <p:nvSpPr>
          <p:cNvPr id="703" name="Google Shape;703;p22"/>
          <p:cNvSpPr/>
          <p:nvPr/>
        </p:nvSpPr>
        <p:spPr>
          <a:xfrm>
            <a:off x="6858000" y="2514600"/>
            <a:ext cx="228600" cy="0"/>
          </a:xfrm>
          <a:custGeom>
            <a:avLst/>
            <a:gdLst/>
            <a:ahLst/>
            <a:cxnLst/>
            <a:rect l="l" t="t" r="r" b="b"/>
            <a:pathLst>
              <a:path w="144" h="120000" extrusionOk="0">
                <a:moveTo>
                  <a:pt x="0" y="0"/>
                </a:moveTo>
                <a:lnTo>
                  <a:pt x="144"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4" name="Google Shape;704;p22"/>
          <p:cNvSpPr/>
          <p:nvPr/>
        </p:nvSpPr>
        <p:spPr>
          <a:xfrm>
            <a:off x="7086600" y="2387600"/>
            <a:ext cx="16827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Ct.</a:t>
            </a:r>
            <a:endParaRPr/>
          </a:p>
        </p:txBody>
      </p:sp>
      <p:sp>
        <p:nvSpPr>
          <p:cNvPr id="705" name="Google Shape;705;p22"/>
          <p:cNvSpPr/>
          <p:nvPr/>
        </p:nvSpPr>
        <p:spPr>
          <a:xfrm>
            <a:off x="228600" y="4673600"/>
            <a:ext cx="4064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Hawaii</a:t>
            </a:r>
            <a:endParaRPr/>
          </a:p>
        </p:txBody>
      </p:sp>
      <p:sp>
        <p:nvSpPr>
          <p:cNvPr id="706" name="Google Shape;706;p22"/>
          <p:cNvSpPr/>
          <p:nvPr/>
        </p:nvSpPr>
        <p:spPr>
          <a:xfrm>
            <a:off x="228600" y="5359400"/>
            <a:ext cx="3921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Alaska</a:t>
            </a:r>
            <a:endParaRPr/>
          </a:p>
        </p:txBody>
      </p:sp>
      <p:sp>
        <p:nvSpPr>
          <p:cNvPr id="707" name="Google Shape;707;p22"/>
          <p:cNvSpPr/>
          <p:nvPr/>
        </p:nvSpPr>
        <p:spPr>
          <a:xfrm>
            <a:off x="3886200" y="3690938"/>
            <a:ext cx="30956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Okla.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2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States that Cover Community Corrections 2010</a:t>
            </a:r>
            <a:endParaRPr/>
          </a:p>
        </p:txBody>
      </p:sp>
      <p:sp>
        <p:nvSpPr>
          <p:cNvPr id="713" name="Google Shape;713;p23"/>
          <p:cNvSpPr/>
          <p:nvPr/>
        </p:nvSpPr>
        <p:spPr>
          <a:xfrm>
            <a:off x="6438900" y="5286375"/>
            <a:ext cx="19050" cy="6350"/>
          </a:xfrm>
          <a:custGeom>
            <a:avLst/>
            <a:gdLst/>
            <a:ahLst/>
            <a:cxnLst/>
            <a:rect l="l" t="t" r="r" b="b"/>
            <a:pathLst>
              <a:path w="12" h="4" extrusionOk="0">
                <a:moveTo>
                  <a:pt x="12" y="0"/>
                </a:moveTo>
                <a:lnTo>
                  <a:pt x="0" y="4"/>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4" name="Google Shape;714;p23"/>
          <p:cNvSpPr/>
          <p:nvPr/>
        </p:nvSpPr>
        <p:spPr>
          <a:xfrm>
            <a:off x="6411913" y="5302250"/>
            <a:ext cx="11112" cy="1588"/>
          </a:xfrm>
          <a:custGeom>
            <a:avLst/>
            <a:gdLst/>
            <a:ahLst/>
            <a:cxnLst/>
            <a:rect l="l" t="t" r="r" b="b"/>
            <a:pathLst>
              <a:path w="7" h="1" extrusionOk="0">
                <a:moveTo>
                  <a:pt x="7" y="0"/>
                </a:moveTo>
                <a:lnTo>
                  <a:pt x="0" y="1"/>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5" name="Google Shape;715;p23"/>
          <p:cNvSpPr/>
          <p:nvPr/>
        </p:nvSpPr>
        <p:spPr>
          <a:xfrm>
            <a:off x="42863" y="6235700"/>
            <a:ext cx="2867025" cy="468313"/>
          </a:xfrm>
          <a:prstGeom prst="rect">
            <a:avLst/>
          </a:prstGeom>
          <a:solidFill>
            <a:srgbClr val="CCCCCC"/>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6" name="Google Shape;716;p23"/>
          <p:cNvSpPr/>
          <p:nvPr/>
        </p:nvSpPr>
        <p:spPr>
          <a:xfrm>
            <a:off x="46038" y="4362450"/>
            <a:ext cx="1047750" cy="681038"/>
          </a:xfrm>
          <a:prstGeom prst="rect">
            <a:avLst/>
          </a:prstGeom>
          <a:solidFill>
            <a:srgbClr val="FFFF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23"/>
          <p:cNvSpPr/>
          <p:nvPr/>
        </p:nvSpPr>
        <p:spPr>
          <a:xfrm>
            <a:off x="42863" y="5081588"/>
            <a:ext cx="2865437" cy="1109662"/>
          </a:xfrm>
          <a:prstGeom prst="rect">
            <a:avLst/>
          </a:prstGeom>
          <a:solidFill>
            <a:srgbClr val="FFFF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23"/>
          <p:cNvSpPr/>
          <p:nvPr/>
        </p:nvSpPr>
        <p:spPr>
          <a:xfrm>
            <a:off x="1169988" y="3670300"/>
            <a:ext cx="28575" cy="23813"/>
          </a:xfrm>
          <a:custGeom>
            <a:avLst/>
            <a:gdLst/>
            <a:ahLst/>
            <a:cxnLst/>
            <a:rect l="l" t="t" r="r" b="b"/>
            <a:pathLst>
              <a:path w="18" h="15" extrusionOk="0">
                <a:moveTo>
                  <a:pt x="17" y="3"/>
                </a:moveTo>
                <a:lnTo>
                  <a:pt x="8" y="0"/>
                </a:lnTo>
                <a:lnTo>
                  <a:pt x="1" y="2"/>
                </a:lnTo>
                <a:lnTo>
                  <a:pt x="0" y="6"/>
                </a:lnTo>
                <a:lnTo>
                  <a:pt x="2" y="12"/>
                </a:lnTo>
                <a:lnTo>
                  <a:pt x="7" y="15"/>
                </a:lnTo>
                <a:lnTo>
                  <a:pt x="14" y="12"/>
                </a:lnTo>
                <a:lnTo>
                  <a:pt x="18" y="7"/>
                </a:lnTo>
                <a:lnTo>
                  <a:pt x="18" y="4"/>
                </a:lnTo>
                <a:lnTo>
                  <a:pt x="17"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23"/>
          <p:cNvSpPr/>
          <p:nvPr/>
        </p:nvSpPr>
        <p:spPr>
          <a:xfrm>
            <a:off x="1227138" y="3644900"/>
            <a:ext cx="30162" cy="34925"/>
          </a:xfrm>
          <a:custGeom>
            <a:avLst/>
            <a:gdLst/>
            <a:ahLst/>
            <a:cxnLst/>
            <a:rect l="l" t="t" r="r" b="b"/>
            <a:pathLst>
              <a:path w="19" h="22" extrusionOk="0">
                <a:moveTo>
                  <a:pt x="19" y="20"/>
                </a:moveTo>
                <a:lnTo>
                  <a:pt x="10" y="22"/>
                </a:lnTo>
                <a:lnTo>
                  <a:pt x="2" y="17"/>
                </a:lnTo>
                <a:lnTo>
                  <a:pt x="0" y="6"/>
                </a:lnTo>
                <a:lnTo>
                  <a:pt x="7" y="0"/>
                </a:lnTo>
                <a:lnTo>
                  <a:pt x="17" y="9"/>
                </a:lnTo>
                <a:lnTo>
                  <a:pt x="19" y="16"/>
                </a:lnTo>
                <a:lnTo>
                  <a:pt x="19" y="2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0" name="Google Shape;720;p23"/>
          <p:cNvSpPr/>
          <p:nvPr/>
        </p:nvSpPr>
        <p:spPr>
          <a:xfrm>
            <a:off x="1230313" y="3802063"/>
            <a:ext cx="23812" cy="23812"/>
          </a:xfrm>
          <a:custGeom>
            <a:avLst/>
            <a:gdLst/>
            <a:ahLst/>
            <a:cxnLst/>
            <a:rect l="l" t="t" r="r" b="b"/>
            <a:pathLst>
              <a:path w="15" h="15" extrusionOk="0">
                <a:moveTo>
                  <a:pt x="0" y="3"/>
                </a:moveTo>
                <a:lnTo>
                  <a:pt x="7" y="0"/>
                </a:lnTo>
                <a:lnTo>
                  <a:pt x="15" y="4"/>
                </a:lnTo>
                <a:lnTo>
                  <a:pt x="10" y="15"/>
                </a:lnTo>
                <a:lnTo>
                  <a:pt x="0" y="10"/>
                </a:lnTo>
                <a:lnTo>
                  <a:pt x="0" y="6"/>
                </a:lnTo>
                <a:lnTo>
                  <a:pt x="0"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1" name="Google Shape;721;p23"/>
          <p:cNvSpPr/>
          <p:nvPr/>
        </p:nvSpPr>
        <p:spPr>
          <a:xfrm>
            <a:off x="1384300" y="3808413"/>
            <a:ext cx="25400" cy="22225"/>
          </a:xfrm>
          <a:custGeom>
            <a:avLst/>
            <a:gdLst/>
            <a:ahLst/>
            <a:cxnLst/>
            <a:rect l="l" t="t" r="r" b="b"/>
            <a:pathLst>
              <a:path w="16" h="14" extrusionOk="0">
                <a:moveTo>
                  <a:pt x="0" y="4"/>
                </a:moveTo>
                <a:lnTo>
                  <a:pt x="5" y="0"/>
                </a:lnTo>
                <a:lnTo>
                  <a:pt x="15" y="1"/>
                </a:lnTo>
                <a:lnTo>
                  <a:pt x="16" y="10"/>
                </a:lnTo>
                <a:lnTo>
                  <a:pt x="9" y="14"/>
                </a:lnTo>
                <a:lnTo>
                  <a:pt x="3" y="11"/>
                </a:lnTo>
                <a:lnTo>
                  <a:pt x="0" y="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2" name="Google Shape;722;p23"/>
          <p:cNvSpPr/>
          <p:nvPr/>
        </p:nvSpPr>
        <p:spPr>
          <a:xfrm>
            <a:off x="1358900" y="3873500"/>
            <a:ext cx="20638" cy="22225"/>
          </a:xfrm>
          <a:custGeom>
            <a:avLst/>
            <a:gdLst/>
            <a:ahLst/>
            <a:cxnLst/>
            <a:rect l="l" t="t" r="r" b="b"/>
            <a:pathLst>
              <a:path w="13" h="14" extrusionOk="0">
                <a:moveTo>
                  <a:pt x="0" y="7"/>
                </a:moveTo>
                <a:lnTo>
                  <a:pt x="7" y="0"/>
                </a:lnTo>
                <a:lnTo>
                  <a:pt x="12" y="3"/>
                </a:lnTo>
                <a:lnTo>
                  <a:pt x="13" y="8"/>
                </a:lnTo>
                <a:lnTo>
                  <a:pt x="7" y="10"/>
                </a:lnTo>
                <a:lnTo>
                  <a:pt x="4" y="14"/>
                </a:lnTo>
                <a:lnTo>
                  <a:pt x="0" y="9"/>
                </a:lnTo>
                <a:lnTo>
                  <a:pt x="0" y="7"/>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23"/>
          <p:cNvSpPr/>
          <p:nvPr/>
        </p:nvSpPr>
        <p:spPr>
          <a:xfrm>
            <a:off x="990600" y="2286000"/>
            <a:ext cx="989013" cy="1701800"/>
          </a:xfrm>
          <a:custGeom>
            <a:avLst/>
            <a:gdLst/>
            <a:ahLst/>
            <a:cxnLst/>
            <a:rect l="l" t="t" r="r" b="b"/>
            <a:pathLst>
              <a:path w="623" h="1072" extrusionOk="0">
                <a:moveTo>
                  <a:pt x="60" y="0"/>
                </a:moveTo>
                <a:lnTo>
                  <a:pt x="348" y="74"/>
                </a:lnTo>
                <a:lnTo>
                  <a:pt x="286" y="364"/>
                </a:lnTo>
                <a:lnTo>
                  <a:pt x="596" y="852"/>
                </a:lnTo>
                <a:lnTo>
                  <a:pt x="600" y="859"/>
                </a:lnTo>
                <a:lnTo>
                  <a:pt x="600" y="879"/>
                </a:lnTo>
                <a:lnTo>
                  <a:pt x="600" y="885"/>
                </a:lnTo>
                <a:lnTo>
                  <a:pt x="602" y="893"/>
                </a:lnTo>
                <a:lnTo>
                  <a:pt x="606" y="900"/>
                </a:lnTo>
                <a:lnTo>
                  <a:pt x="610" y="905"/>
                </a:lnTo>
                <a:lnTo>
                  <a:pt x="612" y="911"/>
                </a:lnTo>
                <a:lnTo>
                  <a:pt x="615" y="916"/>
                </a:lnTo>
                <a:lnTo>
                  <a:pt x="619" y="919"/>
                </a:lnTo>
                <a:lnTo>
                  <a:pt x="622" y="925"/>
                </a:lnTo>
                <a:lnTo>
                  <a:pt x="623" y="929"/>
                </a:lnTo>
                <a:lnTo>
                  <a:pt x="620" y="931"/>
                </a:lnTo>
                <a:lnTo>
                  <a:pt x="607" y="938"/>
                </a:lnTo>
                <a:lnTo>
                  <a:pt x="591" y="941"/>
                </a:lnTo>
                <a:lnTo>
                  <a:pt x="585" y="953"/>
                </a:lnTo>
                <a:lnTo>
                  <a:pt x="579" y="965"/>
                </a:lnTo>
                <a:lnTo>
                  <a:pt x="574" y="986"/>
                </a:lnTo>
                <a:lnTo>
                  <a:pt x="571" y="1012"/>
                </a:lnTo>
                <a:lnTo>
                  <a:pt x="564" y="1028"/>
                </a:lnTo>
                <a:lnTo>
                  <a:pt x="555" y="1033"/>
                </a:lnTo>
                <a:lnTo>
                  <a:pt x="555" y="1036"/>
                </a:lnTo>
                <a:lnTo>
                  <a:pt x="555" y="1041"/>
                </a:lnTo>
                <a:lnTo>
                  <a:pt x="564" y="1044"/>
                </a:lnTo>
                <a:lnTo>
                  <a:pt x="568" y="1050"/>
                </a:lnTo>
                <a:lnTo>
                  <a:pt x="569" y="1057"/>
                </a:lnTo>
                <a:lnTo>
                  <a:pt x="563" y="1060"/>
                </a:lnTo>
                <a:lnTo>
                  <a:pt x="549" y="1071"/>
                </a:lnTo>
                <a:lnTo>
                  <a:pt x="543" y="1072"/>
                </a:lnTo>
                <a:lnTo>
                  <a:pt x="543" y="1062"/>
                </a:lnTo>
                <a:lnTo>
                  <a:pt x="543" y="1060"/>
                </a:lnTo>
                <a:lnTo>
                  <a:pt x="336" y="1036"/>
                </a:lnTo>
                <a:lnTo>
                  <a:pt x="336" y="1024"/>
                </a:lnTo>
                <a:lnTo>
                  <a:pt x="339" y="1016"/>
                </a:lnTo>
                <a:lnTo>
                  <a:pt x="334" y="973"/>
                </a:lnTo>
                <a:lnTo>
                  <a:pt x="324" y="952"/>
                </a:lnTo>
                <a:lnTo>
                  <a:pt x="312" y="940"/>
                </a:lnTo>
                <a:lnTo>
                  <a:pt x="312" y="934"/>
                </a:lnTo>
                <a:lnTo>
                  <a:pt x="309" y="916"/>
                </a:lnTo>
                <a:lnTo>
                  <a:pt x="299" y="909"/>
                </a:lnTo>
                <a:lnTo>
                  <a:pt x="284" y="894"/>
                </a:lnTo>
                <a:lnTo>
                  <a:pt x="277" y="891"/>
                </a:lnTo>
                <a:lnTo>
                  <a:pt x="277" y="887"/>
                </a:lnTo>
                <a:lnTo>
                  <a:pt x="276" y="882"/>
                </a:lnTo>
                <a:lnTo>
                  <a:pt x="261" y="871"/>
                </a:lnTo>
                <a:lnTo>
                  <a:pt x="232" y="846"/>
                </a:lnTo>
                <a:lnTo>
                  <a:pt x="226" y="839"/>
                </a:lnTo>
                <a:lnTo>
                  <a:pt x="213" y="834"/>
                </a:lnTo>
                <a:lnTo>
                  <a:pt x="172" y="796"/>
                </a:lnTo>
                <a:lnTo>
                  <a:pt x="166" y="791"/>
                </a:lnTo>
                <a:lnTo>
                  <a:pt x="152" y="784"/>
                </a:lnTo>
                <a:lnTo>
                  <a:pt x="140" y="782"/>
                </a:lnTo>
                <a:lnTo>
                  <a:pt x="133" y="778"/>
                </a:lnTo>
                <a:lnTo>
                  <a:pt x="127" y="770"/>
                </a:lnTo>
                <a:lnTo>
                  <a:pt x="123" y="759"/>
                </a:lnTo>
                <a:lnTo>
                  <a:pt x="127" y="750"/>
                </a:lnTo>
                <a:lnTo>
                  <a:pt x="139" y="732"/>
                </a:lnTo>
                <a:lnTo>
                  <a:pt x="136" y="717"/>
                </a:lnTo>
                <a:lnTo>
                  <a:pt x="132" y="703"/>
                </a:lnTo>
                <a:lnTo>
                  <a:pt x="126" y="688"/>
                </a:lnTo>
                <a:lnTo>
                  <a:pt x="99" y="654"/>
                </a:lnTo>
                <a:lnTo>
                  <a:pt x="94" y="645"/>
                </a:lnTo>
                <a:lnTo>
                  <a:pt x="93" y="625"/>
                </a:lnTo>
                <a:lnTo>
                  <a:pt x="86" y="617"/>
                </a:lnTo>
                <a:lnTo>
                  <a:pt x="81" y="612"/>
                </a:lnTo>
                <a:lnTo>
                  <a:pt x="74" y="605"/>
                </a:lnTo>
                <a:lnTo>
                  <a:pt x="74" y="600"/>
                </a:lnTo>
                <a:lnTo>
                  <a:pt x="73" y="588"/>
                </a:lnTo>
                <a:lnTo>
                  <a:pt x="71" y="579"/>
                </a:lnTo>
                <a:lnTo>
                  <a:pt x="67" y="568"/>
                </a:lnTo>
                <a:lnTo>
                  <a:pt x="63" y="561"/>
                </a:lnTo>
                <a:lnTo>
                  <a:pt x="63" y="556"/>
                </a:lnTo>
                <a:lnTo>
                  <a:pt x="67" y="547"/>
                </a:lnTo>
                <a:lnTo>
                  <a:pt x="70" y="544"/>
                </a:lnTo>
                <a:lnTo>
                  <a:pt x="88" y="541"/>
                </a:lnTo>
                <a:lnTo>
                  <a:pt x="97" y="534"/>
                </a:lnTo>
                <a:lnTo>
                  <a:pt x="97" y="532"/>
                </a:lnTo>
                <a:lnTo>
                  <a:pt x="85" y="521"/>
                </a:lnTo>
                <a:lnTo>
                  <a:pt x="74" y="505"/>
                </a:lnTo>
                <a:lnTo>
                  <a:pt x="68" y="491"/>
                </a:lnTo>
                <a:lnTo>
                  <a:pt x="66" y="476"/>
                </a:lnTo>
                <a:lnTo>
                  <a:pt x="65" y="456"/>
                </a:lnTo>
                <a:lnTo>
                  <a:pt x="62" y="442"/>
                </a:lnTo>
                <a:lnTo>
                  <a:pt x="62" y="436"/>
                </a:lnTo>
                <a:lnTo>
                  <a:pt x="65" y="430"/>
                </a:lnTo>
                <a:lnTo>
                  <a:pt x="73" y="436"/>
                </a:lnTo>
                <a:lnTo>
                  <a:pt x="83" y="442"/>
                </a:lnTo>
                <a:lnTo>
                  <a:pt x="87" y="448"/>
                </a:lnTo>
                <a:lnTo>
                  <a:pt x="90" y="450"/>
                </a:lnTo>
                <a:lnTo>
                  <a:pt x="96" y="450"/>
                </a:lnTo>
                <a:lnTo>
                  <a:pt x="99" y="450"/>
                </a:lnTo>
                <a:lnTo>
                  <a:pt x="99" y="437"/>
                </a:lnTo>
                <a:lnTo>
                  <a:pt x="99" y="431"/>
                </a:lnTo>
                <a:lnTo>
                  <a:pt x="99" y="427"/>
                </a:lnTo>
                <a:lnTo>
                  <a:pt x="93" y="421"/>
                </a:lnTo>
                <a:lnTo>
                  <a:pt x="89" y="412"/>
                </a:lnTo>
                <a:lnTo>
                  <a:pt x="89" y="406"/>
                </a:lnTo>
                <a:lnTo>
                  <a:pt x="89" y="403"/>
                </a:lnTo>
                <a:lnTo>
                  <a:pt x="98" y="406"/>
                </a:lnTo>
                <a:lnTo>
                  <a:pt x="108" y="411"/>
                </a:lnTo>
                <a:lnTo>
                  <a:pt x="108" y="403"/>
                </a:lnTo>
                <a:lnTo>
                  <a:pt x="108" y="400"/>
                </a:lnTo>
                <a:lnTo>
                  <a:pt x="105" y="391"/>
                </a:lnTo>
                <a:lnTo>
                  <a:pt x="94" y="385"/>
                </a:lnTo>
                <a:lnTo>
                  <a:pt x="86" y="379"/>
                </a:lnTo>
                <a:lnTo>
                  <a:pt x="76" y="376"/>
                </a:lnTo>
                <a:lnTo>
                  <a:pt x="72" y="376"/>
                </a:lnTo>
                <a:lnTo>
                  <a:pt x="71" y="376"/>
                </a:lnTo>
                <a:lnTo>
                  <a:pt x="71" y="382"/>
                </a:lnTo>
                <a:lnTo>
                  <a:pt x="72" y="388"/>
                </a:lnTo>
                <a:lnTo>
                  <a:pt x="72" y="394"/>
                </a:lnTo>
                <a:lnTo>
                  <a:pt x="73" y="403"/>
                </a:lnTo>
                <a:lnTo>
                  <a:pt x="71" y="406"/>
                </a:lnTo>
                <a:lnTo>
                  <a:pt x="64" y="412"/>
                </a:lnTo>
                <a:lnTo>
                  <a:pt x="58" y="412"/>
                </a:lnTo>
                <a:lnTo>
                  <a:pt x="51" y="406"/>
                </a:lnTo>
                <a:lnTo>
                  <a:pt x="45" y="403"/>
                </a:lnTo>
                <a:lnTo>
                  <a:pt x="45" y="394"/>
                </a:lnTo>
                <a:lnTo>
                  <a:pt x="45" y="391"/>
                </a:lnTo>
                <a:lnTo>
                  <a:pt x="38" y="383"/>
                </a:lnTo>
                <a:lnTo>
                  <a:pt x="36" y="381"/>
                </a:lnTo>
                <a:lnTo>
                  <a:pt x="32" y="375"/>
                </a:lnTo>
                <a:lnTo>
                  <a:pt x="31" y="363"/>
                </a:lnTo>
                <a:lnTo>
                  <a:pt x="31" y="357"/>
                </a:lnTo>
                <a:lnTo>
                  <a:pt x="35" y="357"/>
                </a:lnTo>
                <a:lnTo>
                  <a:pt x="40" y="353"/>
                </a:lnTo>
                <a:lnTo>
                  <a:pt x="43" y="345"/>
                </a:lnTo>
                <a:lnTo>
                  <a:pt x="35" y="330"/>
                </a:lnTo>
                <a:lnTo>
                  <a:pt x="27" y="321"/>
                </a:lnTo>
                <a:lnTo>
                  <a:pt x="25" y="316"/>
                </a:lnTo>
                <a:lnTo>
                  <a:pt x="25" y="306"/>
                </a:lnTo>
                <a:lnTo>
                  <a:pt x="21" y="290"/>
                </a:lnTo>
                <a:lnTo>
                  <a:pt x="16" y="277"/>
                </a:lnTo>
                <a:lnTo>
                  <a:pt x="12" y="267"/>
                </a:lnTo>
                <a:lnTo>
                  <a:pt x="12" y="243"/>
                </a:lnTo>
                <a:lnTo>
                  <a:pt x="17" y="224"/>
                </a:lnTo>
                <a:lnTo>
                  <a:pt x="19" y="207"/>
                </a:lnTo>
                <a:lnTo>
                  <a:pt x="23" y="201"/>
                </a:lnTo>
                <a:lnTo>
                  <a:pt x="19" y="187"/>
                </a:lnTo>
                <a:lnTo>
                  <a:pt x="10" y="172"/>
                </a:lnTo>
                <a:lnTo>
                  <a:pt x="7" y="166"/>
                </a:lnTo>
                <a:lnTo>
                  <a:pt x="7" y="157"/>
                </a:lnTo>
                <a:lnTo>
                  <a:pt x="0" y="148"/>
                </a:lnTo>
                <a:lnTo>
                  <a:pt x="0" y="142"/>
                </a:lnTo>
                <a:lnTo>
                  <a:pt x="0" y="131"/>
                </a:lnTo>
                <a:lnTo>
                  <a:pt x="7" y="104"/>
                </a:lnTo>
                <a:lnTo>
                  <a:pt x="12" y="93"/>
                </a:lnTo>
                <a:lnTo>
                  <a:pt x="15" y="86"/>
                </a:lnTo>
                <a:lnTo>
                  <a:pt x="17" y="86"/>
                </a:lnTo>
                <a:lnTo>
                  <a:pt x="21" y="93"/>
                </a:lnTo>
                <a:lnTo>
                  <a:pt x="24" y="101"/>
                </a:lnTo>
                <a:lnTo>
                  <a:pt x="24" y="103"/>
                </a:lnTo>
                <a:lnTo>
                  <a:pt x="31" y="103"/>
                </a:lnTo>
                <a:lnTo>
                  <a:pt x="34" y="103"/>
                </a:lnTo>
                <a:lnTo>
                  <a:pt x="36" y="95"/>
                </a:lnTo>
                <a:lnTo>
                  <a:pt x="43" y="65"/>
                </a:lnTo>
                <a:lnTo>
                  <a:pt x="51" y="39"/>
                </a:lnTo>
                <a:lnTo>
                  <a:pt x="58" y="10"/>
                </a:lnTo>
                <a:lnTo>
                  <a:pt x="60" y="0"/>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23"/>
          <p:cNvSpPr/>
          <p:nvPr/>
        </p:nvSpPr>
        <p:spPr>
          <a:xfrm>
            <a:off x="1066800" y="1666875"/>
            <a:ext cx="954088" cy="828675"/>
          </a:xfrm>
          <a:custGeom>
            <a:avLst/>
            <a:gdLst/>
            <a:ahLst/>
            <a:cxnLst/>
            <a:rect l="l" t="t" r="r" b="b"/>
            <a:pathLst>
              <a:path w="601" h="522" extrusionOk="0">
                <a:moveTo>
                  <a:pt x="3" y="397"/>
                </a:moveTo>
                <a:lnTo>
                  <a:pt x="3" y="378"/>
                </a:lnTo>
                <a:lnTo>
                  <a:pt x="1" y="366"/>
                </a:lnTo>
                <a:lnTo>
                  <a:pt x="0" y="359"/>
                </a:lnTo>
                <a:lnTo>
                  <a:pt x="0" y="351"/>
                </a:lnTo>
                <a:lnTo>
                  <a:pt x="1" y="340"/>
                </a:lnTo>
                <a:lnTo>
                  <a:pt x="0" y="309"/>
                </a:lnTo>
                <a:lnTo>
                  <a:pt x="0" y="291"/>
                </a:lnTo>
                <a:lnTo>
                  <a:pt x="0" y="289"/>
                </a:lnTo>
                <a:lnTo>
                  <a:pt x="1" y="286"/>
                </a:lnTo>
                <a:lnTo>
                  <a:pt x="10" y="281"/>
                </a:lnTo>
                <a:lnTo>
                  <a:pt x="21" y="275"/>
                </a:lnTo>
                <a:lnTo>
                  <a:pt x="28" y="271"/>
                </a:lnTo>
                <a:lnTo>
                  <a:pt x="33" y="265"/>
                </a:lnTo>
                <a:lnTo>
                  <a:pt x="39" y="259"/>
                </a:lnTo>
                <a:lnTo>
                  <a:pt x="46" y="249"/>
                </a:lnTo>
                <a:lnTo>
                  <a:pt x="52" y="234"/>
                </a:lnTo>
                <a:lnTo>
                  <a:pt x="62" y="215"/>
                </a:lnTo>
                <a:lnTo>
                  <a:pt x="64" y="209"/>
                </a:lnTo>
                <a:lnTo>
                  <a:pt x="64" y="199"/>
                </a:lnTo>
                <a:lnTo>
                  <a:pt x="65" y="193"/>
                </a:lnTo>
                <a:lnTo>
                  <a:pt x="65" y="183"/>
                </a:lnTo>
                <a:lnTo>
                  <a:pt x="71" y="177"/>
                </a:lnTo>
                <a:lnTo>
                  <a:pt x="76" y="171"/>
                </a:lnTo>
                <a:lnTo>
                  <a:pt x="84" y="152"/>
                </a:lnTo>
                <a:lnTo>
                  <a:pt x="91" y="133"/>
                </a:lnTo>
                <a:lnTo>
                  <a:pt x="100" y="120"/>
                </a:lnTo>
                <a:lnTo>
                  <a:pt x="107" y="107"/>
                </a:lnTo>
                <a:lnTo>
                  <a:pt x="111" y="101"/>
                </a:lnTo>
                <a:lnTo>
                  <a:pt x="117" y="97"/>
                </a:lnTo>
                <a:lnTo>
                  <a:pt x="123" y="95"/>
                </a:lnTo>
                <a:lnTo>
                  <a:pt x="126" y="91"/>
                </a:lnTo>
                <a:lnTo>
                  <a:pt x="134" y="88"/>
                </a:lnTo>
                <a:lnTo>
                  <a:pt x="134" y="85"/>
                </a:lnTo>
                <a:lnTo>
                  <a:pt x="134" y="82"/>
                </a:lnTo>
                <a:lnTo>
                  <a:pt x="130" y="75"/>
                </a:lnTo>
                <a:lnTo>
                  <a:pt x="126" y="70"/>
                </a:lnTo>
                <a:lnTo>
                  <a:pt x="125" y="62"/>
                </a:lnTo>
                <a:lnTo>
                  <a:pt x="125" y="58"/>
                </a:lnTo>
                <a:lnTo>
                  <a:pt x="127" y="51"/>
                </a:lnTo>
                <a:lnTo>
                  <a:pt x="135" y="32"/>
                </a:lnTo>
                <a:lnTo>
                  <a:pt x="142" y="18"/>
                </a:lnTo>
                <a:lnTo>
                  <a:pt x="146" y="0"/>
                </a:lnTo>
                <a:lnTo>
                  <a:pt x="154" y="0"/>
                </a:lnTo>
                <a:lnTo>
                  <a:pt x="163" y="4"/>
                </a:lnTo>
                <a:lnTo>
                  <a:pt x="168" y="13"/>
                </a:lnTo>
                <a:lnTo>
                  <a:pt x="172" y="17"/>
                </a:lnTo>
                <a:lnTo>
                  <a:pt x="180" y="20"/>
                </a:lnTo>
                <a:lnTo>
                  <a:pt x="188" y="25"/>
                </a:lnTo>
                <a:lnTo>
                  <a:pt x="195" y="36"/>
                </a:lnTo>
                <a:lnTo>
                  <a:pt x="195" y="50"/>
                </a:lnTo>
                <a:lnTo>
                  <a:pt x="196" y="61"/>
                </a:lnTo>
                <a:lnTo>
                  <a:pt x="201" y="82"/>
                </a:lnTo>
                <a:lnTo>
                  <a:pt x="204" y="88"/>
                </a:lnTo>
                <a:lnTo>
                  <a:pt x="211" y="95"/>
                </a:lnTo>
                <a:lnTo>
                  <a:pt x="224" y="99"/>
                </a:lnTo>
                <a:lnTo>
                  <a:pt x="241" y="99"/>
                </a:lnTo>
                <a:lnTo>
                  <a:pt x="253" y="99"/>
                </a:lnTo>
                <a:lnTo>
                  <a:pt x="261" y="97"/>
                </a:lnTo>
                <a:lnTo>
                  <a:pt x="273" y="92"/>
                </a:lnTo>
                <a:lnTo>
                  <a:pt x="276" y="92"/>
                </a:lnTo>
                <a:lnTo>
                  <a:pt x="280" y="95"/>
                </a:lnTo>
                <a:lnTo>
                  <a:pt x="296" y="101"/>
                </a:lnTo>
                <a:lnTo>
                  <a:pt x="307" y="101"/>
                </a:lnTo>
                <a:lnTo>
                  <a:pt x="310" y="101"/>
                </a:lnTo>
                <a:lnTo>
                  <a:pt x="315" y="103"/>
                </a:lnTo>
                <a:lnTo>
                  <a:pt x="328" y="111"/>
                </a:lnTo>
                <a:lnTo>
                  <a:pt x="337" y="118"/>
                </a:lnTo>
                <a:lnTo>
                  <a:pt x="345" y="120"/>
                </a:lnTo>
                <a:lnTo>
                  <a:pt x="357" y="126"/>
                </a:lnTo>
                <a:lnTo>
                  <a:pt x="372" y="126"/>
                </a:lnTo>
                <a:lnTo>
                  <a:pt x="388" y="126"/>
                </a:lnTo>
                <a:lnTo>
                  <a:pt x="396" y="130"/>
                </a:lnTo>
                <a:lnTo>
                  <a:pt x="408" y="131"/>
                </a:lnTo>
                <a:lnTo>
                  <a:pt x="419" y="130"/>
                </a:lnTo>
                <a:lnTo>
                  <a:pt x="425" y="128"/>
                </a:lnTo>
                <a:lnTo>
                  <a:pt x="433" y="126"/>
                </a:lnTo>
                <a:lnTo>
                  <a:pt x="438" y="121"/>
                </a:lnTo>
                <a:lnTo>
                  <a:pt x="440" y="119"/>
                </a:lnTo>
                <a:lnTo>
                  <a:pt x="442" y="119"/>
                </a:lnTo>
                <a:lnTo>
                  <a:pt x="448" y="122"/>
                </a:lnTo>
                <a:lnTo>
                  <a:pt x="474" y="131"/>
                </a:lnTo>
                <a:lnTo>
                  <a:pt x="486" y="131"/>
                </a:lnTo>
                <a:lnTo>
                  <a:pt x="493" y="132"/>
                </a:lnTo>
                <a:lnTo>
                  <a:pt x="505" y="132"/>
                </a:lnTo>
                <a:lnTo>
                  <a:pt x="515" y="132"/>
                </a:lnTo>
                <a:lnTo>
                  <a:pt x="517" y="132"/>
                </a:lnTo>
                <a:lnTo>
                  <a:pt x="527" y="136"/>
                </a:lnTo>
                <a:lnTo>
                  <a:pt x="546" y="142"/>
                </a:lnTo>
                <a:lnTo>
                  <a:pt x="562" y="145"/>
                </a:lnTo>
                <a:lnTo>
                  <a:pt x="578" y="148"/>
                </a:lnTo>
                <a:lnTo>
                  <a:pt x="583" y="150"/>
                </a:lnTo>
                <a:lnTo>
                  <a:pt x="590" y="153"/>
                </a:lnTo>
                <a:lnTo>
                  <a:pt x="593" y="156"/>
                </a:lnTo>
                <a:lnTo>
                  <a:pt x="599" y="162"/>
                </a:lnTo>
                <a:lnTo>
                  <a:pt x="601" y="173"/>
                </a:lnTo>
                <a:lnTo>
                  <a:pt x="601" y="180"/>
                </a:lnTo>
                <a:lnTo>
                  <a:pt x="601" y="186"/>
                </a:lnTo>
                <a:lnTo>
                  <a:pt x="596" y="204"/>
                </a:lnTo>
                <a:lnTo>
                  <a:pt x="592" y="210"/>
                </a:lnTo>
                <a:lnTo>
                  <a:pt x="587" y="219"/>
                </a:lnTo>
                <a:lnTo>
                  <a:pt x="575" y="231"/>
                </a:lnTo>
                <a:lnTo>
                  <a:pt x="568" y="237"/>
                </a:lnTo>
                <a:lnTo>
                  <a:pt x="546" y="261"/>
                </a:lnTo>
                <a:lnTo>
                  <a:pt x="539" y="274"/>
                </a:lnTo>
                <a:lnTo>
                  <a:pt x="534" y="287"/>
                </a:lnTo>
                <a:lnTo>
                  <a:pt x="530" y="324"/>
                </a:lnTo>
                <a:lnTo>
                  <a:pt x="532" y="334"/>
                </a:lnTo>
                <a:lnTo>
                  <a:pt x="534" y="343"/>
                </a:lnTo>
                <a:lnTo>
                  <a:pt x="534" y="351"/>
                </a:lnTo>
                <a:lnTo>
                  <a:pt x="534" y="355"/>
                </a:lnTo>
                <a:lnTo>
                  <a:pt x="531" y="361"/>
                </a:lnTo>
                <a:lnTo>
                  <a:pt x="481" y="522"/>
                </a:lnTo>
                <a:lnTo>
                  <a:pt x="288" y="471"/>
                </a:lnTo>
                <a:lnTo>
                  <a:pt x="10" y="400"/>
                </a:lnTo>
                <a:lnTo>
                  <a:pt x="3" y="397"/>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23"/>
          <p:cNvSpPr/>
          <p:nvPr/>
        </p:nvSpPr>
        <p:spPr>
          <a:xfrm>
            <a:off x="1450975" y="1339850"/>
            <a:ext cx="15875" cy="12700"/>
          </a:xfrm>
          <a:custGeom>
            <a:avLst/>
            <a:gdLst/>
            <a:ahLst/>
            <a:cxnLst/>
            <a:rect l="l" t="t" r="r" b="b"/>
            <a:pathLst>
              <a:path w="10" h="8" extrusionOk="0">
                <a:moveTo>
                  <a:pt x="6" y="0"/>
                </a:moveTo>
                <a:lnTo>
                  <a:pt x="3" y="0"/>
                </a:lnTo>
                <a:lnTo>
                  <a:pt x="0" y="1"/>
                </a:lnTo>
                <a:lnTo>
                  <a:pt x="0" y="4"/>
                </a:lnTo>
                <a:lnTo>
                  <a:pt x="0" y="6"/>
                </a:lnTo>
                <a:lnTo>
                  <a:pt x="3" y="8"/>
                </a:lnTo>
                <a:lnTo>
                  <a:pt x="6" y="8"/>
                </a:lnTo>
                <a:lnTo>
                  <a:pt x="10" y="6"/>
                </a:lnTo>
                <a:lnTo>
                  <a:pt x="10" y="5"/>
                </a:lnTo>
                <a:lnTo>
                  <a:pt x="7" y="3"/>
                </a:lnTo>
                <a:lnTo>
                  <a:pt x="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6" name="Google Shape;726;p23"/>
          <p:cNvSpPr/>
          <p:nvPr/>
        </p:nvSpPr>
        <p:spPr>
          <a:xfrm>
            <a:off x="1489075" y="1312863"/>
            <a:ext cx="11113" cy="12700"/>
          </a:xfrm>
          <a:custGeom>
            <a:avLst/>
            <a:gdLst/>
            <a:ahLst/>
            <a:cxnLst/>
            <a:rect l="l" t="t" r="r" b="b"/>
            <a:pathLst>
              <a:path w="7" h="8" extrusionOk="0">
                <a:moveTo>
                  <a:pt x="5" y="0"/>
                </a:moveTo>
                <a:lnTo>
                  <a:pt x="0" y="7"/>
                </a:lnTo>
                <a:lnTo>
                  <a:pt x="0" y="8"/>
                </a:lnTo>
                <a:lnTo>
                  <a:pt x="5" y="8"/>
                </a:lnTo>
                <a:lnTo>
                  <a:pt x="7" y="5"/>
                </a:lnTo>
                <a:lnTo>
                  <a:pt x="7" y="1"/>
                </a:lnTo>
                <a:lnTo>
                  <a:pt x="5"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7" name="Google Shape;727;p23"/>
          <p:cNvSpPr/>
          <p:nvPr/>
        </p:nvSpPr>
        <p:spPr>
          <a:xfrm>
            <a:off x="1489075" y="1377950"/>
            <a:ext cx="12700" cy="20638"/>
          </a:xfrm>
          <a:custGeom>
            <a:avLst/>
            <a:gdLst/>
            <a:ahLst/>
            <a:cxnLst/>
            <a:rect l="l" t="t" r="r" b="b"/>
            <a:pathLst>
              <a:path w="8" h="13" extrusionOk="0">
                <a:moveTo>
                  <a:pt x="4" y="0"/>
                </a:moveTo>
                <a:lnTo>
                  <a:pt x="0" y="2"/>
                </a:lnTo>
                <a:lnTo>
                  <a:pt x="0" y="5"/>
                </a:lnTo>
                <a:lnTo>
                  <a:pt x="5" y="13"/>
                </a:lnTo>
                <a:lnTo>
                  <a:pt x="8" y="12"/>
                </a:lnTo>
                <a:lnTo>
                  <a:pt x="8" y="7"/>
                </a:lnTo>
                <a:lnTo>
                  <a:pt x="6" y="2"/>
                </a:lnTo>
                <a:lnTo>
                  <a:pt x="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8" name="Google Shape;728;p23"/>
          <p:cNvSpPr/>
          <p:nvPr/>
        </p:nvSpPr>
        <p:spPr>
          <a:xfrm>
            <a:off x="1295400" y="1265238"/>
            <a:ext cx="806450" cy="636587"/>
          </a:xfrm>
          <a:custGeom>
            <a:avLst/>
            <a:gdLst/>
            <a:ahLst/>
            <a:cxnLst/>
            <a:rect l="l" t="t" r="r" b="b"/>
            <a:pathLst>
              <a:path w="508" h="401" extrusionOk="0">
                <a:moveTo>
                  <a:pt x="3" y="253"/>
                </a:moveTo>
                <a:lnTo>
                  <a:pt x="5" y="246"/>
                </a:lnTo>
                <a:lnTo>
                  <a:pt x="5" y="241"/>
                </a:lnTo>
                <a:lnTo>
                  <a:pt x="5" y="230"/>
                </a:lnTo>
                <a:lnTo>
                  <a:pt x="2" y="223"/>
                </a:lnTo>
                <a:lnTo>
                  <a:pt x="4" y="220"/>
                </a:lnTo>
                <a:lnTo>
                  <a:pt x="6" y="215"/>
                </a:lnTo>
                <a:lnTo>
                  <a:pt x="9" y="214"/>
                </a:lnTo>
                <a:lnTo>
                  <a:pt x="14" y="220"/>
                </a:lnTo>
                <a:lnTo>
                  <a:pt x="16" y="222"/>
                </a:lnTo>
                <a:lnTo>
                  <a:pt x="21" y="222"/>
                </a:lnTo>
                <a:lnTo>
                  <a:pt x="23" y="219"/>
                </a:lnTo>
                <a:lnTo>
                  <a:pt x="25" y="215"/>
                </a:lnTo>
                <a:lnTo>
                  <a:pt x="21" y="209"/>
                </a:lnTo>
                <a:lnTo>
                  <a:pt x="21" y="207"/>
                </a:lnTo>
                <a:lnTo>
                  <a:pt x="18" y="204"/>
                </a:lnTo>
                <a:lnTo>
                  <a:pt x="10" y="200"/>
                </a:lnTo>
                <a:lnTo>
                  <a:pt x="2" y="196"/>
                </a:lnTo>
                <a:lnTo>
                  <a:pt x="1" y="195"/>
                </a:lnTo>
                <a:lnTo>
                  <a:pt x="0" y="188"/>
                </a:lnTo>
                <a:lnTo>
                  <a:pt x="0" y="186"/>
                </a:lnTo>
                <a:lnTo>
                  <a:pt x="8" y="186"/>
                </a:lnTo>
                <a:lnTo>
                  <a:pt x="13" y="190"/>
                </a:lnTo>
                <a:lnTo>
                  <a:pt x="14" y="188"/>
                </a:lnTo>
                <a:lnTo>
                  <a:pt x="22" y="182"/>
                </a:lnTo>
                <a:lnTo>
                  <a:pt x="21" y="179"/>
                </a:lnTo>
                <a:lnTo>
                  <a:pt x="24" y="175"/>
                </a:lnTo>
                <a:lnTo>
                  <a:pt x="31" y="172"/>
                </a:lnTo>
                <a:lnTo>
                  <a:pt x="29" y="171"/>
                </a:lnTo>
                <a:lnTo>
                  <a:pt x="16" y="168"/>
                </a:lnTo>
                <a:lnTo>
                  <a:pt x="12" y="165"/>
                </a:lnTo>
                <a:lnTo>
                  <a:pt x="7" y="160"/>
                </a:lnTo>
                <a:lnTo>
                  <a:pt x="6" y="153"/>
                </a:lnTo>
                <a:lnTo>
                  <a:pt x="6" y="143"/>
                </a:lnTo>
                <a:lnTo>
                  <a:pt x="2" y="134"/>
                </a:lnTo>
                <a:lnTo>
                  <a:pt x="2" y="130"/>
                </a:lnTo>
                <a:lnTo>
                  <a:pt x="5" y="111"/>
                </a:lnTo>
                <a:lnTo>
                  <a:pt x="5" y="96"/>
                </a:lnTo>
                <a:lnTo>
                  <a:pt x="2" y="82"/>
                </a:lnTo>
                <a:lnTo>
                  <a:pt x="1" y="74"/>
                </a:lnTo>
                <a:lnTo>
                  <a:pt x="1" y="55"/>
                </a:lnTo>
                <a:lnTo>
                  <a:pt x="1" y="47"/>
                </a:lnTo>
                <a:lnTo>
                  <a:pt x="4" y="40"/>
                </a:lnTo>
                <a:lnTo>
                  <a:pt x="7" y="38"/>
                </a:lnTo>
                <a:lnTo>
                  <a:pt x="11" y="38"/>
                </a:lnTo>
                <a:lnTo>
                  <a:pt x="15" y="40"/>
                </a:lnTo>
                <a:lnTo>
                  <a:pt x="20" y="46"/>
                </a:lnTo>
                <a:lnTo>
                  <a:pt x="28" y="49"/>
                </a:lnTo>
                <a:lnTo>
                  <a:pt x="31" y="53"/>
                </a:lnTo>
                <a:lnTo>
                  <a:pt x="37" y="55"/>
                </a:lnTo>
                <a:lnTo>
                  <a:pt x="62" y="63"/>
                </a:lnTo>
                <a:lnTo>
                  <a:pt x="75" y="70"/>
                </a:lnTo>
                <a:lnTo>
                  <a:pt x="79" y="71"/>
                </a:lnTo>
                <a:lnTo>
                  <a:pt x="84" y="73"/>
                </a:lnTo>
                <a:lnTo>
                  <a:pt x="90" y="73"/>
                </a:lnTo>
                <a:lnTo>
                  <a:pt x="96" y="77"/>
                </a:lnTo>
                <a:lnTo>
                  <a:pt x="104" y="77"/>
                </a:lnTo>
                <a:lnTo>
                  <a:pt x="106" y="77"/>
                </a:lnTo>
                <a:lnTo>
                  <a:pt x="112" y="82"/>
                </a:lnTo>
                <a:lnTo>
                  <a:pt x="115" y="85"/>
                </a:lnTo>
                <a:lnTo>
                  <a:pt x="118" y="88"/>
                </a:lnTo>
                <a:lnTo>
                  <a:pt x="121" y="87"/>
                </a:lnTo>
                <a:lnTo>
                  <a:pt x="124" y="99"/>
                </a:lnTo>
                <a:lnTo>
                  <a:pt x="127" y="107"/>
                </a:lnTo>
                <a:lnTo>
                  <a:pt x="127" y="112"/>
                </a:lnTo>
                <a:lnTo>
                  <a:pt x="127" y="120"/>
                </a:lnTo>
                <a:lnTo>
                  <a:pt x="123" y="127"/>
                </a:lnTo>
                <a:lnTo>
                  <a:pt x="117" y="135"/>
                </a:lnTo>
                <a:lnTo>
                  <a:pt x="113" y="141"/>
                </a:lnTo>
                <a:lnTo>
                  <a:pt x="110" y="143"/>
                </a:lnTo>
                <a:lnTo>
                  <a:pt x="124" y="141"/>
                </a:lnTo>
                <a:lnTo>
                  <a:pt x="132" y="137"/>
                </a:lnTo>
                <a:lnTo>
                  <a:pt x="138" y="131"/>
                </a:lnTo>
                <a:lnTo>
                  <a:pt x="145" y="116"/>
                </a:lnTo>
                <a:lnTo>
                  <a:pt x="152" y="98"/>
                </a:lnTo>
                <a:lnTo>
                  <a:pt x="155" y="93"/>
                </a:lnTo>
                <a:lnTo>
                  <a:pt x="152" y="79"/>
                </a:lnTo>
                <a:lnTo>
                  <a:pt x="152" y="76"/>
                </a:lnTo>
                <a:lnTo>
                  <a:pt x="146" y="62"/>
                </a:lnTo>
                <a:lnTo>
                  <a:pt x="140" y="53"/>
                </a:lnTo>
                <a:lnTo>
                  <a:pt x="140" y="51"/>
                </a:lnTo>
                <a:lnTo>
                  <a:pt x="151" y="43"/>
                </a:lnTo>
                <a:lnTo>
                  <a:pt x="159" y="32"/>
                </a:lnTo>
                <a:lnTo>
                  <a:pt x="158" y="31"/>
                </a:lnTo>
                <a:lnTo>
                  <a:pt x="152" y="27"/>
                </a:lnTo>
                <a:lnTo>
                  <a:pt x="146" y="20"/>
                </a:lnTo>
                <a:lnTo>
                  <a:pt x="143" y="14"/>
                </a:lnTo>
                <a:lnTo>
                  <a:pt x="142" y="7"/>
                </a:lnTo>
                <a:lnTo>
                  <a:pt x="141" y="0"/>
                </a:lnTo>
                <a:lnTo>
                  <a:pt x="161" y="9"/>
                </a:lnTo>
                <a:lnTo>
                  <a:pt x="226" y="30"/>
                </a:lnTo>
                <a:lnTo>
                  <a:pt x="325" y="58"/>
                </a:lnTo>
                <a:lnTo>
                  <a:pt x="392" y="76"/>
                </a:lnTo>
                <a:lnTo>
                  <a:pt x="469" y="94"/>
                </a:lnTo>
                <a:lnTo>
                  <a:pt x="508" y="103"/>
                </a:lnTo>
                <a:lnTo>
                  <a:pt x="438" y="366"/>
                </a:lnTo>
                <a:lnTo>
                  <a:pt x="437" y="372"/>
                </a:lnTo>
                <a:lnTo>
                  <a:pt x="436" y="384"/>
                </a:lnTo>
                <a:lnTo>
                  <a:pt x="435" y="401"/>
                </a:lnTo>
                <a:lnTo>
                  <a:pt x="430" y="400"/>
                </a:lnTo>
                <a:lnTo>
                  <a:pt x="416" y="398"/>
                </a:lnTo>
                <a:lnTo>
                  <a:pt x="403" y="395"/>
                </a:lnTo>
                <a:lnTo>
                  <a:pt x="394" y="392"/>
                </a:lnTo>
                <a:lnTo>
                  <a:pt x="390" y="391"/>
                </a:lnTo>
                <a:lnTo>
                  <a:pt x="383" y="389"/>
                </a:lnTo>
                <a:lnTo>
                  <a:pt x="375" y="386"/>
                </a:lnTo>
                <a:lnTo>
                  <a:pt x="374" y="384"/>
                </a:lnTo>
                <a:lnTo>
                  <a:pt x="348" y="385"/>
                </a:lnTo>
                <a:lnTo>
                  <a:pt x="343" y="384"/>
                </a:lnTo>
                <a:lnTo>
                  <a:pt x="330" y="384"/>
                </a:lnTo>
                <a:lnTo>
                  <a:pt x="323" y="382"/>
                </a:lnTo>
                <a:lnTo>
                  <a:pt x="315" y="378"/>
                </a:lnTo>
                <a:lnTo>
                  <a:pt x="306" y="375"/>
                </a:lnTo>
                <a:lnTo>
                  <a:pt x="300" y="372"/>
                </a:lnTo>
                <a:lnTo>
                  <a:pt x="299" y="372"/>
                </a:lnTo>
                <a:lnTo>
                  <a:pt x="297" y="372"/>
                </a:lnTo>
                <a:lnTo>
                  <a:pt x="294" y="375"/>
                </a:lnTo>
                <a:lnTo>
                  <a:pt x="291" y="377"/>
                </a:lnTo>
                <a:lnTo>
                  <a:pt x="286" y="379"/>
                </a:lnTo>
                <a:lnTo>
                  <a:pt x="281" y="381"/>
                </a:lnTo>
                <a:lnTo>
                  <a:pt x="275" y="383"/>
                </a:lnTo>
                <a:lnTo>
                  <a:pt x="264" y="384"/>
                </a:lnTo>
                <a:lnTo>
                  <a:pt x="252" y="382"/>
                </a:lnTo>
                <a:lnTo>
                  <a:pt x="249" y="381"/>
                </a:lnTo>
                <a:lnTo>
                  <a:pt x="247" y="380"/>
                </a:lnTo>
                <a:lnTo>
                  <a:pt x="245" y="379"/>
                </a:lnTo>
                <a:lnTo>
                  <a:pt x="240" y="379"/>
                </a:lnTo>
                <a:lnTo>
                  <a:pt x="214" y="379"/>
                </a:lnTo>
                <a:lnTo>
                  <a:pt x="209" y="377"/>
                </a:lnTo>
                <a:lnTo>
                  <a:pt x="202" y="375"/>
                </a:lnTo>
                <a:lnTo>
                  <a:pt x="201" y="374"/>
                </a:lnTo>
                <a:lnTo>
                  <a:pt x="196" y="372"/>
                </a:lnTo>
                <a:lnTo>
                  <a:pt x="192" y="370"/>
                </a:lnTo>
                <a:lnTo>
                  <a:pt x="188" y="367"/>
                </a:lnTo>
                <a:lnTo>
                  <a:pt x="182" y="362"/>
                </a:lnTo>
                <a:lnTo>
                  <a:pt x="179" y="360"/>
                </a:lnTo>
                <a:lnTo>
                  <a:pt x="175" y="358"/>
                </a:lnTo>
                <a:lnTo>
                  <a:pt x="170" y="355"/>
                </a:lnTo>
                <a:lnTo>
                  <a:pt x="167" y="354"/>
                </a:lnTo>
                <a:lnTo>
                  <a:pt x="154" y="354"/>
                </a:lnTo>
                <a:lnTo>
                  <a:pt x="149" y="353"/>
                </a:lnTo>
                <a:lnTo>
                  <a:pt x="142" y="350"/>
                </a:lnTo>
                <a:lnTo>
                  <a:pt x="139" y="349"/>
                </a:lnTo>
                <a:lnTo>
                  <a:pt x="135" y="347"/>
                </a:lnTo>
                <a:lnTo>
                  <a:pt x="134" y="345"/>
                </a:lnTo>
                <a:lnTo>
                  <a:pt x="132" y="344"/>
                </a:lnTo>
                <a:lnTo>
                  <a:pt x="128" y="344"/>
                </a:lnTo>
                <a:lnTo>
                  <a:pt x="125" y="347"/>
                </a:lnTo>
                <a:lnTo>
                  <a:pt x="117" y="349"/>
                </a:lnTo>
                <a:lnTo>
                  <a:pt x="112" y="352"/>
                </a:lnTo>
                <a:lnTo>
                  <a:pt x="108" y="352"/>
                </a:lnTo>
                <a:lnTo>
                  <a:pt x="96" y="353"/>
                </a:lnTo>
                <a:lnTo>
                  <a:pt x="85" y="353"/>
                </a:lnTo>
                <a:lnTo>
                  <a:pt x="81" y="353"/>
                </a:lnTo>
                <a:lnTo>
                  <a:pt x="75" y="350"/>
                </a:lnTo>
                <a:lnTo>
                  <a:pt x="67" y="349"/>
                </a:lnTo>
                <a:lnTo>
                  <a:pt x="65" y="344"/>
                </a:lnTo>
                <a:lnTo>
                  <a:pt x="61" y="343"/>
                </a:lnTo>
                <a:lnTo>
                  <a:pt x="58" y="338"/>
                </a:lnTo>
                <a:lnTo>
                  <a:pt x="57" y="333"/>
                </a:lnTo>
                <a:lnTo>
                  <a:pt x="55" y="332"/>
                </a:lnTo>
                <a:lnTo>
                  <a:pt x="55" y="329"/>
                </a:lnTo>
                <a:lnTo>
                  <a:pt x="53" y="323"/>
                </a:lnTo>
                <a:lnTo>
                  <a:pt x="53" y="315"/>
                </a:lnTo>
                <a:lnTo>
                  <a:pt x="53" y="310"/>
                </a:lnTo>
                <a:lnTo>
                  <a:pt x="51" y="307"/>
                </a:lnTo>
                <a:lnTo>
                  <a:pt x="51" y="293"/>
                </a:lnTo>
                <a:lnTo>
                  <a:pt x="51" y="289"/>
                </a:lnTo>
                <a:lnTo>
                  <a:pt x="50" y="286"/>
                </a:lnTo>
                <a:lnTo>
                  <a:pt x="46" y="280"/>
                </a:lnTo>
                <a:lnTo>
                  <a:pt x="43" y="277"/>
                </a:lnTo>
                <a:lnTo>
                  <a:pt x="36" y="273"/>
                </a:lnTo>
                <a:lnTo>
                  <a:pt x="33" y="271"/>
                </a:lnTo>
                <a:lnTo>
                  <a:pt x="27" y="269"/>
                </a:lnTo>
                <a:lnTo>
                  <a:pt x="24" y="266"/>
                </a:lnTo>
                <a:lnTo>
                  <a:pt x="20" y="259"/>
                </a:lnTo>
                <a:lnTo>
                  <a:pt x="20" y="258"/>
                </a:lnTo>
                <a:lnTo>
                  <a:pt x="14" y="255"/>
                </a:lnTo>
                <a:lnTo>
                  <a:pt x="7" y="253"/>
                </a:lnTo>
                <a:lnTo>
                  <a:pt x="5" y="253"/>
                </a:lnTo>
                <a:lnTo>
                  <a:pt x="3" y="253"/>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9" name="Google Shape;729;p23"/>
          <p:cNvSpPr/>
          <p:nvPr/>
        </p:nvSpPr>
        <p:spPr>
          <a:xfrm>
            <a:off x="1828800" y="1427163"/>
            <a:ext cx="741363" cy="1200150"/>
          </a:xfrm>
          <a:custGeom>
            <a:avLst/>
            <a:gdLst/>
            <a:ahLst/>
            <a:cxnLst/>
            <a:rect l="l" t="t" r="r" b="b"/>
            <a:pathLst>
              <a:path w="467" h="756" extrusionOk="0">
                <a:moveTo>
                  <a:pt x="170" y="0"/>
                </a:moveTo>
                <a:lnTo>
                  <a:pt x="104" y="256"/>
                </a:lnTo>
                <a:lnTo>
                  <a:pt x="102" y="267"/>
                </a:lnTo>
                <a:lnTo>
                  <a:pt x="100" y="282"/>
                </a:lnTo>
                <a:lnTo>
                  <a:pt x="99" y="289"/>
                </a:lnTo>
                <a:lnTo>
                  <a:pt x="98" y="299"/>
                </a:lnTo>
                <a:lnTo>
                  <a:pt x="104" y="301"/>
                </a:lnTo>
                <a:lnTo>
                  <a:pt x="111" y="304"/>
                </a:lnTo>
                <a:lnTo>
                  <a:pt x="115" y="310"/>
                </a:lnTo>
                <a:lnTo>
                  <a:pt x="118" y="313"/>
                </a:lnTo>
                <a:lnTo>
                  <a:pt x="120" y="322"/>
                </a:lnTo>
                <a:lnTo>
                  <a:pt x="120" y="334"/>
                </a:lnTo>
                <a:lnTo>
                  <a:pt x="119" y="341"/>
                </a:lnTo>
                <a:lnTo>
                  <a:pt x="116" y="353"/>
                </a:lnTo>
                <a:lnTo>
                  <a:pt x="112" y="361"/>
                </a:lnTo>
                <a:lnTo>
                  <a:pt x="95" y="382"/>
                </a:lnTo>
                <a:lnTo>
                  <a:pt x="82" y="395"/>
                </a:lnTo>
                <a:lnTo>
                  <a:pt x="73" y="405"/>
                </a:lnTo>
                <a:lnTo>
                  <a:pt x="66" y="412"/>
                </a:lnTo>
                <a:lnTo>
                  <a:pt x="62" y="421"/>
                </a:lnTo>
                <a:lnTo>
                  <a:pt x="58" y="425"/>
                </a:lnTo>
                <a:lnTo>
                  <a:pt x="53" y="439"/>
                </a:lnTo>
                <a:lnTo>
                  <a:pt x="51" y="452"/>
                </a:lnTo>
                <a:lnTo>
                  <a:pt x="49" y="474"/>
                </a:lnTo>
                <a:lnTo>
                  <a:pt x="51" y="485"/>
                </a:lnTo>
                <a:lnTo>
                  <a:pt x="53" y="494"/>
                </a:lnTo>
                <a:lnTo>
                  <a:pt x="53" y="501"/>
                </a:lnTo>
                <a:lnTo>
                  <a:pt x="53" y="506"/>
                </a:lnTo>
                <a:lnTo>
                  <a:pt x="51" y="511"/>
                </a:lnTo>
                <a:lnTo>
                  <a:pt x="43" y="533"/>
                </a:lnTo>
                <a:lnTo>
                  <a:pt x="0" y="673"/>
                </a:lnTo>
                <a:lnTo>
                  <a:pt x="42" y="685"/>
                </a:lnTo>
                <a:lnTo>
                  <a:pt x="132" y="705"/>
                </a:lnTo>
                <a:lnTo>
                  <a:pt x="230" y="725"/>
                </a:lnTo>
                <a:lnTo>
                  <a:pt x="378" y="748"/>
                </a:lnTo>
                <a:lnTo>
                  <a:pt x="426" y="756"/>
                </a:lnTo>
                <a:lnTo>
                  <a:pt x="431" y="739"/>
                </a:lnTo>
                <a:lnTo>
                  <a:pt x="432" y="725"/>
                </a:lnTo>
                <a:lnTo>
                  <a:pt x="435" y="704"/>
                </a:lnTo>
                <a:lnTo>
                  <a:pt x="438" y="689"/>
                </a:lnTo>
                <a:lnTo>
                  <a:pt x="441" y="671"/>
                </a:lnTo>
                <a:lnTo>
                  <a:pt x="443" y="654"/>
                </a:lnTo>
                <a:lnTo>
                  <a:pt x="448" y="629"/>
                </a:lnTo>
                <a:lnTo>
                  <a:pt x="452" y="603"/>
                </a:lnTo>
                <a:lnTo>
                  <a:pt x="457" y="578"/>
                </a:lnTo>
                <a:lnTo>
                  <a:pt x="461" y="551"/>
                </a:lnTo>
                <a:lnTo>
                  <a:pt x="464" y="536"/>
                </a:lnTo>
                <a:lnTo>
                  <a:pt x="467" y="521"/>
                </a:lnTo>
                <a:lnTo>
                  <a:pt x="460" y="522"/>
                </a:lnTo>
                <a:lnTo>
                  <a:pt x="457" y="522"/>
                </a:lnTo>
                <a:lnTo>
                  <a:pt x="456" y="519"/>
                </a:lnTo>
                <a:lnTo>
                  <a:pt x="452" y="514"/>
                </a:lnTo>
                <a:lnTo>
                  <a:pt x="443" y="509"/>
                </a:lnTo>
                <a:lnTo>
                  <a:pt x="440" y="507"/>
                </a:lnTo>
                <a:lnTo>
                  <a:pt x="434" y="501"/>
                </a:lnTo>
                <a:lnTo>
                  <a:pt x="430" y="500"/>
                </a:lnTo>
                <a:lnTo>
                  <a:pt x="421" y="502"/>
                </a:lnTo>
                <a:lnTo>
                  <a:pt x="417" y="505"/>
                </a:lnTo>
                <a:lnTo>
                  <a:pt x="403" y="500"/>
                </a:lnTo>
                <a:lnTo>
                  <a:pt x="396" y="497"/>
                </a:lnTo>
                <a:lnTo>
                  <a:pt x="387" y="497"/>
                </a:lnTo>
                <a:lnTo>
                  <a:pt x="381" y="497"/>
                </a:lnTo>
                <a:lnTo>
                  <a:pt x="372" y="499"/>
                </a:lnTo>
                <a:lnTo>
                  <a:pt x="369" y="501"/>
                </a:lnTo>
                <a:lnTo>
                  <a:pt x="362" y="499"/>
                </a:lnTo>
                <a:lnTo>
                  <a:pt x="347" y="492"/>
                </a:lnTo>
                <a:lnTo>
                  <a:pt x="336" y="484"/>
                </a:lnTo>
                <a:lnTo>
                  <a:pt x="327" y="482"/>
                </a:lnTo>
                <a:lnTo>
                  <a:pt x="321" y="476"/>
                </a:lnTo>
                <a:lnTo>
                  <a:pt x="319" y="476"/>
                </a:lnTo>
                <a:lnTo>
                  <a:pt x="313" y="462"/>
                </a:lnTo>
                <a:lnTo>
                  <a:pt x="311" y="445"/>
                </a:lnTo>
                <a:lnTo>
                  <a:pt x="310" y="436"/>
                </a:lnTo>
                <a:lnTo>
                  <a:pt x="306" y="431"/>
                </a:lnTo>
                <a:lnTo>
                  <a:pt x="302" y="425"/>
                </a:lnTo>
                <a:lnTo>
                  <a:pt x="293" y="414"/>
                </a:lnTo>
                <a:lnTo>
                  <a:pt x="286" y="398"/>
                </a:lnTo>
                <a:lnTo>
                  <a:pt x="283" y="388"/>
                </a:lnTo>
                <a:lnTo>
                  <a:pt x="280" y="385"/>
                </a:lnTo>
                <a:lnTo>
                  <a:pt x="273" y="378"/>
                </a:lnTo>
                <a:lnTo>
                  <a:pt x="264" y="381"/>
                </a:lnTo>
                <a:lnTo>
                  <a:pt x="260" y="381"/>
                </a:lnTo>
                <a:lnTo>
                  <a:pt x="256" y="374"/>
                </a:lnTo>
                <a:lnTo>
                  <a:pt x="248" y="367"/>
                </a:lnTo>
                <a:lnTo>
                  <a:pt x="246" y="352"/>
                </a:lnTo>
                <a:lnTo>
                  <a:pt x="246" y="342"/>
                </a:lnTo>
                <a:lnTo>
                  <a:pt x="249" y="328"/>
                </a:lnTo>
                <a:lnTo>
                  <a:pt x="261" y="315"/>
                </a:lnTo>
                <a:lnTo>
                  <a:pt x="267" y="309"/>
                </a:lnTo>
                <a:lnTo>
                  <a:pt x="271" y="298"/>
                </a:lnTo>
                <a:lnTo>
                  <a:pt x="271" y="291"/>
                </a:lnTo>
                <a:lnTo>
                  <a:pt x="267" y="288"/>
                </a:lnTo>
                <a:lnTo>
                  <a:pt x="261" y="281"/>
                </a:lnTo>
                <a:lnTo>
                  <a:pt x="251" y="277"/>
                </a:lnTo>
                <a:lnTo>
                  <a:pt x="247" y="276"/>
                </a:lnTo>
                <a:lnTo>
                  <a:pt x="245" y="268"/>
                </a:lnTo>
                <a:lnTo>
                  <a:pt x="238" y="249"/>
                </a:lnTo>
                <a:lnTo>
                  <a:pt x="235" y="241"/>
                </a:lnTo>
                <a:lnTo>
                  <a:pt x="233" y="228"/>
                </a:lnTo>
                <a:lnTo>
                  <a:pt x="231" y="218"/>
                </a:lnTo>
                <a:lnTo>
                  <a:pt x="225" y="214"/>
                </a:lnTo>
                <a:lnTo>
                  <a:pt x="223" y="210"/>
                </a:lnTo>
                <a:lnTo>
                  <a:pt x="216" y="203"/>
                </a:lnTo>
                <a:lnTo>
                  <a:pt x="215" y="201"/>
                </a:lnTo>
                <a:lnTo>
                  <a:pt x="215" y="199"/>
                </a:lnTo>
                <a:lnTo>
                  <a:pt x="218" y="181"/>
                </a:lnTo>
                <a:lnTo>
                  <a:pt x="218" y="175"/>
                </a:lnTo>
                <a:lnTo>
                  <a:pt x="213" y="167"/>
                </a:lnTo>
                <a:lnTo>
                  <a:pt x="211" y="165"/>
                </a:lnTo>
                <a:lnTo>
                  <a:pt x="211" y="141"/>
                </a:lnTo>
                <a:lnTo>
                  <a:pt x="233" y="12"/>
                </a:lnTo>
                <a:lnTo>
                  <a:pt x="204" y="6"/>
                </a:lnTo>
                <a:lnTo>
                  <a:pt x="176" y="1"/>
                </a:lnTo>
                <a:lnTo>
                  <a:pt x="170" y="0"/>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0" name="Google Shape;730;p23"/>
          <p:cNvSpPr/>
          <p:nvPr/>
        </p:nvSpPr>
        <p:spPr>
          <a:xfrm>
            <a:off x="1431925" y="2416175"/>
            <a:ext cx="762000" cy="1238250"/>
          </a:xfrm>
          <a:custGeom>
            <a:avLst/>
            <a:gdLst/>
            <a:ahLst/>
            <a:cxnLst/>
            <a:rect l="l" t="t" r="r" b="b"/>
            <a:pathLst>
              <a:path w="480" h="780" extrusionOk="0">
                <a:moveTo>
                  <a:pt x="61" y="0"/>
                </a:moveTo>
                <a:lnTo>
                  <a:pt x="130" y="19"/>
                </a:lnTo>
                <a:lnTo>
                  <a:pt x="198" y="36"/>
                </a:lnTo>
                <a:lnTo>
                  <a:pt x="275" y="55"/>
                </a:lnTo>
                <a:lnTo>
                  <a:pt x="358" y="75"/>
                </a:lnTo>
                <a:lnTo>
                  <a:pt x="438" y="93"/>
                </a:lnTo>
                <a:lnTo>
                  <a:pt x="480" y="101"/>
                </a:lnTo>
                <a:lnTo>
                  <a:pt x="371" y="670"/>
                </a:lnTo>
                <a:lnTo>
                  <a:pt x="366" y="678"/>
                </a:lnTo>
                <a:lnTo>
                  <a:pt x="363" y="683"/>
                </a:lnTo>
                <a:lnTo>
                  <a:pt x="357" y="683"/>
                </a:lnTo>
                <a:lnTo>
                  <a:pt x="348" y="686"/>
                </a:lnTo>
                <a:lnTo>
                  <a:pt x="340" y="683"/>
                </a:lnTo>
                <a:lnTo>
                  <a:pt x="340" y="678"/>
                </a:lnTo>
                <a:lnTo>
                  <a:pt x="338" y="675"/>
                </a:lnTo>
                <a:lnTo>
                  <a:pt x="336" y="671"/>
                </a:lnTo>
                <a:lnTo>
                  <a:pt x="329" y="666"/>
                </a:lnTo>
                <a:lnTo>
                  <a:pt x="324" y="671"/>
                </a:lnTo>
                <a:lnTo>
                  <a:pt x="320" y="678"/>
                </a:lnTo>
                <a:lnTo>
                  <a:pt x="317" y="678"/>
                </a:lnTo>
                <a:lnTo>
                  <a:pt x="318" y="684"/>
                </a:lnTo>
                <a:lnTo>
                  <a:pt x="321" y="693"/>
                </a:lnTo>
                <a:lnTo>
                  <a:pt x="322" y="717"/>
                </a:lnTo>
                <a:lnTo>
                  <a:pt x="321" y="730"/>
                </a:lnTo>
                <a:lnTo>
                  <a:pt x="316" y="742"/>
                </a:lnTo>
                <a:lnTo>
                  <a:pt x="312" y="751"/>
                </a:lnTo>
                <a:lnTo>
                  <a:pt x="312" y="764"/>
                </a:lnTo>
                <a:lnTo>
                  <a:pt x="310" y="773"/>
                </a:lnTo>
                <a:lnTo>
                  <a:pt x="311" y="780"/>
                </a:lnTo>
                <a:lnTo>
                  <a:pt x="0" y="290"/>
                </a:lnTo>
                <a:lnTo>
                  <a:pt x="58" y="12"/>
                </a:lnTo>
                <a:lnTo>
                  <a:pt x="61" y="0"/>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1" name="Google Shape;731;p23"/>
          <p:cNvSpPr/>
          <p:nvPr/>
        </p:nvSpPr>
        <p:spPr>
          <a:xfrm>
            <a:off x="2163763" y="1446213"/>
            <a:ext cx="1343025" cy="811212"/>
          </a:xfrm>
          <a:custGeom>
            <a:avLst/>
            <a:gdLst/>
            <a:ahLst/>
            <a:cxnLst/>
            <a:rect l="l" t="t" r="r" b="b"/>
            <a:pathLst>
              <a:path w="846" h="511" extrusionOk="0">
                <a:moveTo>
                  <a:pt x="22" y="0"/>
                </a:moveTo>
                <a:lnTo>
                  <a:pt x="1" y="121"/>
                </a:lnTo>
                <a:lnTo>
                  <a:pt x="0" y="131"/>
                </a:lnTo>
                <a:lnTo>
                  <a:pt x="0" y="152"/>
                </a:lnTo>
                <a:lnTo>
                  <a:pt x="4" y="157"/>
                </a:lnTo>
                <a:lnTo>
                  <a:pt x="7" y="164"/>
                </a:lnTo>
                <a:lnTo>
                  <a:pt x="7" y="169"/>
                </a:lnTo>
                <a:lnTo>
                  <a:pt x="5" y="176"/>
                </a:lnTo>
                <a:lnTo>
                  <a:pt x="4" y="185"/>
                </a:lnTo>
                <a:lnTo>
                  <a:pt x="3" y="188"/>
                </a:lnTo>
                <a:lnTo>
                  <a:pt x="6" y="193"/>
                </a:lnTo>
                <a:lnTo>
                  <a:pt x="13" y="201"/>
                </a:lnTo>
                <a:lnTo>
                  <a:pt x="18" y="206"/>
                </a:lnTo>
                <a:lnTo>
                  <a:pt x="20" y="208"/>
                </a:lnTo>
                <a:lnTo>
                  <a:pt x="21" y="214"/>
                </a:lnTo>
                <a:lnTo>
                  <a:pt x="26" y="236"/>
                </a:lnTo>
                <a:lnTo>
                  <a:pt x="31" y="249"/>
                </a:lnTo>
                <a:lnTo>
                  <a:pt x="36" y="264"/>
                </a:lnTo>
                <a:lnTo>
                  <a:pt x="45" y="267"/>
                </a:lnTo>
                <a:lnTo>
                  <a:pt x="50" y="269"/>
                </a:lnTo>
                <a:lnTo>
                  <a:pt x="53" y="272"/>
                </a:lnTo>
                <a:lnTo>
                  <a:pt x="59" y="279"/>
                </a:lnTo>
                <a:lnTo>
                  <a:pt x="59" y="286"/>
                </a:lnTo>
                <a:lnTo>
                  <a:pt x="59" y="289"/>
                </a:lnTo>
                <a:lnTo>
                  <a:pt x="57" y="294"/>
                </a:lnTo>
                <a:lnTo>
                  <a:pt x="55" y="299"/>
                </a:lnTo>
                <a:lnTo>
                  <a:pt x="49" y="304"/>
                </a:lnTo>
                <a:lnTo>
                  <a:pt x="44" y="311"/>
                </a:lnTo>
                <a:lnTo>
                  <a:pt x="37" y="319"/>
                </a:lnTo>
                <a:lnTo>
                  <a:pt x="36" y="330"/>
                </a:lnTo>
                <a:lnTo>
                  <a:pt x="35" y="340"/>
                </a:lnTo>
                <a:lnTo>
                  <a:pt x="37" y="355"/>
                </a:lnTo>
                <a:lnTo>
                  <a:pt x="44" y="361"/>
                </a:lnTo>
                <a:lnTo>
                  <a:pt x="47" y="367"/>
                </a:lnTo>
                <a:lnTo>
                  <a:pt x="52" y="369"/>
                </a:lnTo>
                <a:lnTo>
                  <a:pt x="55" y="369"/>
                </a:lnTo>
                <a:lnTo>
                  <a:pt x="59" y="367"/>
                </a:lnTo>
                <a:lnTo>
                  <a:pt x="61" y="367"/>
                </a:lnTo>
                <a:lnTo>
                  <a:pt x="65" y="369"/>
                </a:lnTo>
                <a:lnTo>
                  <a:pt x="68" y="371"/>
                </a:lnTo>
                <a:lnTo>
                  <a:pt x="71" y="375"/>
                </a:lnTo>
                <a:lnTo>
                  <a:pt x="74" y="383"/>
                </a:lnTo>
                <a:lnTo>
                  <a:pt x="76" y="388"/>
                </a:lnTo>
                <a:lnTo>
                  <a:pt x="80" y="401"/>
                </a:lnTo>
                <a:lnTo>
                  <a:pt x="88" y="409"/>
                </a:lnTo>
                <a:lnTo>
                  <a:pt x="94" y="417"/>
                </a:lnTo>
                <a:lnTo>
                  <a:pt x="98" y="422"/>
                </a:lnTo>
                <a:lnTo>
                  <a:pt x="100" y="433"/>
                </a:lnTo>
                <a:lnTo>
                  <a:pt x="101" y="445"/>
                </a:lnTo>
                <a:lnTo>
                  <a:pt x="105" y="455"/>
                </a:lnTo>
                <a:lnTo>
                  <a:pt x="108" y="464"/>
                </a:lnTo>
                <a:lnTo>
                  <a:pt x="114" y="469"/>
                </a:lnTo>
                <a:lnTo>
                  <a:pt x="122" y="471"/>
                </a:lnTo>
                <a:lnTo>
                  <a:pt x="125" y="473"/>
                </a:lnTo>
                <a:lnTo>
                  <a:pt x="134" y="479"/>
                </a:lnTo>
                <a:lnTo>
                  <a:pt x="146" y="485"/>
                </a:lnTo>
                <a:lnTo>
                  <a:pt x="157" y="489"/>
                </a:lnTo>
                <a:lnTo>
                  <a:pt x="164" y="487"/>
                </a:lnTo>
                <a:lnTo>
                  <a:pt x="168" y="485"/>
                </a:lnTo>
                <a:lnTo>
                  <a:pt x="184" y="485"/>
                </a:lnTo>
                <a:lnTo>
                  <a:pt x="191" y="488"/>
                </a:lnTo>
                <a:lnTo>
                  <a:pt x="196" y="491"/>
                </a:lnTo>
                <a:lnTo>
                  <a:pt x="206" y="493"/>
                </a:lnTo>
                <a:lnTo>
                  <a:pt x="212" y="490"/>
                </a:lnTo>
                <a:lnTo>
                  <a:pt x="217" y="488"/>
                </a:lnTo>
                <a:lnTo>
                  <a:pt x="223" y="488"/>
                </a:lnTo>
                <a:lnTo>
                  <a:pt x="225" y="492"/>
                </a:lnTo>
                <a:lnTo>
                  <a:pt x="229" y="494"/>
                </a:lnTo>
                <a:lnTo>
                  <a:pt x="238" y="501"/>
                </a:lnTo>
                <a:lnTo>
                  <a:pt x="246" y="508"/>
                </a:lnTo>
                <a:lnTo>
                  <a:pt x="247" y="511"/>
                </a:lnTo>
                <a:lnTo>
                  <a:pt x="251" y="509"/>
                </a:lnTo>
                <a:lnTo>
                  <a:pt x="254" y="508"/>
                </a:lnTo>
                <a:lnTo>
                  <a:pt x="256" y="505"/>
                </a:lnTo>
                <a:lnTo>
                  <a:pt x="261" y="465"/>
                </a:lnTo>
                <a:lnTo>
                  <a:pt x="345" y="476"/>
                </a:lnTo>
                <a:lnTo>
                  <a:pt x="410" y="482"/>
                </a:lnTo>
                <a:lnTo>
                  <a:pt x="481" y="489"/>
                </a:lnTo>
                <a:lnTo>
                  <a:pt x="559" y="496"/>
                </a:lnTo>
                <a:lnTo>
                  <a:pt x="617" y="500"/>
                </a:lnTo>
                <a:lnTo>
                  <a:pt x="710" y="503"/>
                </a:lnTo>
                <a:lnTo>
                  <a:pt x="792" y="505"/>
                </a:lnTo>
                <a:lnTo>
                  <a:pt x="809" y="505"/>
                </a:lnTo>
                <a:lnTo>
                  <a:pt x="812" y="474"/>
                </a:lnTo>
                <a:lnTo>
                  <a:pt x="825" y="327"/>
                </a:lnTo>
                <a:lnTo>
                  <a:pt x="836" y="206"/>
                </a:lnTo>
                <a:lnTo>
                  <a:pt x="846" y="94"/>
                </a:lnTo>
                <a:lnTo>
                  <a:pt x="682" y="84"/>
                </a:lnTo>
                <a:lnTo>
                  <a:pt x="560" y="71"/>
                </a:lnTo>
                <a:lnTo>
                  <a:pt x="427" y="58"/>
                </a:lnTo>
                <a:lnTo>
                  <a:pt x="268" y="38"/>
                </a:lnTo>
                <a:lnTo>
                  <a:pt x="109" y="17"/>
                </a:lnTo>
                <a:lnTo>
                  <a:pt x="33" y="2"/>
                </a:lnTo>
                <a:lnTo>
                  <a:pt x="2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2" name="Google Shape;732;p23"/>
          <p:cNvSpPr/>
          <p:nvPr/>
        </p:nvSpPr>
        <p:spPr>
          <a:xfrm>
            <a:off x="2482850" y="2185988"/>
            <a:ext cx="965200" cy="682625"/>
          </a:xfrm>
          <a:custGeom>
            <a:avLst/>
            <a:gdLst/>
            <a:ahLst/>
            <a:cxnLst/>
            <a:rect l="l" t="t" r="r" b="b"/>
            <a:pathLst>
              <a:path w="608" h="430" extrusionOk="0">
                <a:moveTo>
                  <a:pt x="0" y="375"/>
                </a:moveTo>
                <a:lnTo>
                  <a:pt x="36" y="379"/>
                </a:lnTo>
                <a:lnTo>
                  <a:pt x="79" y="387"/>
                </a:lnTo>
                <a:lnTo>
                  <a:pt x="135" y="396"/>
                </a:lnTo>
                <a:lnTo>
                  <a:pt x="184" y="402"/>
                </a:lnTo>
                <a:lnTo>
                  <a:pt x="289" y="411"/>
                </a:lnTo>
                <a:lnTo>
                  <a:pt x="431" y="423"/>
                </a:lnTo>
                <a:lnTo>
                  <a:pt x="510" y="429"/>
                </a:lnTo>
                <a:lnTo>
                  <a:pt x="572" y="430"/>
                </a:lnTo>
                <a:lnTo>
                  <a:pt x="608" y="39"/>
                </a:lnTo>
                <a:lnTo>
                  <a:pt x="516" y="38"/>
                </a:lnTo>
                <a:lnTo>
                  <a:pt x="392" y="33"/>
                </a:lnTo>
                <a:lnTo>
                  <a:pt x="301" y="25"/>
                </a:lnTo>
                <a:lnTo>
                  <a:pt x="155" y="12"/>
                </a:lnTo>
                <a:lnTo>
                  <a:pt x="64" y="0"/>
                </a:lnTo>
                <a:lnTo>
                  <a:pt x="61" y="0"/>
                </a:lnTo>
                <a:lnTo>
                  <a:pt x="0" y="372"/>
                </a:lnTo>
                <a:lnTo>
                  <a:pt x="0" y="375"/>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3" name="Google Shape;733;p23"/>
          <p:cNvSpPr/>
          <p:nvPr/>
        </p:nvSpPr>
        <p:spPr>
          <a:xfrm>
            <a:off x="2046288" y="2576513"/>
            <a:ext cx="701675" cy="866775"/>
          </a:xfrm>
          <a:custGeom>
            <a:avLst/>
            <a:gdLst/>
            <a:ahLst/>
            <a:cxnLst/>
            <a:rect l="l" t="t" r="r" b="b"/>
            <a:pathLst>
              <a:path w="442" h="546" extrusionOk="0">
                <a:moveTo>
                  <a:pt x="0" y="484"/>
                </a:moveTo>
                <a:lnTo>
                  <a:pt x="93" y="0"/>
                </a:lnTo>
                <a:lnTo>
                  <a:pt x="136" y="7"/>
                </a:lnTo>
                <a:lnTo>
                  <a:pt x="187" y="16"/>
                </a:lnTo>
                <a:lnTo>
                  <a:pt x="258" y="27"/>
                </a:lnTo>
                <a:lnTo>
                  <a:pt x="290" y="32"/>
                </a:lnTo>
                <a:lnTo>
                  <a:pt x="275" y="128"/>
                </a:lnTo>
                <a:lnTo>
                  <a:pt x="395" y="147"/>
                </a:lnTo>
                <a:lnTo>
                  <a:pt x="430" y="153"/>
                </a:lnTo>
                <a:lnTo>
                  <a:pt x="442" y="154"/>
                </a:lnTo>
                <a:lnTo>
                  <a:pt x="387" y="546"/>
                </a:lnTo>
                <a:lnTo>
                  <a:pt x="254" y="528"/>
                </a:lnTo>
                <a:lnTo>
                  <a:pt x="172" y="513"/>
                </a:lnTo>
                <a:lnTo>
                  <a:pt x="42" y="490"/>
                </a:lnTo>
                <a:lnTo>
                  <a:pt x="7" y="485"/>
                </a:lnTo>
                <a:lnTo>
                  <a:pt x="0" y="484"/>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4" name="Google Shape;734;p23"/>
          <p:cNvSpPr/>
          <p:nvPr/>
        </p:nvSpPr>
        <p:spPr>
          <a:xfrm>
            <a:off x="2284413" y="2743200"/>
            <a:ext cx="150812" cy="165100"/>
          </a:xfrm>
          <a:custGeom>
            <a:avLst/>
            <a:gdLst/>
            <a:ahLst/>
            <a:cxnLst/>
            <a:rect l="l" t="t" r="r" b="b"/>
            <a:pathLst>
              <a:path w="95" h="104" extrusionOk="0">
                <a:moveTo>
                  <a:pt x="5" y="28"/>
                </a:moveTo>
                <a:lnTo>
                  <a:pt x="8" y="16"/>
                </a:lnTo>
                <a:lnTo>
                  <a:pt x="10" y="4"/>
                </a:lnTo>
                <a:lnTo>
                  <a:pt x="14" y="1"/>
                </a:lnTo>
                <a:lnTo>
                  <a:pt x="23" y="0"/>
                </a:lnTo>
                <a:lnTo>
                  <a:pt x="32" y="1"/>
                </a:lnTo>
                <a:lnTo>
                  <a:pt x="36" y="10"/>
                </a:lnTo>
                <a:lnTo>
                  <a:pt x="36" y="19"/>
                </a:lnTo>
                <a:lnTo>
                  <a:pt x="39" y="23"/>
                </a:lnTo>
                <a:lnTo>
                  <a:pt x="42" y="28"/>
                </a:lnTo>
                <a:lnTo>
                  <a:pt x="43" y="38"/>
                </a:lnTo>
                <a:lnTo>
                  <a:pt x="45" y="41"/>
                </a:lnTo>
                <a:lnTo>
                  <a:pt x="48" y="41"/>
                </a:lnTo>
                <a:lnTo>
                  <a:pt x="54" y="36"/>
                </a:lnTo>
                <a:lnTo>
                  <a:pt x="56" y="22"/>
                </a:lnTo>
                <a:lnTo>
                  <a:pt x="62" y="19"/>
                </a:lnTo>
                <a:lnTo>
                  <a:pt x="64" y="27"/>
                </a:lnTo>
                <a:lnTo>
                  <a:pt x="64" y="32"/>
                </a:lnTo>
                <a:lnTo>
                  <a:pt x="69" y="34"/>
                </a:lnTo>
                <a:lnTo>
                  <a:pt x="74" y="39"/>
                </a:lnTo>
                <a:lnTo>
                  <a:pt x="70" y="46"/>
                </a:lnTo>
                <a:lnTo>
                  <a:pt x="65" y="49"/>
                </a:lnTo>
                <a:lnTo>
                  <a:pt x="65" y="53"/>
                </a:lnTo>
                <a:lnTo>
                  <a:pt x="69" y="59"/>
                </a:lnTo>
                <a:lnTo>
                  <a:pt x="76" y="68"/>
                </a:lnTo>
                <a:lnTo>
                  <a:pt x="89" y="80"/>
                </a:lnTo>
                <a:lnTo>
                  <a:pt x="95" y="90"/>
                </a:lnTo>
                <a:lnTo>
                  <a:pt x="90" y="95"/>
                </a:lnTo>
                <a:lnTo>
                  <a:pt x="86" y="96"/>
                </a:lnTo>
                <a:lnTo>
                  <a:pt x="68" y="99"/>
                </a:lnTo>
                <a:lnTo>
                  <a:pt x="53" y="102"/>
                </a:lnTo>
                <a:lnTo>
                  <a:pt x="41" y="104"/>
                </a:lnTo>
                <a:lnTo>
                  <a:pt x="35" y="100"/>
                </a:lnTo>
                <a:lnTo>
                  <a:pt x="29" y="96"/>
                </a:lnTo>
                <a:lnTo>
                  <a:pt x="25" y="84"/>
                </a:lnTo>
                <a:lnTo>
                  <a:pt x="25" y="76"/>
                </a:lnTo>
                <a:lnTo>
                  <a:pt x="25" y="68"/>
                </a:lnTo>
                <a:lnTo>
                  <a:pt x="20" y="64"/>
                </a:lnTo>
                <a:lnTo>
                  <a:pt x="20" y="60"/>
                </a:lnTo>
                <a:lnTo>
                  <a:pt x="20" y="59"/>
                </a:lnTo>
                <a:lnTo>
                  <a:pt x="16" y="55"/>
                </a:lnTo>
                <a:lnTo>
                  <a:pt x="9" y="49"/>
                </a:lnTo>
                <a:lnTo>
                  <a:pt x="5" y="48"/>
                </a:lnTo>
                <a:lnTo>
                  <a:pt x="2" y="48"/>
                </a:lnTo>
                <a:lnTo>
                  <a:pt x="1" y="38"/>
                </a:lnTo>
                <a:lnTo>
                  <a:pt x="0" y="33"/>
                </a:lnTo>
                <a:lnTo>
                  <a:pt x="1" y="31"/>
                </a:lnTo>
                <a:lnTo>
                  <a:pt x="2" y="30"/>
                </a:lnTo>
                <a:lnTo>
                  <a:pt x="5" y="28"/>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5" name="Google Shape;735;p23"/>
          <p:cNvSpPr/>
          <p:nvPr/>
        </p:nvSpPr>
        <p:spPr>
          <a:xfrm>
            <a:off x="1839913" y="3343275"/>
            <a:ext cx="820737" cy="1008063"/>
          </a:xfrm>
          <a:custGeom>
            <a:avLst/>
            <a:gdLst/>
            <a:ahLst/>
            <a:cxnLst/>
            <a:rect l="l" t="t" r="r" b="b"/>
            <a:pathLst>
              <a:path w="517" h="635" extrusionOk="0">
                <a:moveTo>
                  <a:pt x="0" y="414"/>
                </a:moveTo>
                <a:lnTo>
                  <a:pt x="8" y="411"/>
                </a:lnTo>
                <a:lnTo>
                  <a:pt x="12" y="408"/>
                </a:lnTo>
                <a:lnTo>
                  <a:pt x="18" y="402"/>
                </a:lnTo>
                <a:lnTo>
                  <a:pt x="22" y="401"/>
                </a:lnTo>
                <a:lnTo>
                  <a:pt x="24" y="401"/>
                </a:lnTo>
                <a:lnTo>
                  <a:pt x="26" y="396"/>
                </a:lnTo>
                <a:lnTo>
                  <a:pt x="25" y="395"/>
                </a:lnTo>
                <a:lnTo>
                  <a:pt x="25" y="392"/>
                </a:lnTo>
                <a:lnTo>
                  <a:pt x="21" y="388"/>
                </a:lnTo>
                <a:lnTo>
                  <a:pt x="17" y="385"/>
                </a:lnTo>
                <a:lnTo>
                  <a:pt x="12" y="382"/>
                </a:lnTo>
                <a:lnTo>
                  <a:pt x="12" y="381"/>
                </a:lnTo>
                <a:lnTo>
                  <a:pt x="12" y="377"/>
                </a:lnTo>
                <a:lnTo>
                  <a:pt x="12" y="376"/>
                </a:lnTo>
                <a:lnTo>
                  <a:pt x="17" y="372"/>
                </a:lnTo>
                <a:lnTo>
                  <a:pt x="20" y="370"/>
                </a:lnTo>
                <a:lnTo>
                  <a:pt x="21" y="366"/>
                </a:lnTo>
                <a:lnTo>
                  <a:pt x="26" y="361"/>
                </a:lnTo>
                <a:lnTo>
                  <a:pt x="28" y="344"/>
                </a:lnTo>
                <a:lnTo>
                  <a:pt x="29" y="338"/>
                </a:lnTo>
                <a:lnTo>
                  <a:pt x="30" y="326"/>
                </a:lnTo>
                <a:lnTo>
                  <a:pt x="34" y="312"/>
                </a:lnTo>
                <a:lnTo>
                  <a:pt x="36" y="304"/>
                </a:lnTo>
                <a:lnTo>
                  <a:pt x="45" y="289"/>
                </a:lnTo>
                <a:lnTo>
                  <a:pt x="48" y="283"/>
                </a:lnTo>
                <a:lnTo>
                  <a:pt x="57" y="282"/>
                </a:lnTo>
                <a:lnTo>
                  <a:pt x="64" y="280"/>
                </a:lnTo>
                <a:lnTo>
                  <a:pt x="71" y="276"/>
                </a:lnTo>
                <a:lnTo>
                  <a:pt x="78" y="271"/>
                </a:lnTo>
                <a:lnTo>
                  <a:pt x="79" y="271"/>
                </a:lnTo>
                <a:lnTo>
                  <a:pt x="78" y="266"/>
                </a:lnTo>
                <a:lnTo>
                  <a:pt x="74" y="259"/>
                </a:lnTo>
                <a:lnTo>
                  <a:pt x="69" y="254"/>
                </a:lnTo>
                <a:lnTo>
                  <a:pt x="63" y="242"/>
                </a:lnTo>
                <a:lnTo>
                  <a:pt x="59" y="235"/>
                </a:lnTo>
                <a:lnTo>
                  <a:pt x="57" y="228"/>
                </a:lnTo>
                <a:lnTo>
                  <a:pt x="56" y="203"/>
                </a:lnTo>
                <a:lnTo>
                  <a:pt x="55" y="197"/>
                </a:lnTo>
                <a:lnTo>
                  <a:pt x="52" y="194"/>
                </a:lnTo>
                <a:lnTo>
                  <a:pt x="51" y="192"/>
                </a:lnTo>
                <a:lnTo>
                  <a:pt x="52" y="188"/>
                </a:lnTo>
                <a:lnTo>
                  <a:pt x="56" y="169"/>
                </a:lnTo>
                <a:lnTo>
                  <a:pt x="62" y="154"/>
                </a:lnTo>
                <a:lnTo>
                  <a:pt x="65" y="139"/>
                </a:lnTo>
                <a:lnTo>
                  <a:pt x="65" y="131"/>
                </a:lnTo>
                <a:lnTo>
                  <a:pt x="63" y="105"/>
                </a:lnTo>
                <a:lnTo>
                  <a:pt x="60" y="102"/>
                </a:lnTo>
                <a:lnTo>
                  <a:pt x="60" y="98"/>
                </a:lnTo>
                <a:lnTo>
                  <a:pt x="62" y="92"/>
                </a:lnTo>
                <a:lnTo>
                  <a:pt x="64" y="90"/>
                </a:lnTo>
                <a:lnTo>
                  <a:pt x="67" y="87"/>
                </a:lnTo>
                <a:lnTo>
                  <a:pt x="70" y="85"/>
                </a:lnTo>
                <a:lnTo>
                  <a:pt x="72" y="84"/>
                </a:lnTo>
                <a:lnTo>
                  <a:pt x="76" y="84"/>
                </a:lnTo>
                <a:lnTo>
                  <a:pt x="80" y="89"/>
                </a:lnTo>
                <a:lnTo>
                  <a:pt x="82" y="92"/>
                </a:lnTo>
                <a:lnTo>
                  <a:pt x="84" y="96"/>
                </a:lnTo>
                <a:lnTo>
                  <a:pt x="84" y="98"/>
                </a:lnTo>
                <a:lnTo>
                  <a:pt x="87" y="100"/>
                </a:lnTo>
                <a:lnTo>
                  <a:pt x="91" y="102"/>
                </a:lnTo>
                <a:lnTo>
                  <a:pt x="99" y="99"/>
                </a:lnTo>
                <a:lnTo>
                  <a:pt x="105" y="99"/>
                </a:lnTo>
                <a:lnTo>
                  <a:pt x="108" y="94"/>
                </a:lnTo>
                <a:lnTo>
                  <a:pt x="110" y="94"/>
                </a:lnTo>
                <a:lnTo>
                  <a:pt x="112" y="86"/>
                </a:lnTo>
                <a:lnTo>
                  <a:pt x="129" y="0"/>
                </a:lnTo>
                <a:lnTo>
                  <a:pt x="219" y="18"/>
                </a:lnTo>
                <a:lnTo>
                  <a:pt x="282" y="26"/>
                </a:lnTo>
                <a:lnTo>
                  <a:pt x="344" y="37"/>
                </a:lnTo>
                <a:lnTo>
                  <a:pt x="407" y="48"/>
                </a:lnTo>
                <a:lnTo>
                  <a:pt x="470" y="56"/>
                </a:lnTo>
                <a:lnTo>
                  <a:pt x="517" y="63"/>
                </a:lnTo>
                <a:lnTo>
                  <a:pt x="441" y="635"/>
                </a:lnTo>
                <a:lnTo>
                  <a:pt x="274" y="609"/>
                </a:lnTo>
                <a:lnTo>
                  <a:pt x="1" y="419"/>
                </a:lnTo>
                <a:lnTo>
                  <a:pt x="0" y="414"/>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6" name="Google Shape;736;p23"/>
          <p:cNvSpPr/>
          <p:nvPr/>
        </p:nvSpPr>
        <p:spPr>
          <a:xfrm>
            <a:off x="2660650" y="2819400"/>
            <a:ext cx="962025" cy="692150"/>
          </a:xfrm>
          <a:custGeom>
            <a:avLst/>
            <a:gdLst/>
            <a:ahLst/>
            <a:cxnLst/>
            <a:rect l="l" t="t" r="r" b="b"/>
            <a:pathLst>
              <a:path w="606" h="436" extrusionOk="0">
                <a:moveTo>
                  <a:pt x="55" y="0"/>
                </a:moveTo>
                <a:lnTo>
                  <a:pt x="99" y="4"/>
                </a:lnTo>
                <a:lnTo>
                  <a:pt x="205" y="14"/>
                </a:lnTo>
                <a:lnTo>
                  <a:pt x="316" y="23"/>
                </a:lnTo>
                <a:lnTo>
                  <a:pt x="438" y="29"/>
                </a:lnTo>
                <a:lnTo>
                  <a:pt x="467" y="30"/>
                </a:lnTo>
                <a:lnTo>
                  <a:pt x="606" y="36"/>
                </a:lnTo>
                <a:lnTo>
                  <a:pt x="586" y="436"/>
                </a:lnTo>
                <a:lnTo>
                  <a:pt x="503" y="434"/>
                </a:lnTo>
                <a:lnTo>
                  <a:pt x="382" y="426"/>
                </a:lnTo>
                <a:lnTo>
                  <a:pt x="279" y="420"/>
                </a:lnTo>
                <a:lnTo>
                  <a:pt x="158" y="409"/>
                </a:lnTo>
                <a:lnTo>
                  <a:pt x="65" y="400"/>
                </a:lnTo>
                <a:lnTo>
                  <a:pt x="0" y="393"/>
                </a:lnTo>
                <a:lnTo>
                  <a:pt x="52" y="27"/>
                </a:lnTo>
                <a:lnTo>
                  <a:pt x="53" y="8"/>
                </a:lnTo>
                <a:lnTo>
                  <a:pt x="55" y="0"/>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7" name="Google Shape;737;p23"/>
          <p:cNvSpPr/>
          <p:nvPr/>
        </p:nvSpPr>
        <p:spPr>
          <a:xfrm>
            <a:off x="2544763" y="3444875"/>
            <a:ext cx="920750" cy="914400"/>
          </a:xfrm>
          <a:custGeom>
            <a:avLst/>
            <a:gdLst/>
            <a:ahLst/>
            <a:cxnLst/>
            <a:rect l="l" t="t" r="r" b="b"/>
            <a:pathLst>
              <a:path w="580" h="576" extrusionOk="0">
                <a:moveTo>
                  <a:pt x="0" y="573"/>
                </a:moveTo>
                <a:lnTo>
                  <a:pt x="77" y="0"/>
                </a:lnTo>
                <a:lnTo>
                  <a:pt x="154" y="9"/>
                </a:lnTo>
                <a:lnTo>
                  <a:pt x="321" y="25"/>
                </a:lnTo>
                <a:lnTo>
                  <a:pt x="427" y="31"/>
                </a:lnTo>
                <a:lnTo>
                  <a:pt x="536" y="38"/>
                </a:lnTo>
                <a:lnTo>
                  <a:pt x="580" y="41"/>
                </a:lnTo>
                <a:lnTo>
                  <a:pt x="553" y="517"/>
                </a:lnTo>
                <a:lnTo>
                  <a:pt x="196" y="516"/>
                </a:lnTo>
                <a:lnTo>
                  <a:pt x="196" y="543"/>
                </a:lnTo>
                <a:lnTo>
                  <a:pt x="54" y="535"/>
                </a:lnTo>
                <a:lnTo>
                  <a:pt x="50" y="576"/>
                </a:lnTo>
                <a:lnTo>
                  <a:pt x="0" y="573"/>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8" name="Google Shape;738;p23"/>
          <p:cNvSpPr/>
          <p:nvPr/>
        </p:nvSpPr>
        <p:spPr>
          <a:xfrm>
            <a:off x="3460750" y="1595438"/>
            <a:ext cx="798513" cy="549275"/>
          </a:xfrm>
          <a:custGeom>
            <a:avLst/>
            <a:gdLst/>
            <a:ahLst/>
            <a:cxnLst/>
            <a:rect l="l" t="t" r="r" b="b"/>
            <a:pathLst>
              <a:path w="503" h="346" extrusionOk="0">
                <a:moveTo>
                  <a:pt x="0" y="321"/>
                </a:moveTo>
                <a:lnTo>
                  <a:pt x="29" y="0"/>
                </a:lnTo>
                <a:lnTo>
                  <a:pt x="63" y="2"/>
                </a:lnTo>
                <a:lnTo>
                  <a:pt x="142" y="7"/>
                </a:lnTo>
                <a:lnTo>
                  <a:pt x="216" y="10"/>
                </a:lnTo>
                <a:lnTo>
                  <a:pt x="337" y="10"/>
                </a:lnTo>
                <a:lnTo>
                  <a:pt x="421" y="11"/>
                </a:lnTo>
                <a:lnTo>
                  <a:pt x="471" y="11"/>
                </a:lnTo>
                <a:lnTo>
                  <a:pt x="472" y="43"/>
                </a:lnTo>
                <a:lnTo>
                  <a:pt x="472" y="61"/>
                </a:lnTo>
                <a:lnTo>
                  <a:pt x="471" y="77"/>
                </a:lnTo>
                <a:lnTo>
                  <a:pt x="467" y="97"/>
                </a:lnTo>
                <a:lnTo>
                  <a:pt x="464" y="107"/>
                </a:lnTo>
                <a:lnTo>
                  <a:pt x="467" y="117"/>
                </a:lnTo>
                <a:lnTo>
                  <a:pt x="471" y="122"/>
                </a:lnTo>
                <a:lnTo>
                  <a:pt x="480" y="129"/>
                </a:lnTo>
                <a:lnTo>
                  <a:pt x="485" y="134"/>
                </a:lnTo>
                <a:lnTo>
                  <a:pt x="490" y="143"/>
                </a:lnTo>
                <a:lnTo>
                  <a:pt x="490" y="146"/>
                </a:lnTo>
                <a:lnTo>
                  <a:pt x="493" y="170"/>
                </a:lnTo>
                <a:lnTo>
                  <a:pt x="491" y="189"/>
                </a:lnTo>
                <a:lnTo>
                  <a:pt x="487" y="220"/>
                </a:lnTo>
                <a:lnTo>
                  <a:pt x="490" y="240"/>
                </a:lnTo>
                <a:lnTo>
                  <a:pt x="495" y="256"/>
                </a:lnTo>
                <a:lnTo>
                  <a:pt x="497" y="267"/>
                </a:lnTo>
                <a:lnTo>
                  <a:pt x="496" y="278"/>
                </a:lnTo>
                <a:lnTo>
                  <a:pt x="496" y="291"/>
                </a:lnTo>
                <a:lnTo>
                  <a:pt x="500" y="314"/>
                </a:lnTo>
                <a:lnTo>
                  <a:pt x="503" y="331"/>
                </a:lnTo>
                <a:lnTo>
                  <a:pt x="502" y="346"/>
                </a:lnTo>
                <a:lnTo>
                  <a:pt x="0" y="321"/>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9" name="Google Shape;739;p23"/>
          <p:cNvSpPr/>
          <p:nvPr/>
        </p:nvSpPr>
        <p:spPr>
          <a:xfrm>
            <a:off x="3419475" y="2105025"/>
            <a:ext cx="879475" cy="581025"/>
          </a:xfrm>
          <a:custGeom>
            <a:avLst/>
            <a:gdLst/>
            <a:ahLst/>
            <a:cxnLst/>
            <a:rect l="l" t="t" r="r" b="b"/>
            <a:pathLst>
              <a:path w="554" h="366" extrusionOk="0">
                <a:moveTo>
                  <a:pt x="0" y="288"/>
                </a:moveTo>
                <a:lnTo>
                  <a:pt x="27" y="0"/>
                </a:lnTo>
                <a:lnTo>
                  <a:pt x="97" y="4"/>
                </a:lnTo>
                <a:lnTo>
                  <a:pt x="259" y="11"/>
                </a:lnTo>
                <a:lnTo>
                  <a:pt x="427" y="20"/>
                </a:lnTo>
                <a:lnTo>
                  <a:pt x="530" y="25"/>
                </a:lnTo>
                <a:lnTo>
                  <a:pt x="531" y="45"/>
                </a:lnTo>
                <a:lnTo>
                  <a:pt x="531" y="55"/>
                </a:lnTo>
                <a:lnTo>
                  <a:pt x="533" y="61"/>
                </a:lnTo>
                <a:lnTo>
                  <a:pt x="541" y="66"/>
                </a:lnTo>
                <a:lnTo>
                  <a:pt x="543" y="68"/>
                </a:lnTo>
                <a:lnTo>
                  <a:pt x="547" y="71"/>
                </a:lnTo>
                <a:lnTo>
                  <a:pt x="549" y="74"/>
                </a:lnTo>
                <a:lnTo>
                  <a:pt x="551" y="81"/>
                </a:lnTo>
                <a:lnTo>
                  <a:pt x="554" y="235"/>
                </a:lnTo>
                <a:lnTo>
                  <a:pt x="547" y="235"/>
                </a:lnTo>
                <a:lnTo>
                  <a:pt x="539" y="237"/>
                </a:lnTo>
                <a:lnTo>
                  <a:pt x="541" y="243"/>
                </a:lnTo>
                <a:lnTo>
                  <a:pt x="544" y="247"/>
                </a:lnTo>
                <a:lnTo>
                  <a:pt x="543" y="251"/>
                </a:lnTo>
                <a:lnTo>
                  <a:pt x="543" y="257"/>
                </a:lnTo>
                <a:lnTo>
                  <a:pt x="535" y="261"/>
                </a:lnTo>
                <a:lnTo>
                  <a:pt x="537" y="269"/>
                </a:lnTo>
                <a:lnTo>
                  <a:pt x="545" y="274"/>
                </a:lnTo>
                <a:lnTo>
                  <a:pt x="550" y="281"/>
                </a:lnTo>
                <a:lnTo>
                  <a:pt x="551" y="293"/>
                </a:lnTo>
                <a:lnTo>
                  <a:pt x="546" y="298"/>
                </a:lnTo>
                <a:lnTo>
                  <a:pt x="547" y="309"/>
                </a:lnTo>
                <a:lnTo>
                  <a:pt x="550" y="316"/>
                </a:lnTo>
                <a:lnTo>
                  <a:pt x="554" y="324"/>
                </a:lnTo>
                <a:lnTo>
                  <a:pt x="553" y="335"/>
                </a:lnTo>
                <a:lnTo>
                  <a:pt x="551" y="350"/>
                </a:lnTo>
                <a:lnTo>
                  <a:pt x="548" y="363"/>
                </a:lnTo>
                <a:lnTo>
                  <a:pt x="547" y="366"/>
                </a:lnTo>
                <a:lnTo>
                  <a:pt x="537" y="358"/>
                </a:lnTo>
                <a:lnTo>
                  <a:pt x="528" y="353"/>
                </a:lnTo>
                <a:lnTo>
                  <a:pt x="521" y="353"/>
                </a:lnTo>
                <a:lnTo>
                  <a:pt x="514" y="354"/>
                </a:lnTo>
                <a:lnTo>
                  <a:pt x="507" y="350"/>
                </a:lnTo>
                <a:lnTo>
                  <a:pt x="500" y="344"/>
                </a:lnTo>
                <a:lnTo>
                  <a:pt x="493" y="338"/>
                </a:lnTo>
                <a:lnTo>
                  <a:pt x="485" y="334"/>
                </a:lnTo>
                <a:lnTo>
                  <a:pt x="473" y="333"/>
                </a:lnTo>
                <a:lnTo>
                  <a:pt x="455" y="334"/>
                </a:lnTo>
                <a:lnTo>
                  <a:pt x="450" y="332"/>
                </a:lnTo>
                <a:lnTo>
                  <a:pt x="432" y="325"/>
                </a:lnTo>
                <a:lnTo>
                  <a:pt x="427" y="321"/>
                </a:lnTo>
                <a:lnTo>
                  <a:pt x="421" y="319"/>
                </a:lnTo>
                <a:lnTo>
                  <a:pt x="410" y="319"/>
                </a:lnTo>
                <a:lnTo>
                  <a:pt x="399" y="319"/>
                </a:lnTo>
                <a:lnTo>
                  <a:pt x="390" y="318"/>
                </a:lnTo>
                <a:lnTo>
                  <a:pt x="389" y="314"/>
                </a:lnTo>
                <a:lnTo>
                  <a:pt x="386" y="310"/>
                </a:lnTo>
                <a:lnTo>
                  <a:pt x="383" y="308"/>
                </a:lnTo>
                <a:lnTo>
                  <a:pt x="379" y="304"/>
                </a:lnTo>
                <a:lnTo>
                  <a:pt x="375" y="298"/>
                </a:lnTo>
                <a:lnTo>
                  <a:pt x="188" y="292"/>
                </a:lnTo>
                <a:lnTo>
                  <a:pt x="62" y="288"/>
                </a:lnTo>
                <a:lnTo>
                  <a:pt x="16" y="288"/>
                </a:lnTo>
                <a:lnTo>
                  <a:pt x="0" y="288"/>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0" name="Google Shape;740;p23"/>
          <p:cNvSpPr/>
          <p:nvPr/>
        </p:nvSpPr>
        <p:spPr>
          <a:xfrm>
            <a:off x="3390900" y="2560638"/>
            <a:ext cx="1020763" cy="490537"/>
          </a:xfrm>
          <a:custGeom>
            <a:avLst/>
            <a:gdLst/>
            <a:ahLst/>
            <a:cxnLst/>
            <a:rect l="l" t="t" r="r" b="b"/>
            <a:pathLst>
              <a:path w="643" h="309" extrusionOk="0">
                <a:moveTo>
                  <a:pt x="0" y="193"/>
                </a:moveTo>
                <a:lnTo>
                  <a:pt x="17" y="0"/>
                </a:lnTo>
                <a:lnTo>
                  <a:pt x="93" y="1"/>
                </a:lnTo>
                <a:lnTo>
                  <a:pt x="175" y="2"/>
                </a:lnTo>
                <a:lnTo>
                  <a:pt x="311" y="7"/>
                </a:lnTo>
                <a:lnTo>
                  <a:pt x="376" y="8"/>
                </a:lnTo>
                <a:lnTo>
                  <a:pt x="387" y="8"/>
                </a:lnTo>
                <a:lnTo>
                  <a:pt x="390" y="8"/>
                </a:lnTo>
                <a:lnTo>
                  <a:pt x="395" y="11"/>
                </a:lnTo>
                <a:lnTo>
                  <a:pt x="403" y="24"/>
                </a:lnTo>
                <a:lnTo>
                  <a:pt x="409" y="30"/>
                </a:lnTo>
                <a:lnTo>
                  <a:pt x="415" y="31"/>
                </a:lnTo>
                <a:lnTo>
                  <a:pt x="426" y="31"/>
                </a:lnTo>
                <a:lnTo>
                  <a:pt x="435" y="31"/>
                </a:lnTo>
                <a:lnTo>
                  <a:pt x="442" y="31"/>
                </a:lnTo>
                <a:lnTo>
                  <a:pt x="447" y="37"/>
                </a:lnTo>
                <a:lnTo>
                  <a:pt x="460" y="42"/>
                </a:lnTo>
                <a:lnTo>
                  <a:pt x="473" y="46"/>
                </a:lnTo>
                <a:lnTo>
                  <a:pt x="484" y="45"/>
                </a:lnTo>
                <a:lnTo>
                  <a:pt x="492" y="45"/>
                </a:lnTo>
                <a:lnTo>
                  <a:pt x="504" y="46"/>
                </a:lnTo>
                <a:lnTo>
                  <a:pt x="506" y="49"/>
                </a:lnTo>
                <a:lnTo>
                  <a:pt x="511" y="50"/>
                </a:lnTo>
                <a:lnTo>
                  <a:pt x="516" y="56"/>
                </a:lnTo>
                <a:lnTo>
                  <a:pt x="524" y="63"/>
                </a:lnTo>
                <a:lnTo>
                  <a:pt x="529" y="64"/>
                </a:lnTo>
                <a:lnTo>
                  <a:pt x="532" y="66"/>
                </a:lnTo>
                <a:lnTo>
                  <a:pt x="541" y="65"/>
                </a:lnTo>
                <a:lnTo>
                  <a:pt x="545" y="65"/>
                </a:lnTo>
                <a:lnTo>
                  <a:pt x="548" y="66"/>
                </a:lnTo>
                <a:lnTo>
                  <a:pt x="555" y="70"/>
                </a:lnTo>
                <a:lnTo>
                  <a:pt x="561" y="74"/>
                </a:lnTo>
                <a:lnTo>
                  <a:pt x="564" y="79"/>
                </a:lnTo>
                <a:lnTo>
                  <a:pt x="569" y="82"/>
                </a:lnTo>
                <a:lnTo>
                  <a:pt x="574" y="90"/>
                </a:lnTo>
                <a:lnTo>
                  <a:pt x="578" y="101"/>
                </a:lnTo>
                <a:lnTo>
                  <a:pt x="578" y="105"/>
                </a:lnTo>
                <a:lnTo>
                  <a:pt x="582" y="111"/>
                </a:lnTo>
                <a:lnTo>
                  <a:pt x="588" y="123"/>
                </a:lnTo>
                <a:lnTo>
                  <a:pt x="601" y="146"/>
                </a:lnTo>
                <a:lnTo>
                  <a:pt x="605" y="158"/>
                </a:lnTo>
                <a:lnTo>
                  <a:pt x="607" y="167"/>
                </a:lnTo>
                <a:lnTo>
                  <a:pt x="611" y="179"/>
                </a:lnTo>
                <a:lnTo>
                  <a:pt x="619" y="192"/>
                </a:lnTo>
                <a:lnTo>
                  <a:pt x="623" y="194"/>
                </a:lnTo>
                <a:lnTo>
                  <a:pt x="624" y="199"/>
                </a:lnTo>
                <a:lnTo>
                  <a:pt x="624" y="204"/>
                </a:lnTo>
                <a:lnTo>
                  <a:pt x="622" y="212"/>
                </a:lnTo>
                <a:lnTo>
                  <a:pt x="620" y="215"/>
                </a:lnTo>
                <a:lnTo>
                  <a:pt x="620" y="220"/>
                </a:lnTo>
                <a:lnTo>
                  <a:pt x="620" y="227"/>
                </a:lnTo>
                <a:lnTo>
                  <a:pt x="623" y="230"/>
                </a:lnTo>
                <a:lnTo>
                  <a:pt x="629" y="237"/>
                </a:lnTo>
                <a:lnTo>
                  <a:pt x="633" y="245"/>
                </a:lnTo>
                <a:lnTo>
                  <a:pt x="636" y="252"/>
                </a:lnTo>
                <a:lnTo>
                  <a:pt x="637" y="264"/>
                </a:lnTo>
                <a:lnTo>
                  <a:pt x="640" y="275"/>
                </a:lnTo>
                <a:lnTo>
                  <a:pt x="638" y="289"/>
                </a:lnTo>
                <a:lnTo>
                  <a:pt x="640" y="299"/>
                </a:lnTo>
                <a:lnTo>
                  <a:pt x="643" y="309"/>
                </a:lnTo>
                <a:lnTo>
                  <a:pt x="584" y="309"/>
                </a:lnTo>
                <a:lnTo>
                  <a:pt x="450" y="308"/>
                </a:lnTo>
                <a:lnTo>
                  <a:pt x="279" y="305"/>
                </a:lnTo>
                <a:lnTo>
                  <a:pt x="161" y="302"/>
                </a:lnTo>
                <a:lnTo>
                  <a:pt x="141" y="303"/>
                </a:lnTo>
                <a:lnTo>
                  <a:pt x="145" y="199"/>
                </a:lnTo>
                <a:lnTo>
                  <a:pt x="13" y="193"/>
                </a:lnTo>
                <a:lnTo>
                  <a:pt x="0" y="193"/>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1" name="Google Shape;741;p23"/>
          <p:cNvSpPr/>
          <p:nvPr/>
        </p:nvSpPr>
        <p:spPr>
          <a:xfrm>
            <a:off x="3459163" y="3509963"/>
            <a:ext cx="1096962" cy="557212"/>
          </a:xfrm>
          <a:custGeom>
            <a:avLst/>
            <a:gdLst/>
            <a:ahLst/>
            <a:cxnLst/>
            <a:rect l="l" t="t" r="r" b="b"/>
            <a:pathLst>
              <a:path w="691" h="351" extrusionOk="0">
                <a:moveTo>
                  <a:pt x="3" y="0"/>
                </a:moveTo>
                <a:lnTo>
                  <a:pt x="200" y="5"/>
                </a:lnTo>
                <a:lnTo>
                  <a:pt x="420" y="9"/>
                </a:lnTo>
                <a:lnTo>
                  <a:pt x="641" y="14"/>
                </a:lnTo>
                <a:lnTo>
                  <a:pt x="657" y="15"/>
                </a:lnTo>
                <a:lnTo>
                  <a:pt x="658" y="50"/>
                </a:lnTo>
                <a:lnTo>
                  <a:pt x="684" y="123"/>
                </a:lnTo>
                <a:lnTo>
                  <a:pt x="691" y="351"/>
                </a:lnTo>
                <a:lnTo>
                  <a:pt x="684" y="351"/>
                </a:lnTo>
                <a:lnTo>
                  <a:pt x="677" y="347"/>
                </a:lnTo>
                <a:lnTo>
                  <a:pt x="665" y="343"/>
                </a:lnTo>
                <a:lnTo>
                  <a:pt x="659" y="340"/>
                </a:lnTo>
                <a:lnTo>
                  <a:pt x="651" y="337"/>
                </a:lnTo>
                <a:lnTo>
                  <a:pt x="636" y="333"/>
                </a:lnTo>
                <a:lnTo>
                  <a:pt x="629" y="330"/>
                </a:lnTo>
                <a:lnTo>
                  <a:pt x="619" y="327"/>
                </a:lnTo>
                <a:lnTo>
                  <a:pt x="609" y="324"/>
                </a:lnTo>
                <a:lnTo>
                  <a:pt x="597" y="326"/>
                </a:lnTo>
                <a:lnTo>
                  <a:pt x="593" y="324"/>
                </a:lnTo>
                <a:lnTo>
                  <a:pt x="587" y="323"/>
                </a:lnTo>
                <a:lnTo>
                  <a:pt x="582" y="321"/>
                </a:lnTo>
                <a:lnTo>
                  <a:pt x="574" y="323"/>
                </a:lnTo>
                <a:lnTo>
                  <a:pt x="562" y="329"/>
                </a:lnTo>
                <a:lnTo>
                  <a:pt x="554" y="332"/>
                </a:lnTo>
                <a:lnTo>
                  <a:pt x="552" y="335"/>
                </a:lnTo>
                <a:lnTo>
                  <a:pt x="549" y="337"/>
                </a:lnTo>
                <a:lnTo>
                  <a:pt x="545" y="344"/>
                </a:lnTo>
                <a:lnTo>
                  <a:pt x="540" y="345"/>
                </a:lnTo>
                <a:lnTo>
                  <a:pt x="534" y="346"/>
                </a:lnTo>
                <a:lnTo>
                  <a:pt x="532" y="348"/>
                </a:lnTo>
                <a:lnTo>
                  <a:pt x="526" y="348"/>
                </a:lnTo>
                <a:lnTo>
                  <a:pt x="522" y="348"/>
                </a:lnTo>
                <a:lnTo>
                  <a:pt x="518" y="348"/>
                </a:lnTo>
                <a:lnTo>
                  <a:pt x="513" y="344"/>
                </a:lnTo>
                <a:lnTo>
                  <a:pt x="509" y="340"/>
                </a:lnTo>
                <a:lnTo>
                  <a:pt x="508" y="337"/>
                </a:lnTo>
                <a:lnTo>
                  <a:pt x="505" y="333"/>
                </a:lnTo>
                <a:lnTo>
                  <a:pt x="503" y="330"/>
                </a:lnTo>
                <a:lnTo>
                  <a:pt x="493" y="324"/>
                </a:lnTo>
                <a:lnTo>
                  <a:pt x="489" y="325"/>
                </a:lnTo>
                <a:lnTo>
                  <a:pt x="483" y="327"/>
                </a:lnTo>
                <a:lnTo>
                  <a:pt x="477" y="332"/>
                </a:lnTo>
                <a:lnTo>
                  <a:pt x="476" y="335"/>
                </a:lnTo>
                <a:lnTo>
                  <a:pt x="473" y="337"/>
                </a:lnTo>
                <a:lnTo>
                  <a:pt x="467" y="333"/>
                </a:lnTo>
                <a:lnTo>
                  <a:pt x="460" y="332"/>
                </a:lnTo>
                <a:lnTo>
                  <a:pt x="456" y="337"/>
                </a:lnTo>
                <a:lnTo>
                  <a:pt x="455" y="340"/>
                </a:lnTo>
                <a:lnTo>
                  <a:pt x="450" y="345"/>
                </a:lnTo>
                <a:lnTo>
                  <a:pt x="447" y="348"/>
                </a:lnTo>
                <a:lnTo>
                  <a:pt x="441" y="349"/>
                </a:lnTo>
                <a:lnTo>
                  <a:pt x="437" y="344"/>
                </a:lnTo>
                <a:lnTo>
                  <a:pt x="434" y="338"/>
                </a:lnTo>
                <a:lnTo>
                  <a:pt x="432" y="336"/>
                </a:lnTo>
                <a:lnTo>
                  <a:pt x="425" y="335"/>
                </a:lnTo>
                <a:lnTo>
                  <a:pt x="421" y="336"/>
                </a:lnTo>
                <a:lnTo>
                  <a:pt x="417" y="333"/>
                </a:lnTo>
                <a:lnTo>
                  <a:pt x="411" y="329"/>
                </a:lnTo>
                <a:lnTo>
                  <a:pt x="407" y="330"/>
                </a:lnTo>
                <a:lnTo>
                  <a:pt x="400" y="331"/>
                </a:lnTo>
                <a:lnTo>
                  <a:pt x="398" y="331"/>
                </a:lnTo>
                <a:lnTo>
                  <a:pt x="392" y="331"/>
                </a:lnTo>
                <a:lnTo>
                  <a:pt x="386" y="330"/>
                </a:lnTo>
                <a:lnTo>
                  <a:pt x="384" y="326"/>
                </a:lnTo>
                <a:lnTo>
                  <a:pt x="381" y="323"/>
                </a:lnTo>
                <a:lnTo>
                  <a:pt x="380" y="321"/>
                </a:lnTo>
                <a:lnTo>
                  <a:pt x="377" y="317"/>
                </a:lnTo>
                <a:lnTo>
                  <a:pt x="375" y="315"/>
                </a:lnTo>
                <a:lnTo>
                  <a:pt x="372" y="315"/>
                </a:lnTo>
                <a:lnTo>
                  <a:pt x="367" y="317"/>
                </a:lnTo>
                <a:lnTo>
                  <a:pt x="362" y="320"/>
                </a:lnTo>
                <a:lnTo>
                  <a:pt x="357" y="319"/>
                </a:lnTo>
                <a:lnTo>
                  <a:pt x="353" y="320"/>
                </a:lnTo>
                <a:lnTo>
                  <a:pt x="350" y="320"/>
                </a:lnTo>
                <a:lnTo>
                  <a:pt x="345" y="319"/>
                </a:lnTo>
                <a:lnTo>
                  <a:pt x="343" y="314"/>
                </a:lnTo>
                <a:lnTo>
                  <a:pt x="341" y="309"/>
                </a:lnTo>
                <a:lnTo>
                  <a:pt x="336" y="308"/>
                </a:lnTo>
                <a:lnTo>
                  <a:pt x="332" y="308"/>
                </a:lnTo>
                <a:lnTo>
                  <a:pt x="326" y="308"/>
                </a:lnTo>
                <a:lnTo>
                  <a:pt x="323" y="308"/>
                </a:lnTo>
                <a:lnTo>
                  <a:pt x="318" y="306"/>
                </a:lnTo>
                <a:lnTo>
                  <a:pt x="311" y="305"/>
                </a:lnTo>
                <a:lnTo>
                  <a:pt x="305" y="306"/>
                </a:lnTo>
                <a:lnTo>
                  <a:pt x="302" y="308"/>
                </a:lnTo>
                <a:lnTo>
                  <a:pt x="297" y="308"/>
                </a:lnTo>
                <a:lnTo>
                  <a:pt x="294" y="306"/>
                </a:lnTo>
                <a:lnTo>
                  <a:pt x="292" y="304"/>
                </a:lnTo>
                <a:lnTo>
                  <a:pt x="292" y="298"/>
                </a:lnTo>
                <a:lnTo>
                  <a:pt x="287" y="293"/>
                </a:lnTo>
                <a:lnTo>
                  <a:pt x="286" y="288"/>
                </a:lnTo>
                <a:lnTo>
                  <a:pt x="283" y="285"/>
                </a:lnTo>
                <a:lnTo>
                  <a:pt x="280" y="280"/>
                </a:lnTo>
                <a:lnTo>
                  <a:pt x="274" y="275"/>
                </a:lnTo>
                <a:lnTo>
                  <a:pt x="273" y="275"/>
                </a:lnTo>
                <a:lnTo>
                  <a:pt x="268" y="275"/>
                </a:lnTo>
                <a:lnTo>
                  <a:pt x="265" y="276"/>
                </a:lnTo>
                <a:lnTo>
                  <a:pt x="265" y="277"/>
                </a:lnTo>
                <a:lnTo>
                  <a:pt x="264" y="281"/>
                </a:lnTo>
                <a:lnTo>
                  <a:pt x="260" y="281"/>
                </a:lnTo>
                <a:lnTo>
                  <a:pt x="257" y="275"/>
                </a:lnTo>
                <a:lnTo>
                  <a:pt x="256" y="272"/>
                </a:lnTo>
                <a:lnTo>
                  <a:pt x="252" y="269"/>
                </a:lnTo>
                <a:lnTo>
                  <a:pt x="247" y="267"/>
                </a:lnTo>
                <a:lnTo>
                  <a:pt x="241" y="266"/>
                </a:lnTo>
                <a:lnTo>
                  <a:pt x="237" y="266"/>
                </a:lnTo>
                <a:lnTo>
                  <a:pt x="237" y="70"/>
                </a:lnTo>
                <a:lnTo>
                  <a:pt x="94" y="68"/>
                </a:lnTo>
                <a:lnTo>
                  <a:pt x="0" y="66"/>
                </a:lnTo>
                <a:lnTo>
                  <a:pt x="3" y="0"/>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2" name="Google Shape;742;p23"/>
          <p:cNvSpPr/>
          <p:nvPr/>
        </p:nvSpPr>
        <p:spPr>
          <a:xfrm>
            <a:off x="2849563" y="3611563"/>
            <a:ext cx="1803400" cy="1677987"/>
          </a:xfrm>
          <a:custGeom>
            <a:avLst/>
            <a:gdLst/>
            <a:ahLst/>
            <a:cxnLst/>
            <a:rect l="l" t="t" r="r" b="b"/>
            <a:pathLst>
              <a:path w="1136" h="1057" extrusionOk="0">
                <a:moveTo>
                  <a:pt x="357" y="411"/>
                </a:moveTo>
                <a:lnTo>
                  <a:pt x="382" y="0"/>
                </a:lnTo>
                <a:lnTo>
                  <a:pt x="474" y="3"/>
                </a:lnTo>
                <a:lnTo>
                  <a:pt x="619" y="5"/>
                </a:lnTo>
                <a:lnTo>
                  <a:pt x="619" y="199"/>
                </a:lnTo>
                <a:lnTo>
                  <a:pt x="624" y="202"/>
                </a:lnTo>
                <a:lnTo>
                  <a:pt x="634" y="204"/>
                </a:lnTo>
                <a:lnTo>
                  <a:pt x="641" y="213"/>
                </a:lnTo>
                <a:lnTo>
                  <a:pt x="643" y="216"/>
                </a:lnTo>
                <a:lnTo>
                  <a:pt x="649" y="210"/>
                </a:lnTo>
                <a:lnTo>
                  <a:pt x="656" y="210"/>
                </a:lnTo>
                <a:lnTo>
                  <a:pt x="667" y="222"/>
                </a:lnTo>
                <a:lnTo>
                  <a:pt x="670" y="228"/>
                </a:lnTo>
                <a:lnTo>
                  <a:pt x="674" y="235"/>
                </a:lnTo>
                <a:lnTo>
                  <a:pt x="678" y="243"/>
                </a:lnTo>
                <a:lnTo>
                  <a:pt x="683" y="243"/>
                </a:lnTo>
                <a:lnTo>
                  <a:pt x="693" y="240"/>
                </a:lnTo>
                <a:lnTo>
                  <a:pt x="705" y="243"/>
                </a:lnTo>
                <a:lnTo>
                  <a:pt x="720" y="243"/>
                </a:lnTo>
                <a:lnTo>
                  <a:pt x="725" y="247"/>
                </a:lnTo>
                <a:lnTo>
                  <a:pt x="725" y="249"/>
                </a:lnTo>
                <a:lnTo>
                  <a:pt x="729" y="254"/>
                </a:lnTo>
                <a:lnTo>
                  <a:pt x="741" y="254"/>
                </a:lnTo>
                <a:lnTo>
                  <a:pt x="755" y="251"/>
                </a:lnTo>
                <a:lnTo>
                  <a:pt x="758" y="251"/>
                </a:lnTo>
                <a:lnTo>
                  <a:pt x="762" y="257"/>
                </a:lnTo>
                <a:lnTo>
                  <a:pt x="768" y="265"/>
                </a:lnTo>
                <a:lnTo>
                  <a:pt x="780" y="267"/>
                </a:lnTo>
                <a:lnTo>
                  <a:pt x="792" y="263"/>
                </a:lnTo>
                <a:lnTo>
                  <a:pt x="798" y="267"/>
                </a:lnTo>
                <a:lnTo>
                  <a:pt x="802" y="271"/>
                </a:lnTo>
                <a:lnTo>
                  <a:pt x="814" y="270"/>
                </a:lnTo>
                <a:lnTo>
                  <a:pt x="820" y="279"/>
                </a:lnTo>
                <a:lnTo>
                  <a:pt x="823" y="284"/>
                </a:lnTo>
                <a:lnTo>
                  <a:pt x="829" y="284"/>
                </a:lnTo>
                <a:lnTo>
                  <a:pt x="832" y="281"/>
                </a:lnTo>
                <a:lnTo>
                  <a:pt x="838" y="273"/>
                </a:lnTo>
                <a:lnTo>
                  <a:pt x="843" y="267"/>
                </a:lnTo>
                <a:lnTo>
                  <a:pt x="850" y="270"/>
                </a:lnTo>
                <a:lnTo>
                  <a:pt x="855" y="273"/>
                </a:lnTo>
                <a:lnTo>
                  <a:pt x="860" y="264"/>
                </a:lnTo>
                <a:lnTo>
                  <a:pt x="869" y="260"/>
                </a:lnTo>
                <a:lnTo>
                  <a:pt x="877" y="260"/>
                </a:lnTo>
                <a:lnTo>
                  <a:pt x="887" y="266"/>
                </a:lnTo>
                <a:lnTo>
                  <a:pt x="893" y="278"/>
                </a:lnTo>
                <a:lnTo>
                  <a:pt x="901" y="284"/>
                </a:lnTo>
                <a:lnTo>
                  <a:pt x="914" y="281"/>
                </a:lnTo>
                <a:lnTo>
                  <a:pt x="919" y="281"/>
                </a:lnTo>
                <a:lnTo>
                  <a:pt x="928" y="277"/>
                </a:lnTo>
                <a:lnTo>
                  <a:pt x="932" y="271"/>
                </a:lnTo>
                <a:lnTo>
                  <a:pt x="943" y="262"/>
                </a:lnTo>
                <a:lnTo>
                  <a:pt x="962" y="257"/>
                </a:lnTo>
                <a:lnTo>
                  <a:pt x="978" y="261"/>
                </a:lnTo>
                <a:lnTo>
                  <a:pt x="989" y="259"/>
                </a:lnTo>
                <a:lnTo>
                  <a:pt x="1006" y="264"/>
                </a:lnTo>
                <a:lnTo>
                  <a:pt x="1022" y="269"/>
                </a:lnTo>
                <a:lnTo>
                  <a:pt x="1047" y="278"/>
                </a:lnTo>
                <a:lnTo>
                  <a:pt x="1066" y="286"/>
                </a:lnTo>
                <a:lnTo>
                  <a:pt x="1073" y="286"/>
                </a:lnTo>
                <a:lnTo>
                  <a:pt x="1086" y="290"/>
                </a:lnTo>
                <a:lnTo>
                  <a:pt x="1096" y="288"/>
                </a:lnTo>
                <a:lnTo>
                  <a:pt x="1105" y="483"/>
                </a:lnTo>
                <a:lnTo>
                  <a:pt x="1114" y="492"/>
                </a:lnTo>
                <a:lnTo>
                  <a:pt x="1123" y="501"/>
                </a:lnTo>
                <a:lnTo>
                  <a:pt x="1129" y="508"/>
                </a:lnTo>
                <a:lnTo>
                  <a:pt x="1133" y="519"/>
                </a:lnTo>
                <a:lnTo>
                  <a:pt x="1127" y="526"/>
                </a:lnTo>
                <a:lnTo>
                  <a:pt x="1129" y="531"/>
                </a:lnTo>
                <a:lnTo>
                  <a:pt x="1135" y="539"/>
                </a:lnTo>
                <a:lnTo>
                  <a:pt x="1136" y="550"/>
                </a:lnTo>
                <a:lnTo>
                  <a:pt x="1130" y="569"/>
                </a:lnTo>
                <a:lnTo>
                  <a:pt x="1124" y="580"/>
                </a:lnTo>
                <a:lnTo>
                  <a:pt x="1125" y="593"/>
                </a:lnTo>
                <a:lnTo>
                  <a:pt x="1131" y="604"/>
                </a:lnTo>
                <a:lnTo>
                  <a:pt x="1129" y="618"/>
                </a:lnTo>
                <a:lnTo>
                  <a:pt x="1126" y="628"/>
                </a:lnTo>
                <a:lnTo>
                  <a:pt x="1126" y="639"/>
                </a:lnTo>
                <a:lnTo>
                  <a:pt x="1129" y="650"/>
                </a:lnTo>
                <a:lnTo>
                  <a:pt x="1123" y="662"/>
                </a:lnTo>
                <a:lnTo>
                  <a:pt x="1102" y="662"/>
                </a:lnTo>
                <a:lnTo>
                  <a:pt x="1056" y="685"/>
                </a:lnTo>
                <a:lnTo>
                  <a:pt x="1045" y="697"/>
                </a:lnTo>
                <a:lnTo>
                  <a:pt x="1041" y="697"/>
                </a:lnTo>
                <a:lnTo>
                  <a:pt x="1039" y="689"/>
                </a:lnTo>
                <a:lnTo>
                  <a:pt x="1054" y="680"/>
                </a:lnTo>
                <a:lnTo>
                  <a:pt x="1054" y="671"/>
                </a:lnTo>
                <a:lnTo>
                  <a:pt x="1041" y="674"/>
                </a:lnTo>
                <a:lnTo>
                  <a:pt x="1033" y="674"/>
                </a:lnTo>
                <a:lnTo>
                  <a:pt x="1032" y="660"/>
                </a:lnTo>
                <a:lnTo>
                  <a:pt x="1026" y="657"/>
                </a:lnTo>
                <a:lnTo>
                  <a:pt x="1008" y="661"/>
                </a:lnTo>
                <a:lnTo>
                  <a:pt x="996" y="669"/>
                </a:lnTo>
                <a:lnTo>
                  <a:pt x="1002" y="684"/>
                </a:lnTo>
                <a:lnTo>
                  <a:pt x="1014" y="689"/>
                </a:lnTo>
                <a:lnTo>
                  <a:pt x="1021" y="695"/>
                </a:lnTo>
                <a:lnTo>
                  <a:pt x="1018" y="703"/>
                </a:lnTo>
                <a:lnTo>
                  <a:pt x="1001" y="723"/>
                </a:lnTo>
                <a:lnTo>
                  <a:pt x="995" y="751"/>
                </a:lnTo>
                <a:lnTo>
                  <a:pt x="979" y="766"/>
                </a:lnTo>
                <a:lnTo>
                  <a:pt x="952" y="783"/>
                </a:lnTo>
                <a:lnTo>
                  <a:pt x="923" y="800"/>
                </a:lnTo>
                <a:lnTo>
                  <a:pt x="940" y="778"/>
                </a:lnTo>
                <a:lnTo>
                  <a:pt x="938" y="769"/>
                </a:lnTo>
                <a:lnTo>
                  <a:pt x="913" y="773"/>
                </a:lnTo>
                <a:lnTo>
                  <a:pt x="905" y="773"/>
                </a:lnTo>
                <a:lnTo>
                  <a:pt x="897" y="767"/>
                </a:lnTo>
                <a:lnTo>
                  <a:pt x="901" y="759"/>
                </a:lnTo>
                <a:lnTo>
                  <a:pt x="895" y="764"/>
                </a:lnTo>
                <a:lnTo>
                  <a:pt x="875" y="768"/>
                </a:lnTo>
                <a:lnTo>
                  <a:pt x="866" y="759"/>
                </a:lnTo>
                <a:lnTo>
                  <a:pt x="857" y="763"/>
                </a:lnTo>
                <a:lnTo>
                  <a:pt x="857" y="768"/>
                </a:lnTo>
                <a:lnTo>
                  <a:pt x="872" y="780"/>
                </a:lnTo>
                <a:lnTo>
                  <a:pt x="881" y="780"/>
                </a:lnTo>
                <a:lnTo>
                  <a:pt x="881" y="790"/>
                </a:lnTo>
                <a:lnTo>
                  <a:pt x="865" y="810"/>
                </a:lnTo>
                <a:lnTo>
                  <a:pt x="861" y="814"/>
                </a:lnTo>
                <a:lnTo>
                  <a:pt x="855" y="808"/>
                </a:lnTo>
                <a:lnTo>
                  <a:pt x="855" y="805"/>
                </a:lnTo>
                <a:lnTo>
                  <a:pt x="847" y="808"/>
                </a:lnTo>
                <a:lnTo>
                  <a:pt x="850" y="822"/>
                </a:lnTo>
                <a:lnTo>
                  <a:pt x="853" y="824"/>
                </a:lnTo>
                <a:lnTo>
                  <a:pt x="838" y="842"/>
                </a:lnTo>
                <a:lnTo>
                  <a:pt x="829" y="843"/>
                </a:lnTo>
                <a:lnTo>
                  <a:pt x="829" y="837"/>
                </a:lnTo>
                <a:lnTo>
                  <a:pt x="829" y="822"/>
                </a:lnTo>
                <a:lnTo>
                  <a:pt x="826" y="825"/>
                </a:lnTo>
                <a:lnTo>
                  <a:pt x="826" y="837"/>
                </a:lnTo>
                <a:lnTo>
                  <a:pt x="805" y="839"/>
                </a:lnTo>
                <a:lnTo>
                  <a:pt x="809" y="848"/>
                </a:lnTo>
                <a:lnTo>
                  <a:pt x="823" y="847"/>
                </a:lnTo>
                <a:lnTo>
                  <a:pt x="821" y="865"/>
                </a:lnTo>
                <a:lnTo>
                  <a:pt x="794" y="866"/>
                </a:lnTo>
                <a:lnTo>
                  <a:pt x="785" y="866"/>
                </a:lnTo>
                <a:lnTo>
                  <a:pt x="788" y="871"/>
                </a:lnTo>
                <a:lnTo>
                  <a:pt x="800" y="874"/>
                </a:lnTo>
                <a:lnTo>
                  <a:pt x="806" y="883"/>
                </a:lnTo>
                <a:lnTo>
                  <a:pt x="807" y="899"/>
                </a:lnTo>
                <a:lnTo>
                  <a:pt x="797" y="905"/>
                </a:lnTo>
                <a:lnTo>
                  <a:pt x="780" y="906"/>
                </a:lnTo>
                <a:lnTo>
                  <a:pt x="780" y="914"/>
                </a:lnTo>
                <a:lnTo>
                  <a:pt x="786" y="916"/>
                </a:lnTo>
                <a:lnTo>
                  <a:pt x="789" y="937"/>
                </a:lnTo>
                <a:lnTo>
                  <a:pt x="795" y="977"/>
                </a:lnTo>
                <a:lnTo>
                  <a:pt x="814" y="1029"/>
                </a:lnTo>
                <a:lnTo>
                  <a:pt x="811" y="1033"/>
                </a:lnTo>
                <a:lnTo>
                  <a:pt x="808" y="1033"/>
                </a:lnTo>
                <a:lnTo>
                  <a:pt x="811" y="1035"/>
                </a:lnTo>
                <a:lnTo>
                  <a:pt x="819" y="1041"/>
                </a:lnTo>
                <a:lnTo>
                  <a:pt x="823" y="1052"/>
                </a:lnTo>
                <a:lnTo>
                  <a:pt x="823" y="1057"/>
                </a:lnTo>
                <a:lnTo>
                  <a:pt x="797" y="1047"/>
                </a:lnTo>
                <a:lnTo>
                  <a:pt x="769" y="1037"/>
                </a:lnTo>
                <a:lnTo>
                  <a:pt x="752" y="1030"/>
                </a:lnTo>
                <a:lnTo>
                  <a:pt x="737" y="1028"/>
                </a:lnTo>
                <a:lnTo>
                  <a:pt x="724" y="1025"/>
                </a:lnTo>
                <a:lnTo>
                  <a:pt x="709" y="1015"/>
                </a:lnTo>
                <a:lnTo>
                  <a:pt x="700" y="1003"/>
                </a:lnTo>
                <a:lnTo>
                  <a:pt x="685" y="998"/>
                </a:lnTo>
                <a:lnTo>
                  <a:pt x="666" y="984"/>
                </a:lnTo>
                <a:lnTo>
                  <a:pt x="650" y="967"/>
                </a:lnTo>
                <a:lnTo>
                  <a:pt x="642" y="947"/>
                </a:lnTo>
                <a:lnTo>
                  <a:pt x="629" y="911"/>
                </a:lnTo>
                <a:lnTo>
                  <a:pt x="619" y="897"/>
                </a:lnTo>
                <a:lnTo>
                  <a:pt x="601" y="880"/>
                </a:lnTo>
                <a:lnTo>
                  <a:pt x="588" y="856"/>
                </a:lnTo>
                <a:lnTo>
                  <a:pt x="579" y="821"/>
                </a:lnTo>
                <a:lnTo>
                  <a:pt x="565" y="804"/>
                </a:lnTo>
                <a:lnTo>
                  <a:pt x="549" y="775"/>
                </a:lnTo>
                <a:lnTo>
                  <a:pt x="533" y="744"/>
                </a:lnTo>
                <a:lnTo>
                  <a:pt x="529" y="720"/>
                </a:lnTo>
                <a:lnTo>
                  <a:pt x="517" y="703"/>
                </a:lnTo>
                <a:lnTo>
                  <a:pt x="497" y="684"/>
                </a:lnTo>
                <a:lnTo>
                  <a:pt x="485" y="676"/>
                </a:lnTo>
                <a:lnTo>
                  <a:pt x="467" y="672"/>
                </a:lnTo>
                <a:lnTo>
                  <a:pt x="461" y="662"/>
                </a:lnTo>
                <a:lnTo>
                  <a:pt x="439" y="653"/>
                </a:lnTo>
                <a:lnTo>
                  <a:pt x="415" y="653"/>
                </a:lnTo>
                <a:lnTo>
                  <a:pt x="398" y="653"/>
                </a:lnTo>
                <a:lnTo>
                  <a:pt x="376" y="650"/>
                </a:lnTo>
                <a:lnTo>
                  <a:pt x="361" y="650"/>
                </a:lnTo>
                <a:lnTo>
                  <a:pt x="356" y="654"/>
                </a:lnTo>
                <a:lnTo>
                  <a:pt x="343" y="686"/>
                </a:lnTo>
                <a:lnTo>
                  <a:pt x="341" y="691"/>
                </a:lnTo>
                <a:lnTo>
                  <a:pt x="325" y="716"/>
                </a:lnTo>
                <a:lnTo>
                  <a:pt x="314" y="728"/>
                </a:lnTo>
                <a:lnTo>
                  <a:pt x="307" y="731"/>
                </a:lnTo>
                <a:lnTo>
                  <a:pt x="284" y="716"/>
                </a:lnTo>
                <a:lnTo>
                  <a:pt x="272" y="708"/>
                </a:lnTo>
                <a:lnTo>
                  <a:pt x="263" y="708"/>
                </a:lnTo>
                <a:lnTo>
                  <a:pt x="237" y="701"/>
                </a:lnTo>
                <a:lnTo>
                  <a:pt x="200" y="694"/>
                </a:lnTo>
                <a:lnTo>
                  <a:pt x="143" y="666"/>
                </a:lnTo>
                <a:lnTo>
                  <a:pt x="129" y="652"/>
                </a:lnTo>
                <a:lnTo>
                  <a:pt x="118" y="621"/>
                </a:lnTo>
                <a:lnTo>
                  <a:pt x="104" y="605"/>
                </a:lnTo>
                <a:lnTo>
                  <a:pt x="95" y="591"/>
                </a:lnTo>
                <a:lnTo>
                  <a:pt x="88" y="557"/>
                </a:lnTo>
                <a:lnTo>
                  <a:pt x="73" y="536"/>
                </a:lnTo>
                <a:lnTo>
                  <a:pt x="58" y="527"/>
                </a:lnTo>
                <a:lnTo>
                  <a:pt x="45" y="502"/>
                </a:lnTo>
                <a:lnTo>
                  <a:pt x="29" y="488"/>
                </a:lnTo>
                <a:lnTo>
                  <a:pt x="21" y="472"/>
                </a:lnTo>
                <a:lnTo>
                  <a:pt x="5" y="452"/>
                </a:lnTo>
                <a:lnTo>
                  <a:pt x="0" y="438"/>
                </a:lnTo>
                <a:lnTo>
                  <a:pt x="1" y="411"/>
                </a:lnTo>
                <a:lnTo>
                  <a:pt x="357" y="411"/>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3" name="Google Shape;743;p23"/>
          <p:cNvSpPr/>
          <p:nvPr/>
        </p:nvSpPr>
        <p:spPr>
          <a:xfrm>
            <a:off x="4225925" y="4891088"/>
            <a:ext cx="66675" cy="61912"/>
          </a:xfrm>
          <a:custGeom>
            <a:avLst/>
            <a:gdLst/>
            <a:ahLst/>
            <a:cxnLst/>
            <a:rect l="l" t="t" r="r" b="b"/>
            <a:pathLst>
              <a:path w="42" h="39" extrusionOk="0">
                <a:moveTo>
                  <a:pt x="40" y="2"/>
                </a:moveTo>
                <a:lnTo>
                  <a:pt x="29" y="7"/>
                </a:lnTo>
                <a:lnTo>
                  <a:pt x="16" y="17"/>
                </a:lnTo>
                <a:lnTo>
                  <a:pt x="5" y="29"/>
                </a:lnTo>
                <a:lnTo>
                  <a:pt x="0" y="38"/>
                </a:lnTo>
                <a:lnTo>
                  <a:pt x="0" y="39"/>
                </a:lnTo>
                <a:lnTo>
                  <a:pt x="6" y="34"/>
                </a:lnTo>
                <a:lnTo>
                  <a:pt x="14" y="27"/>
                </a:lnTo>
                <a:lnTo>
                  <a:pt x="23" y="15"/>
                </a:lnTo>
                <a:lnTo>
                  <a:pt x="31" y="8"/>
                </a:lnTo>
                <a:lnTo>
                  <a:pt x="38" y="5"/>
                </a:lnTo>
                <a:lnTo>
                  <a:pt x="42" y="0"/>
                </a:lnTo>
                <a:lnTo>
                  <a:pt x="40" y="2"/>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4" name="Google Shape;744;p23"/>
          <p:cNvSpPr/>
          <p:nvPr/>
        </p:nvSpPr>
        <p:spPr>
          <a:xfrm>
            <a:off x="4173538" y="4965700"/>
            <a:ext cx="42862" cy="58738"/>
          </a:xfrm>
          <a:custGeom>
            <a:avLst/>
            <a:gdLst/>
            <a:ahLst/>
            <a:cxnLst/>
            <a:rect l="l" t="t" r="r" b="b"/>
            <a:pathLst>
              <a:path w="27" h="37" extrusionOk="0">
                <a:moveTo>
                  <a:pt x="23" y="1"/>
                </a:moveTo>
                <a:lnTo>
                  <a:pt x="11" y="18"/>
                </a:lnTo>
                <a:lnTo>
                  <a:pt x="4" y="28"/>
                </a:lnTo>
                <a:lnTo>
                  <a:pt x="0" y="36"/>
                </a:lnTo>
                <a:lnTo>
                  <a:pt x="2" y="37"/>
                </a:lnTo>
                <a:lnTo>
                  <a:pt x="6" y="33"/>
                </a:lnTo>
                <a:lnTo>
                  <a:pt x="18" y="16"/>
                </a:lnTo>
                <a:lnTo>
                  <a:pt x="23" y="9"/>
                </a:lnTo>
                <a:lnTo>
                  <a:pt x="27" y="3"/>
                </a:lnTo>
                <a:lnTo>
                  <a:pt x="27" y="0"/>
                </a:lnTo>
                <a:lnTo>
                  <a:pt x="24" y="0"/>
                </a:lnTo>
                <a:lnTo>
                  <a:pt x="23"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5" name="Google Shape;745;p23"/>
          <p:cNvSpPr/>
          <p:nvPr/>
        </p:nvSpPr>
        <p:spPr>
          <a:xfrm>
            <a:off x="4140200" y="5035550"/>
            <a:ext cx="36513" cy="222250"/>
          </a:xfrm>
          <a:custGeom>
            <a:avLst/>
            <a:gdLst/>
            <a:ahLst/>
            <a:cxnLst/>
            <a:rect l="l" t="t" r="r" b="b"/>
            <a:pathLst>
              <a:path w="23" h="140" extrusionOk="0">
                <a:moveTo>
                  <a:pt x="16" y="3"/>
                </a:moveTo>
                <a:lnTo>
                  <a:pt x="8" y="15"/>
                </a:lnTo>
                <a:lnTo>
                  <a:pt x="3" y="33"/>
                </a:lnTo>
                <a:lnTo>
                  <a:pt x="0" y="56"/>
                </a:lnTo>
                <a:lnTo>
                  <a:pt x="3" y="85"/>
                </a:lnTo>
                <a:lnTo>
                  <a:pt x="9" y="109"/>
                </a:lnTo>
                <a:lnTo>
                  <a:pt x="17" y="125"/>
                </a:lnTo>
                <a:lnTo>
                  <a:pt x="21" y="136"/>
                </a:lnTo>
                <a:lnTo>
                  <a:pt x="23" y="140"/>
                </a:lnTo>
                <a:lnTo>
                  <a:pt x="23" y="137"/>
                </a:lnTo>
                <a:lnTo>
                  <a:pt x="23" y="131"/>
                </a:lnTo>
                <a:lnTo>
                  <a:pt x="16" y="114"/>
                </a:lnTo>
                <a:lnTo>
                  <a:pt x="11" y="96"/>
                </a:lnTo>
                <a:lnTo>
                  <a:pt x="5" y="71"/>
                </a:lnTo>
                <a:lnTo>
                  <a:pt x="5" y="54"/>
                </a:lnTo>
                <a:lnTo>
                  <a:pt x="8" y="32"/>
                </a:lnTo>
                <a:lnTo>
                  <a:pt x="14" y="15"/>
                </a:lnTo>
                <a:lnTo>
                  <a:pt x="19" y="8"/>
                </a:lnTo>
                <a:lnTo>
                  <a:pt x="21" y="3"/>
                </a:lnTo>
                <a:lnTo>
                  <a:pt x="21" y="1"/>
                </a:lnTo>
                <a:lnTo>
                  <a:pt x="19" y="0"/>
                </a:lnTo>
                <a:lnTo>
                  <a:pt x="16"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6" name="Google Shape;746;p23"/>
          <p:cNvSpPr/>
          <p:nvPr/>
        </p:nvSpPr>
        <p:spPr>
          <a:xfrm>
            <a:off x="4200525" y="1609725"/>
            <a:ext cx="782638" cy="868363"/>
          </a:xfrm>
          <a:custGeom>
            <a:avLst/>
            <a:gdLst/>
            <a:ahLst/>
            <a:cxnLst/>
            <a:rect l="l" t="t" r="r" b="b"/>
            <a:pathLst>
              <a:path w="493" h="547" extrusionOk="0">
                <a:moveTo>
                  <a:pt x="6" y="2"/>
                </a:moveTo>
                <a:lnTo>
                  <a:pt x="110" y="0"/>
                </a:lnTo>
                <a:lnTo>
                  <a:pt x="144" y="0"/>
                </a:lnTo>
                <a:lnTo>
                  <a:pt x="153" y="5"/>
                </a:lnTo>
                <a:lnTo>
                  <a:pt x="153" y="9"/>
                </a:lnTo>
                <a:lnTo>
                  <a:pt x="156" y="15"/>
                </a:lnTo>
                <a:lnTo>
                  <a:pt x="166" y="18"/>
                </a:lnTo>
                <a:lnTo>
                  <a:pt x="176" y="18"/>
                </a:lnTo>
                <a:lnTo>
                  <a:pt x="193" y="18"/>
                </a:lnTo>
                <a:lnTo>
                  <a:pt x="202" y="17"/>
                </a:lnTo>
                <a:lnTo>
                  <a:pt x="208" y="17"/>
                </a:lnTo>
                <a:lnTo>
                  <a:pt x="217" y="21"/>
                </a:lnTo>
                <a:lnTo>
                  <a:pt x="218" y="27"/>
                </a:lnTo>
                <a:lnTo>
                  <a:pt x="223" y="32"/>
                </a:lnTo>
                <a:lnTo>
                  <a:pt x="229" y="33"/>
                </a:lnTo>
                <a:lnTo>
                  <a:pt x="237" y="33"/>
                </a:lnTo>
                <a:lnTo>
                  <a:pt x="250" y="30"/>
                </a:lnTo>
                <a:lnTo>
                  <a:pt x="262" y="28"/>
                </a:lnTo>
                <a:lnTo>
                  <a:pt x="270" y="28"/>
                </a:lnTo>
                <a:lnTo>
                  <a:pt x="285" y="32"/>
                </a:lnTo>
                <a:lnTo>
                  <a:pt x="295" y="37"/>
                </a:lnTo>
                <a:lnTo>
                  <a:pt x="297" y="43"/>
                </a:lnTo>
                <a:lnTo>
                  <a:pt x="298" y="51"/>
                </a:lnTo>
                <a:lnTo>
                  <a:pt x="300" y="57"/>
                </a:lnTo>
                <a:lnTo>
                  <a:pt x="309" y="54"/>
                </a:lnTo>
                <a:lnTo>
                  <a:pt x="314" y="52"/>
                </a:lnTo>
                <a:lnTo>
                  <a:pt x="315" y="57"/>
                </a:lnTo>
                <a:lnTo>
                  <a:pt x="324" y="59"/>
                </a:lnTo>
                <a:lnTo>
                  <a:pt x="328" y="51"/>
                </a:lnTo>
                <a:lnTo>
                  <a:pt x="335" y="51"/>
                </a:lnTo>
                <a:lnTo>
                  <a:pt x="342" y="56"/>
                </a:lnTo>
                <a:lnTo>
                  <a:pt x="357" y="65"/>
                </a:lnTo>
                <a:lnTo>
                  <a:pt x="363" y="69"/>
                </a:lnTo>
                <a:lnTo>
                  <a:pt x="374" y="71"/>
                </a:lnTo>
                <a:lnTo>
                  <a:pt x="381" y="69"/>
                </a:lnTo>
                <a:lnTo>
                  <a:pt x="387" y="67"/>
                </a:lnTo>
                <a:lnTo>
                  <a:pt x="393" y="67"/>
                </a:lnTo>
                <a:lnTo>
                  <a:pt x="398" y="72"/>
                </a:lnTo>
                <a:lnTo>
                  <a:pt x="407" y="68"/>
                </a:lnTo>
                <a:lnTo>
                  <a:pt x="418" y="63"/>
                </a:lnTo>
                <a:lnTo>
                  <a:pt x="423" y="60"/>
                </a:lnTo>
                <a:lnTo>
                  <a:pt x="430" y="60"/>
                </a:lnTo>
                <a:lnTo>
                  <a:pt x="438" y="66"/>
                </a:lnTo>
                <a:lnTo>
                  <a:pt x="438" y="68"/>
                </a:lnTo>
                <a:lnTo>
                  <a:pt x="444" y="69"/>
                </a:lnTo>
                <a:lnTo>
                  <a:pt x="460" y="69"/>
                </a:lnTo>
                <a:lnTo>
                  <a:pt x="467" y="67"/>
                </a:lnTo>
                <a:lnTo>
                  <a:pt x="474" y="64"/>
                </a:lnTo>
                <a:lnTo>
                  <a:pt x="487" y="64"/>
                </a:lnTo>
                <a:lnTo>
                  <a:pt x="493" y="66"/>
                </a:lnTo>
                <a:lnTo>
                  <a:pt x="473" y="82"/>
                </a:lnTo>
                <a:lnTo>
                  <a:pt x="445" y="99"/>
                </a:lnTo>
                <a:lnTo>
                  <a:pt x="414" y="120"/>
                </a:lnTo>
                <a:lnTo>
                  <a:pt x="391" y="139"/>
                </a:lnTo>
                <a:lnTo>
                  <a:pt x="366" y="162"/>
                </a:lnTo>
                <a:lnTo>
                  <a:pt x="364" y="167"/>
                </a:lnTo>
                <a:lnTo>
                  <a:pt x="362" y="181"/>
                </a:lnTo>
                <a:lnTo>
                  <a:pt x="350" y="197"/>
                </a:lnTo>
                <a:lnTo>
                  <a:pt x="342" y="203"/>
                </a:lnTo>
                <a:lnTo>
                  <a:pt x="339" y="211"/>
                </a:lnTo>
                <a:lnTo>
                  <a:pt x="338" y="220"/>
                </a:lnTo>
                <a:lnTo>
                  <a:pt x="339" y="274"/>
                </a:lnTo>
                <a:lnTo>
                  <a:pt x="332" y="288"/>
                </a:lnTo>
                <a:lnTo>
                  <a:pt x="324" y="297"/>
                </a:lnTo>
                <a:lnTo>
                  <a:pt x="315" y="301"/>
                </a:lnTo>
                <a:lnTo>
                  <a:pt x="308" y="306"/>
                </a:lnTo>
                <a:lnTo>
                  <a:pt x="300" y="316"/>
                </a:lnTo>
                <a:lnTo>
                  <a:pt x="298" y="326"/>
                </a:lnTo>
                <a:lnTo>
                  <a:pt x="298" y="338"/>
                </a:lnTo>
                <a:lnTo>
                  <a:pt x="298" y="348"/>
                </a:lnTo>
                <a:lnTo>
                  <a:pt x="300" y="352"/>
                </a:lnTo>
                <a:lnTo>
                  <a:pt x="306" y="352"/>
                </a:lnTo>
                <a:lnTo>
                  <a:pt x="314" y="357"/>
                </a:lnTo>
                <a:lnTo>
                  <a:pt x="314" y="361"/>
                </a:lnTo>
                <a:lnTo>
                  <a:pt x="312" y="385"/>
                </a:lnTo>
                <a:lnTo>
                  <a:pt x="315" y="414"/>
                </a:lnTo>
                <a:lnTo>
                  <a:pt x="319" y="433"/>
                </a:lnTo>
                <a:lnTo>
                  <a:pt x="324" y="437"/>
                </a:lnTo>
                <a:lnTo>
                  <a:pt x="336" y="439"/>
                </a:lnTo>
                <a:lnTo>
                  <a:pt x="347" y="445"/>
                </a:lnTo>
                <a:lnTo>
                  <a:pt x="350" y="445"/>
                </a:lnTo>
                <a:lnTo>
                  <a:pt x="355" y="452"/>
                </a:lnTo>
                <a:lnTo>
                  <a:pt x="360" y="461"/>
                </a:lnTo>
                <a:lnTo>
                  <a:pt x="363" y="464"/>
                </a:lnTo>
                <a:lnTo>
                  <a:pt x="367" y="466"/>
                </a:lnTo>
                <a:lnTo>
                  <a:pt x="375" y="471"/>
                </a:lnTo>
                <a:lnTo>
                  <a:pt x="378" y="473"/>
                </a:lnTo>
                <a:lnTo>
                  <a:pt x="390" y="489"/>
                </a:lnTo>
                <a:lnTo>
                  <a:pt x="398" y="501"/>
                </a:lnTo>
                <a:lnTo>
                  <a:pt x="402" y="515"/>
                </a:lnTo>
                <a:lnTo>
                  <a:pt x="405" y="530"/>
                </a:lnTo>
                <a:lnTo>
                  <a:pt x="405" y="537"/>
                </a:lnTo>
                <a:lnTo>
                  <a:pt x="62" y="547"/>
                </a:lnTo>
                <a:lnTo>
                  <a:pt x="59" y="391"/>
                </a:lnTo>
                <a:lnTo>
                  <a:pt x="56" y="386"/>
                </a:lnTo>
                <a:lnTo>
                  <a:pt x="55" y="384"/>
                </a:lnTo>
                <a:lnTo>
                  <a:pt x="54" y="380"/>
                </a:lnTo>
                <a:lnTo>
                  <a:pt x="49" y="378"/>
                </a:lnTo>
                <a:lnTo>
                  <a:pt x="45" y="375"/>
                </a:lnTo>
                <a:lnTo>
                  <a:pt x="41" y="372"/>
                </a:lnTo>
                <a:lnTo>
                  <a:pt x="40" y="367"/>
                </a:lnTo>
                <a:lnTo>
                  <a:pt x="40" y="354"/>
                </a:lnTo>
                <a:lnTo>
                  <a:pt x="39" y="349"/>
                </a:lnTo>
                <a:lnTo>
                  <a:pt x="38" y="342"/>
                </a:lnTo>
                <a:lnTo>
                  <a:pt x="38" y="337"/>
                </a:lnTo>
                <a:lnTo>
                  <a:pt x="38" y="319"/>
                </a:lnTo>
                <a:lnTo>
                  <a:pt x="33" y="305"/>
                </a:lnTo>
                <a:lnTo>
                  <a:pt x="30" y="287"/>
                </a:lnTo>
                <a:lnTo>
                  <a:pt x="30" y="268"/>
                </a:lnTo>
                <a:lnTo>
                  <a:pt x="33" y="258"/>
                </a:lnTo>
                <a:lnTo>
                  <a:pt x="31" y="254"/>
                </a:lnTo>
                <a:lnTo>
                  <a:pt x="29" y="243"/>
                </a:lnTo>
                <a:lnTo>
                  <a:pt x="25" y="230"/>
                </a:lnTo>
                <a:lnTo>
                  <a:pt x="21" y="217"/>
                </a:lnTo>
                <a:lnTo>
                  <a:pt x="21" y="211"/>
                </a:lnTo>
                <a:lnTo>
                  <a:pt x="23" y="200"/>
                </a:lnTo>
                <a:lnTo>
                  <a:pt x="26" y="180"/>
                </a:lnTo>
                <a:lnTo>
                  <a:pt x="27" y="162"/>
                </a:lnTo>
                <a:lnTo>
                  <a:pt x="27" y="155"/>
                </a:lnTo>
                <a:lnTo>
                  <a:pt x="25" y="145"/>
                </a:lnTo>
                <a:lnTo>
                  <a:pt x="25" y="137"/>
                </a:lnTo>
                <a:lnTo>
                  <a:pt x="23" y="131"/>
                </a:lnTo>
                <a:lnTo>
                  <a:pt x="16" y="122"/>
                </a:lnTo>
                <a:lnTo>
                  <a:pt x="15" y="119"/>
                </a:lnTo>
                <a:lnTo>
                  <a:pt x="7" y="115"/>
                </a:lnTo>
                <a:lnTo>
                  <a:pt x="3" y="111"/>
                </a:lnTo>
                <a:lnTo>
                  <a:pt x="2" y="106"/>
                </a:lnTo>
                <a:lnTo>
                  <a:pt x="0" y="101"/>
                </a:lnTo>
                <a:lnTo>
                  <a:pt x="0" y="97"/>
                </a:lnTo>
                <a:lnTo>
                  <a:pt x="1" y="88"/>
                </a:lnTo>
                <a:lnTo>
                  <a:pt x="3" y="78"/>
                </a:lnTo>
                <a:lnTo>
                  <a:pt x="6" y="69"/>
                </a:lnTo>
                <a:lnTo>
                  <a:pt x="7" y="52"/>
                </a:lnTo>
                <a:lnTo>
                  <a:pt x="6" y="13"/>
                </a:lnTo>
                <a:lnTo>
                  <a:pt x="6" y="2"/>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7" name="Google Shape;747;p23"/>
          <p:cNvSpPr/>
          <p:nvPr/>
        </p:nvSpPr>
        <p:spPr>
          <a:xfrm>
            <a:off x="4268788" y="2462213"/>
            <a:ext cx="720725" cy="520700"/>
          </a:xfrm>
          <a:custGeom>
            <a:avLst/>
            <a:gdLst/>
            <a:ahLst/>
            <a:cxnLst/>
            <a:rect l="l" t="t" r="r" b="b"/>
            <a:pathLst>
              <a:path w="454" h="328" extrusionOk="0">
                <a:moveTo>
                  <a:pt x="6" y="11"/>
                </a:moveTo>
                <a:lnTo>
                  <a:pt x="286" y="2"/>
                </a:lnTo>
                <a:lnTo>
                  <a:pt x="362" y="0"/>
                </a:lnTo>
                <a:lnTo>
                  <a:pt x="365" y="9"/>
                </a:lnTo>
                <a:lnTo>
                  <a:pt x="365" y="13"/>
                </a:lnTo>
                <a:lnTo>
                  <a:pt x="365" y="15"/>
                </a:lnTo>
                <a:lnTo>
                  <a:pt x="369" y="18"/>
                </a:lnTo>
                <a:lnTo>
                  <a:pt x="374" y="22"/>
                </a:lnTo>
                <a:lnTo>
                  <a:pt x="374" y="27"/>
                </a:lnTo>
                <a:lnTo>
                  <a:pt x="371" y="33"/>
                </a:lnTo>
                <a:lnTo>
                  <a:pt x="370" y="35"/>
                </a:lnTo>
                <a:lnTo>
                  <a:pt x="370" y="43"/>
                </a:lnTo>
                <a:lnTo>
                  <a:pt x="375" y="50"/>
                </a:lnTo>
                <a:lnTo>
                  <a:pt x="379" y="57"/>
                </a:lnTo>
                <a:lnTo>
                  <a:pt x="383" y="63"/>
                </a:lnTo>
                <a:lnTo>
                  <a:pt x="383" y="72"/>
                </a:lnTo>
                <a:lnTo>
                  <a:pt x="390" y="78"/>
                </a:lnTo>
                <a:lnTo>
                  <a:pt x="395" y="78"/>
                </a:lnTo>
                <a:lnTo>
                  <a:pt x="400" y="82"/>
                </a:lnTo>
                <a:lnTo>
                  <a:pt x="403" y="88"/>
                </a:lnTo>
                <a:lnTo>
                  <a:pt x="408" y="93"/>
                </a:lnTo>
                <a:lnTo>
                  <a:pt x="414" y="100"/>
                </a:lnTo>
                <a:lnTo>
                  <a:pt x="423" y="105"/>
                </a:lnTo>
                <a:lnTo>
                  <a:pt x="429" y="110"/>
                </a:lnTo>
                <a:lnTo>
                  <a:pt x="435" y="119"/>
                </a:lnTo>
                <a:lnTo>
                  <a:pt x="435" y="128"/>
                </a:lnTo>
                <a:lnTo>
                  <a:pt x="440" y="131"/>
                </a:lnTo>
                <a:lnTo>
                  <a:pt x="443" y="136"/>
                </a:lnTo>
                <a:lnTo>
                  <a:pt x="447" y="142"/>
                </a:lnTo>
                <a:lnTo>
                  <a:pt x="450" y="153"/>
                </a:lnTo>
                <a:lnTo>
                  <a:pt x="450" y="157"/>
                </a:lnTo>
                <a:lnTo>
                  <a:pt x="454" y="166"/>
                </a:lnTo>
                <a:lnTo>
                  <a:pt x="452" y="174"/>
                </a:lnTo>
                <a:lnTo>
                  <a:pt x="448" y="178"/>
                </a:lnTo>
                <a:lnTo>
                  <a:pt x="447" y="181"/>
                </a:lnTo>
                <a:lnTo>
                  <a:pt x="447" y="190"/>
                </a:lnTo>
                <a:lnTo>
                  <a:pt x="441" y="196"/>
                </a:lnTo>
                <a:lnTo>
                  <a:pt x="435" y="199"/>
                </a:lnTo>
                <a:lnTo>
                  <a:pt x="428" y="202"/>
                </a:lnTo>
                <a:lnTo>
                  <a:pt x="420" y="206"/>
                </a:lnTo>
                <a:lnTo>
                  <a:pt x="411" y="211"/>
                </a:lnTo>
                <a:lnTo>
                  <a:pt x="405" y="212"/>
                </a:lnTo>
                <a:lnTo>
                  <a:pt x="401" y="215"/>
                </a:lnTo>
                <a:lnTo>
                  <a:pt x="396" y="221"/>
                </a:lnTo>
                <a:lnTo>
                  <a:pt x="396" y="229"/>
                </a:lnTo>
                <a:lnTo>
                  <a:pt x="395" y="233"/>
                </a:lnTo>
                <a:lnTo>
                  <a:pt x="395" y="237"/>
                </a:lnTo>
                <a:lnTo>
                  <a:pt x="400" y="242"/>
                </a:lnTo>
                <a:lnTo>
                  <a:pt x="405" y="254"/>
                </a:lnTo>
                <a:lnTo>
                  <a:pt x="406" y="259"/>
                </a:lnTo>
                <a:lnTo>
                  <a:pt x="406" y="268"/>
                </a:lnTo>
                <a:lnTo>
                  <a:pt x="400" y="273"/>
                </a:lnTo>
                <a:lnTo>
                  <a:pt x="400" y="277"/>
                </a:lnTo>
                <a:lnTo>
                  <a:pt x="399" y="282"/>
                </a:lnTo>
                <a:lnTo>
                  <a:pt x="396" y="287"/>
                </a:lnTo>
                <a:lnTo>
                  <a:pt x="389" y="292"/>
                </a:lnTo>
                <a:lnTo>
                  <a:pt x="383" y="299"/>
                </a:lnTo>
                <a:lnTo>
                  <a:pt x="380" y="303"/>
                </a:lnTo>
                <a:lnTo>
                  <a:pt x="377" y="308"/>
                </a:lnTo>
                <a:lnTo>
                  <a:pt x="377" y="315"/>
                </a:lnTo>
                <a:lnTo>
                  <a:pt x="377" y="321"/>
                </a:lnTo>
                <a:lnTo>
                  <a:pt x="374" y="326"/>
                </a:lnTo>
                <a:lnTo>
                  <a:pt x="374" y="328"/>
                </a:lnTo>
                <a:lnTo>
                  <a:pt x="371" y="328"/>
                </a:lnTo>
                <a:lnTo>
                  <a:pt x="368" y="322"/>
                </a:lnTo>
                <a:lnTo>
                  <a:pt x="362" y="315"/>
                </a:lnTo>
                <a:lnTo>
                  <a:pt x="358" y="309"/>
                </a:lnTo>
                <a:lnTo>
                  <a:pt x="355" y="304"/>
                </a:lnTo>
                <a:lnTo>
                  <a:pt x="351" y="303"/>
                </a:lnTo>
                <a:lnTo>
                  <a:pt x="348" y="301"/>
                </a:lnTo>
                <a:lnTo>
                  <a:pt x="281" y="303"/>
                </a:lnTo>
                <a:lnTo>
                  <a:pt x="167" y="303"/>
                </a:lnTo>
                <a:lnTo>
                  <a:pt x="95" y="303"/>
                </a:lnTo>
                <a:lnTo>
                  <a:pt x="78" y="303"/>
                </a:lnTo>
                <a:lnTo>
                  <a:pt x="75" y="298"/>
                </a:lnTo>
                <a:lnTo>
                  <a:pt x="71" y="292"/>
                </a:lnTo>
                <a:lnTo>
                  <a:pt x="70" y="291"/>
                </a:lnTo>
                <a:lnTo>
                  <a:pt x="68" y="288"/>
                </a:lnTo>
                <a:lnTo>
                  <a:pt x="68" y="279"/>
                </a:lnTo>
                <a:lnTo>
                  <a:pt x="68" y="277"/>
                </a:lnTo>
                <a:lnTo>
                  <a:pt x="70" y="273"/>
                </a:lnTo>
                <a:lnTo>
                  <a:pt x="72" y="267"/>
                </a:lnTo>
                <a:lnTo>
                  <a:pt x="72" y="266"/>
                </a:lnTo>
                <a:lnTo>
                  <a:pt x="72" y="262"/>
                </a:lnTo>
                <a:lnTo>
                  <a:pt x="71" y="257"/>
                </a:lnTo>
                <a:lnTo>
                  <a:pt x="68" y="255"/>
                </a:lnTo>
                <a:lnTo>
                  <a:pt x="64" y="248"/>
                </a:lnTo>
                <a:lnTo>
                  <a:pt x="59" y="241"/>
                </a:lnTo>
                <a:lnTo>
                  <a:pt x="56" y="233"/>
                </a:lnTo>
                <a:lnTo>
                  <a:pt x="55" y="227"/>
                </a:lnTo>
                <a:lnTo>
                  <a:pt x="53" y="221"/>
                </a:lnTo>
                <a:lnTo>
                  <a:pt x="52" y="217"/>
                </a:lnTo>
                <a:lnTo>
                  <a:pt x="50" y="211"/>
                </a:lnTo>
                <a:lnTo>
                  <a:pt x="47" y="202"/>
                </a:lnTo>
                <a:lnTo>
                  <a:pt x="42" y="196"/>
                </a:lnTo>
                <a:lnTo>
                  <a:pt x="37" y="187"/>
                </a:lnTo>
                <a:lnTo>
                  <a:pt x="33" y="181"/>
                </a:lnTo>
                <a:lnTo>
                  <a:pt x="31" y="173"/>
                </a:lnTo>
                <a:lnTo>
                  <a:pt x="27" y="169"/>
                </a:lnTo>
                <a:lnTo>
                  <a:pt x="27" y="164"/>
                </a:lnTo>
                <a:lnTo>
                  <a:pt x="27" y="163"/>
                </a:lnTo>
                <a:lnTo>
                  <a:pt x="25" y="157"/>
                </a:lnTo>
                <a:lnTo>
                  <a:pt x="23" y="154"/>
                </a:lnTo>
                <a:lnTo>
                  <a:pt x="20" y="150"/>
                </a:lnTo>
                <a:lnTo>
                  <a:pt x="17" y="143"/>
                </a:lnTo>
                <a:lnTo>
                  <a:pt x="13" y="142"/>
                </a:lnTo>
                <a:lnTo>
                  <a:pt x="13" y="140"/>
                </a:lnTo>
                <a:lnTo>
                  <a:pt x="15" y="131"/>
                </a:lnTo>
                <a:lnTo>
                  <a:pt x="17" y="121"/>
                </a:lnTo>
                <a:lnTo>
                  <a:pt x="19" y="106"/>
                </a:lnTo>
                <a:lnTo>
                  <a:pt x="19" y="99"/>
                </a:lnTo>
                <a:lnTo>
                  <a:pt x="17" y="93"/>
                </a:lnTo>
                <a:lnTo>
                  <a:pt x="12" y="87"/>
                </a:lnTo>
                <a:lnTo>
                  <a:pt x="12" y="80"/>
                </a:lnTo>
                <a:lnTo>
                  <a:pt x="11" y="78"/>
                </a:lnTo>
                <a:lnTo>
                  <a:pt x="11" y="73"/>
                </a:lnTo>
                <a:lnTo>
                  <a:pt x="13" y="70"/>
                </a:lnTo>
                <a:lnTo>
                  <a:pt x="17" y="67"/>
                </a:lnTo>
                <a:lnTo>
                  <a:pt x="16" y="61"/>
                </a:lnTo>
                <a:lnTo>
                  <a:pt x="15" y="59"/>
                </a:lnTo>
                <a:lnTo>
                  <a:pt x="12" y="53"/>
                </a:lnTo>
                <a:lnTo>
                  <a:pt x="11" y="50"/>
                </a:lnTo>
                <a:lnTo>
                  <a:pt x="8" y="47"/>
                </a:lnTo>
                <a:lnTo>
                  <a:pt x="4" y="44"/>
                </a:lnTo>
                <a:lnTo>
                  <a:pt x="2" y="43"/>
                </a:lnTo>
                <a:lnTo>
                  <a:pt x="1" y="41"/>
                </a:lnTo>
                <a:lnTo>
                  <a:pt x="1" y="38"/>
                </a:lnTo>
                <a:lnTo>
                  <a:pt x="0" y="36"/>
                </a:lnTo>
                <a:lnTo>
                  <a:pt x="4" y="33"/>
                </a:lnTo>
                <a:lnTo>
                  <a:pt x="9" y="31"/>
                </a:lnTo>
                <a:lnTo>
                  <a:pt x="9" y="30"/>
                </a:lnTo>
                <a:lnTo>
                  <a:pt x="8" y="28"/>
                </a:lnTo>
                <a:lnTo>
                  <a:pt x="8" y="27"/>
                </a:lnTo>
                <a:lnTo>
                  <a:pt x="8" y="25"/>
                </a:lnTo>
                <a:lnTo>
                  <a:pt x="9" y="23"/>
                </a:lnTo>
                <a:lnTo>
                  <a:pt x="9" y="22"/>
                </a:lnTo>
                <a:lnTo>
                  <a:pt x="9" y="21"/>
                </a:lnTo>
                <a:lnTo>
                  <a:pt x="8" y="20"/>
                </a:lnTo>
                <a:lnTo>
                  <a:pt x="6" y="19"/>
                </a:lnTo>
                <a:lnTo>
                  <a:pt x="6" y="15"/>
                </a:lnTo>
                <a:lnTo>
                  <a:pt x="6" y="11"/>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8" name="Google Shape;748;p23"/>
          <p:cNvSpPr/>
          <p:nvPr/>
        </p:nvSpPr>
        <p:spPr>
          <a:xfrm>
            <a:off x="4394200" y="2941638"/>
            <a:ext cx="798513" cy="728662"/>
          </a:xfrm>
          <a:custGeom>
            <a:avLst/>
            <a:gdLst/>
            <a:ahLst/>
            <a:cxnLst/>
            <a:rect l="l" t="t" r="r" b="b"/>
            <a:pathLst>
              <a:path w="503" h="459" extrusionOk="0">
                <a:moveTo>
                  <a:pt x="65" y="373"/>
                </a:moveTo>
                <a:lnTo>
                  <a:pt x="59" y="160"/>
                </a:lnTo>
                <a:lnTo>
                  <a:pt x="60" y="157"/>
                </a:lnTo>
                <a:lnTo>
                  <a:pt x="62" y="155"/>
                </a:lnTo>
                <a:lnTo>
                  <a:pt x="62" y="152"/>
                </a:lnTo>
                <a:lnTo>
                  <a:pt x="62" y="151"/>
                </a:lnTo>
                <a:lnTo>
                  <a:pt x="62" y="150"/>
                </a:lnTo>
                <a:lnTo>
                  <a:pt x="58" y="147"/>
                </a:lnTo>
                <a:lnTo>
                  <a:pt x="53" y="146"/>
                </a:lnTo>
                <a:lnTo>
                  <a:pt x="50" y="145"/>
                </a:lnTo>
                <a:lnTo>
                  <a:pt x="47" y="144"/>
                </a:lnTo>
                <a:lnTo>
                  <a:pt x="43" y="140"/>
                </a:lnTo>
                <a:lnTo>
                  <a:pt x="42" y="135"/>
                </a:lnTo>
                <a:lnTo>
                  <a:pt x="43" y="133"/>
                </a:lnTo>
                <a:lnTo>
                  <a:pt x="43" y="132"/>
                </a:lnTo>
                <a:lnTo>
                  <a:pt x="43" y="129"/>
                </a:lnTo>
                <a:lnTo>
                  <a:pt x="42" y="126"/>
                </a:lnTo>
                <a:lnTo>
                  <a:pt x="42" y="125"/>
                </a:lnTo>
                <a:lnTo>
                  <a:pt x="37" y="124"/>
                </a:lnTo>
                <a:lnTo>
                  <a:pt x="32" y="120"/>
                </a:lnTo>
                <a:lnTo>
                  <a:pt x="30" y="117"/>
                </a:lnTo>
                <a:lnTo>
                  <a:pt x="23" y="115"/>
                </a:lnTo>
                <a:lnTo>
                  <a:pt x="23" y="112"/>
                </a:lnTo>
                <a:lnTo>
                  <a:pt x="28" y="111"/>
                </a:lnTo>
                <a:lnTo>
                  <a:pt x="29" y="110"/>
                </a:lnTo>
                <a:lnTo>
                  <a:pt x="31" y="108"/>
                </a:lnTo>
                <a:lnTo>
                  <a:pt x="34" y="105"/>
                </a:lnTo>
                <a:lnTo>
                  <a:pt x="37" y="102"/>
                </a:lnTo>
                <a:lnTo>
                  <a:pt x="38" y="101"/>
                </a:lnTo>
                <a:lnTo>
                  <a:pt x="35" y="99"/>
                </a:lnTo>
                <a:lnTo>
                  <a:pt x="34" y="96"/>
                </a:lnTo>
                <a:lnTo>
                  <a:pt x="34" y="93"/>
                </a:lnTo>
                <a:lnTo>
                  <a:pt x="34" y="92"/>
                </a:lnTo>
                <a:lnTo>
                  <a:pt x="29" y="89"/>
                </a:lnTo>
                <a:lnTo>
                  <a:pt x="23" y="88"/>
                </a:lnTo>
                <a:lnTo>
                  <a:pt x="19" y="86"/>
                </a:lnTo>
                <a:lnTo>
                  <a:pt x="16" y="86"/>
                </a:lnTo>
                <a:lnTo>
                  <a:pt x="15" y="80"/>
                </a:lnTo>
                <a:lnTo>
                  <a:pt x="11" y="69"/>
                </a:lnTo>
                <a:lnTo>
                  <a:pt x="9" y="59"/>
                </a:lnTo>
                <a:lnTo>
                  <a:pt x="7" y="49"/>
                </a:lnTo>
                <a:lnTo>
                  <a:pt x="7" y="44"/>
                </a:lnTo>
                <a:lnTo>
                  <a:pt x="8" y="36"/>
                </a:lnTo>
                <a:lnTo>
                  <a:pt x="6" y="23"/>
                </a:lnTo>
                <a:lnTo>
                  <a:pt x="4" y="15"/>
                </a:lnTo>
                <a:lnTo>
                  <a:pt x="2" y="7"/>
                </a:lnTo>
                <a:lnTo>
                  <a:pt x="1" y="4"/>
                </a:lnTo>
                <a:lnTo>
                  <a:pt x="0" y="2"/>
                </a:lnTo>
                <a:lnTo>
                  <a:pt x="62" y="2"/>
                </a:lnTo>
                <a:lnTo>
                  <a:pt x="263" y="0"/>
                </a:lnTo>
                <a:lnTo>
                  <a:pt x="269" y="0"/>
                </a:lnTo>
                <a:lnTo>
                  <a:pt x="276" y="4"/>
                </a:lnTo>
                <a:lnTo>
                  <a:pt x="279" y="8"/>
                </a:lnTo>
                <a:lnTo>
                  <a:pt x="285" y="16"/>
                </a:lnTo>
                <a:lnTo>
                  <a:pt x="289" y="22"/>
                </a:lnTo>
                <a:lnTo>
                  <a:pt x="292" y="27"/>
                </a:lnTo>
                <a:lnTo>
                  <a:pt x="299" y="36"/>
                </a:lnTo>
                <a:lnTo>
                  <a:pt x="302" y="43"/>
                </a:lnTo>
                <a:lnTo>
                  <a:pt x="301" y="51"/>
                </a:lnTo>
                <a:lnTo>
                  <a:pt x="301" y="55"/>
                </a:lnTo>
                <a:lnTo>
                  <a:pt x="302" y="63"/>
                </a:lnTo>
                <a:lnTo>
                  <a:pt x="305" y="70"/>
                </a:lnTo>
                <a:lnTo>
                  <a:pt x="311" y="72"/>
                </a:lnTo>
                <a:lnTo>
                  <a:pt x="316" y="77"/>
                </a:lnTo>
                <a:lnTo>
                  <a:pt x="317" y="83"/>
                </a:lnTo>
                <a:lnTo>
                  <a:pt x="320" y="90"/>
                </a:lnTo>
                <a:lnTo>
                  <a:pt x="325" y="93"/>
                </a:lnTo>
                <a:lnTo>
                  <a:pt x="332" y="105"/>
                </a:lnTo>
                <a:lnTo>
                  <a:pt x="341" y="109"/>
                </a:lnTo>
                <a:lnTo>
                  <a:pt x="347" y="115"/>
                </a:lnTo>
                <a:lnTo>
                  <a:pt x="352" y="126"/>
                </a:lnTo>
                <a:lnTo>
                  <a:pt x="352" y="139"/>
                </a:lnTo>
                <a:lnTo>
                  <a:pt x="356" y="150"/>
                </a:lnTo>
                <a:lnTo>
                  <a:pt x="364" y="160"/>
                </a:lnTo>
                <a:lnTo>
                  <a:pt x="370" y="163"/>
                </a:lnTo>
                <a:lnTo>
                  <a:pt x="375" y="159"/>
                </a:lnTo>
                <a:lnTo>
                  <a:pt x="376" y="152"/>
                </a:lnTo>
                <a:lnTo>
                  <a:pt x="384" y="151"/>
                </a:lnTo>
                <a:lnTo>
                  <a:pt x="392" y="151"/>
                </a:lnTo>
                <a:lnTo>
                  <a:pt x="404" y="169"/>
                </a:lnTo>
                <a:lnTo>
                  <a:pt x="411" y="180"/>
                </a:lnTo>
                <a:lnTo>
                  <a:pt x="405" y="187"/>
                </a:lnTo>
                <a:lnTo>
                  <a:pt x="404" y="194"/>
                </a:lnTo>
                <a:lnTo>
                  <a:pt x="401" y="205"/>
                </a:lnTo>
                <a:lnTo>
                  <a:pt x="399" y="215"/>
                </a:lnTo>
                <a:lnTo>
                  <a:pt x="391" y="222"/>
                </a:lnTo>
                <a:lnTo>
                  <a:pt x="391" y="234"/>
                </a:lnTo>
                <a:lnTo>
                  <a:pt x="401" y="242"/>
                </a:lnTo>
                <a:lnTo>
                  <a:pt x="411" y="248"/>
                </a:lnTo>
                <a:lnTo>
                  <a:pt x="432" y="261"/>
                </a:lnTo>
                <a:lnTo>
                  <a:pt x="445" y="270"/>
                </a:lnTo>
                <a:lnTo>
                  <a:pt x="449" y="278"/>
                </a:lnTo>
                <a:lnTo>
                  <a:pt x="449" y="287"/>
                </a:lnTo>
                <a:lnTo>
                  <a:pt x="455" y="293"/>
                </a:lnTo>
                <a:lnTo>
                  <a:pt x="460" y="297"/>
                </a:lnTo>
                <a:lnTo>
                  <a:pt x="468" y="305"/>
                </a:lnTo>
                <a:lnTo>
                  <a:pt x="472" y="316"/>
                </a:lnTo>
                <a:lnTo>
                  <a:pt x="472" y="321"/>
                </a:lnTo>
                <a:lnTo>
                  <a:pt x="468" y="328"/>
                </a:lnTo>
                <a:lnTo>
                  <a:pt x="468" y="332"/>
                </a:lnTo>
                <a:lnTo>
                  <a:pt x="473" y="337"/>
                </a:lnTo>
                <a:lnTo>
                  <a:pt x="478" y="343"/>
                </a:lnTo>
                <a:lnTo>
                  <a:pt x="484" y="347"/>
                </a:lnTo>
                <a:lnTo>
                  <a:pt x="485" y="350"/>
                </a:lnTo>
                <a:lnTo>
                  <a:pt x="489" y="348"/>
                </a:lnTo>
                <a:lnTo>
                  <a:pt x="490" y="343"/>
                </a:lnTo>
                <a:lnTo>
                  <a:pt x="496" y="343"/>
                </a:lnTo>
                <a:lnTo>
                  <a:pt x="501" y="355"/>
                </a:lnTo>
                <a:lnTo>
                  <a:pt x="502" y="363"/>
                </a:lnTo>
                <a:lnTo>
                  <a:pt x="503" y="368"/>
                </a:lnTo>
                <a:lnTo>
                  <a:pt x="496" y="373"/>
                </a:lnTo>
                <a:lnTo>
                  <a:pt x="496" y="381"/>
                </a:lnTo>
                <a:lnTo>
                  <a:pt x="496" y="387"/>
                </a:lnTo>
                <a:lnTo>
                  <a:pt x="493" y="388"/>
                </a:lnTo>
                <a:lnTo>
                  <a:pt x="486" y="391"/>
                </a:lnTo>
                <a:lnTo>
                  <a:pt x="478" y="394"/>
                </a:lnTo>
                <a:lnTo>
                  <a:pt x="476" y="396"/>
                </a:lnTo>
                <a:lnTo>
                  <a:pt x="466" y="397"/>
                </a:lnTo>
                <a:lnTo>
                  <a:pt x="465" y="400"/>
                </a:lnTo>
                <a:lnTo>
                  <a:pt x="465" y="409"/>
                </a:lnTo>
                <a:lnTo>
                  <a:pt x="469" y="420"/>
                </a:lnTo>
                <a:lnTo>
                  <a:pt x="469" y="425"/>
                </a:lnTo>
                <a:lnTo>
                  <a:pt x="461" y="430"/>
                </a:lnTo>
                <a:lnTo>
                  <a:pt x="456" y="435"/>
                </a:lnTo>
                <a:lnTo>
                  <a:pt x="454" y="443"/>
                </a:lnTo>
                <a:lnTo>
                  <a:pt x="454" y="448"/>
                </a:lnTo>
                <a:lnTo>
                  <a:pt x="453" y="451"/>
                </a:lnTo>
                <a:lnTo>
                  <a:pt x="453" y="457"/>
                </a:lnTo>
                <a:lnTo>
                  <a:pt x="420" y="457"/>
                </a:lnTo>
                <a:lnTo>
                  <a:pt x="410" y="459"/>
                </a:lnTo>
                <a:lnTo>
                  <a:pt x="412" y="443"/>
                </a:lnTo>
                <a:lnTo>
                  <a:pt x="416" y="433"/>
                </a:lnTo>
                <a:lnTo>
                  <a:pt x="422" y="423"/>
                </a:lnTo>
                <a:lnTo>
                  <a:pt x="424" y="418"/>
                </a:lnTo>
                <a:lnTo>
                  <a:pt x="424" y="411"/>
                </a:lnTo>
                <a:lnTo>
                  <a:pt x="421" y="406"/>
                </a:lnTo>
                <a:lnTo>
                  <a:pt x="421" y="402"/>
                </a:lnTo>
                <a:lnTo>
                  <a:pt x="67" y="408"/>
                </a:lnTo>
                <a:lnTo>
                  <a:pt x="66" y="376"/>
                </a:lnTo>
                <a:lnTo>
                  <a:pt x="65" y="373"/>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9" name="Google Shape;749;p23"/>
          <p:cNvSpPr/>
          <p:nvPr/>
        </p:nvSpPr>
        <p:spPr>
          <a:xfrm>
            <a:off x="3590925" y="3041650"/>
            <a:ext cx="906463" cy="492125"/>
          </a:xfrm>
          <a:custGeom>
            <a:avLst/>
            <a:gdLst/>
            <a:ahLst/>
            <a:cxnLst/>
            <a:rect l="l" t="t" r="r" b="b"/>
            <a:pathLst>
              <a:path w="571" h="310" extrusionOk="0">
                <a:moveTo>
                  <a:pt x="0" y="297"/>
                </a:moveTo>
                <a:lnTo>
                  <a:pt x="15" y="0"/>
                </a:lnTo>
                <a:lnTo>
                  <a:pt x="154" y="3"/>
                </a:lnTo>
                <a:lnTo>
                  <a:pt x="317" y="7"/>
                </a:lnTo>
                <a:lnTo>
                  <a:pt x="517" y="7"/>
                </a:lnTo>
                <a:lnTo>
                  <a:pt x="521" y="19"/>
                </a:lnTo>
                <a:lnTo>
                  <a:pt x="522" y="23"/>
                </a:lnTo>
                <a:lnTo>
                  <a:pt x="529" y="25"/>
                </a:lnTo>
                <a:lnTo>
                  <a:pt x="533" y="26"/>
                </a:lnTo>
                <a:lnTo>
                  <a:pt x="537" y="27"/>
                </a:lnTo>
                <a:lnTo>
                  <a:pt x="540" y="30"/>
                </a:lnTo>
                <a:lnTo>
                  <a:pt x="540" y="31"/>
                </a:lnTo>
                <a:lnTo>
                  <a:pt x="541" y="33"/>
                </a:lnTo>
                <a:lnTo>
                  <a:pt x="543" y="38"/>
                </a:lnTo>
                <a:lnTo>
                  <a:pt x="540" y="42"/>
                </a:lnTo>
                <a:lnTo>
                  <a:pt x="538" y="43"/>
                </a:lnTo>
                <a:lnTo>
                  <a:pt x="535" y="47"/>
                </a:lnTo>
                <a:lnTo>
                  <a:pt x="529" y="50"/>
                </a:lnTo>
                <a:lnTo>
                  <a:pt x="533" y="53"/>
                </a:lnTo>
                <a:lnTo>
                  <a:pt x="536" y="55"/>
                </a:lnTo>
                <a:lnTo>
                  <a:pt x="538" y="56"/>
                </a:lnTo>
                <a:lnTo>
                  <a:pt x="543" y="60"/>
                </a:lnTo>
                <a:lnTo>
                  <a:pt x="548" y="62"/>
                </a:lnTo>
                <a:lnTo>
                  <a:pt x="550" y="66"/>
                </a:lnTo>
                <a:lnTo>
                  <a:pt x="548" y="69"/>
                </a:lnTo>
                <a:lnTo>
                  <a:pt x="548" y="73"/>
                </a:lnTo>
                <a:lnTo>
                  <a:pt x="549" y="77"/>
                </a:lnTo>
                <a:lnTo>
                  <a:pt x="553" y="81"/>
                </a:lnTo>
                <a:lnTo>
                  <a:pt x="559" y="83"/>
                </a:lnTo>
                <a:lnTo>
                  <a:pt x="564" y="84"/>
                </a:lnTo>
                <a:lnTo>
                  <a:pt x="568" y="87"/>
                </a:lnTo>
                <a:lnTo>
                  <a:pt x="568" y="91"/>
                </a:lnTo>
                <a:lnTo>
                  <a:pt x="566" y="93"/>
                </a:lnTo>
                <a:lnTo>
                  <a:pt x="565" y="96"/>
                </a:lnTo>
                <a:lnTo>
                  <a:pt x="571" y="310"/>
                </a:lnTo>
                <a:lnTo>
                  <a:pt x="338" y="305"/>
                </a:lnTo>
                <a:lnTo>
                  <a:pt x="162" y="300"/>
                </a:lnTo>
                <a:lnTo>
                  <a:pt x="19" y="297"/>
                </a:lnTo>
                <a:lnTo>
                  <a:pt x="0" y="297"/>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0" name="Google Shape;750;p23"/>
          <p:cNvSpPr/>
          <p:nvPr/>
        </p:nvSpPr>
        <p:spPr>
          <a:xfrm>
            <a:off x="4500563" y="3578225"/>
            <a:ext cx="622300" cy="584200"/>
          </a:xfrm>
          <a:custGeom>
            <a:avLst/>
            <a:gdLst/>
            <a:ahLst/>
            <a:cxnLst/>
            <a:rect l="l" t="t" r="r" b="b"/>
            <a:pathLst>
              <a:path w="392" h="368" extrusionOk="0">
                <a:moveTo>
                  <a:pt x="0" y="7"/>
                </a:moveTo>
                <a:lnTo>
                  <a:pt x="256" y="1"/>
                </a:lnTo>
                <a:lnTo>
                  <a:pt x="354" y="0"/>
                </a:lnTo>
                <a:lnTo>
                  <a:pt x="354" y="5"/>
                </a:lnTo>
                <a:lnTo>
                  <a:pt x="357" y="8"/>
                </a:lnTo>
                <a:lnTo>
                  <a:pt x="357" y="12"/>
                </a:lnTo>
                <a:lnTo>
                  <a:pt x="357" y="16"/>
                </a:lnTo>
                <a:lnTo>
                  <a:pt x="357" y="19"/>
                </a:lnTo>
                <a:lnTo>
                  <a:pt x="355" y="22"/>
                </a:lnTo>
                <a:lnTo>
                  <a:pt x="350" y="28"/>
                </a:lnTo>
                <a:lnTo>
                  <a:pt x="347" y="35"/>
                </a:lnTo>
                <a:lnTo>
                  <a:pt x="345" y="43"/>
                </a:lnTo>
                <a:lnTo>
                  <a:pt x="344" y="50"/>
                </a:lnTo>
                <a:lnTo>
                  <a:pt x="343" y="56"/>
                </a:lnTo>
                <a:lnTo>
                  <a:pt x="347" y="57"/>
                </a:lnTo>
                <a:lnTo>
                  <a:pt x="354" y="56"/>
                </a:lnTo>
                <a:lnTo>
                  <a:pt x="364" y="56"/>
                </a:lnTo>
                <a:lnTo>
                  <a:pt x="385" y="55"/>
                </a:lnTo>
                <a:lnTo>
                  <a:pt x="387" y="56"/>
                </a:lnTo>
                <a:lnTo>
                  <a:pt x="389" y="60"/>
                </a:lnTo>
                <a:lnTo>
                  <a:pt x="392" y="63"/>
                </a:lnTo>
                <a:lnTo>
                  <a:pt x="391" y="67"/>
                </a:lnTo>
                <a:lnTo>
                  <a:pt x="384" y="68"/>
                </a:lnTo>
                <a:lnTo>
                  <a:pt x="382" y="70"/>
                </a:lnTo>
                <a:lnTo>
                  <a:pt x="381" y="71"/>
                </a:lnTo>
                <a:lnTo>
                  <a:pt x="381" y="78"/>
                </a:lnTo>
                <a:lnTo>
                  <a:pt x="380" y="83"/>
                </a:lnTo>
                <a:lnTo>
                  <a:pt x="375" y="88"/>
                </a:lnTo>
                <a:lnTo>
                  <a:pt x="369" y="92"/>
                </a:lnTo>
                <a:lnTo>
                  <a:pt x="366" y="95"/>
                </a:lnTo>
                <a:lnTo>
                  <a:pt x="363" y="101"/>
                </a:lnTo>
                <a:lnTo>
                  <a:pt x="357" y="108"/>
                </a:lnTo>
                <a:lnTo>
                  <a:pt x="357" y="115"/>
                </a:lnTo>
                <a:lnTo>
                  <a:pt x="363" y="122"/>
                </a:lnTo>
                <a:lnTo>
                  <a:pt x="365" y="128"/>
                </a:lnTo>
                <a:lnTo>
                  <a:pt x="369" y="135"/>
                </a:lnTo>
                <a:lnTo>
                  <a:pt x="369" y="146"/>
                </a:lnTo>
                <a:lnTo>
                  <a:pt x="364" y="150"/>
                </a:lnTo>
                <a:lnTo>
                  <a:pt x="356" y="154"/>
                </a:lnTo>
                <a:lnTo>
                  <a:pt x="353" y="162"/>
                </a:lnTo>
                <a:lnTo>
                  <a:pt x="345" y="163"/>
                </a:lnTo>
                <a:lnTo>
                  <a:pt x="343" y="170"/>
                </a:lnTo>
                <a:lnTo>
                  <a:pt x="341" y="176"/>
                </a:lnTo>
                <a:lnTo>
                  <a:pt x="340" y="185"/>
                </a:lnTo>
                <a:lnTo>
                  <a:pt x="343" y="192"/>
                </a:lnTo>
                <a:lnTo>
                  <a:pt x="344" y="198"/>
                </a:lnTo>
                <a:lnTo>
                  <a:pt x="337" y="206"/>
                </a:lnTo>
                <a:lnTo>
                  <a:pt x="330" y="208"/>
                </a:lnTo>
                <a:lnTo>
                  <a:pt x="324" y="209"/>
                </a:lnTo>
                <a:lnTo>
                  <a:pt x="323" y="214"/>
                </a:lnTo>
                <a:lnTo>
                  <a:pt x="323" y="218"/>
                </a:lnTo>
                <a:lnTo>
                  <a:pt x="320" y="225"/>
                </a:lnTo>
                <a:lnTo>
                  <a:pt x="314" y="227"/>
                </a:lnTo>
                <a:lnTo>
                  <a:pt x="309" y="231"/>
                </a:lnTo>
                <a:lnTo>
                  <a:pt x="308" y="237"/>
                </a:lnTo>
                <a:lnTo>
                  <a:pt x="317" y="241"/>
                </a:lnTo>
                <a:lnTo>
                  <a:pt x="322" y="248"/>
                </a:lnTo>
                <a:lnTo>
                  <a:pt x="320" y="256"/>
                </a:lnTo>
                <a:lnTo>
                  <a:pt x="309" y="261"/>
                </a:lnTo>
                <a:lnTo>
                  <a:pt x="295" y="265"/>
                </a:lnTo>
                <a:lnTo>
                  <a:pt x="292" y="274"/>
                </a:lnTo>
                <a:lnTo>
                  <a:pt x="295" y="279"/>
                </a:lnTo>
                <a:lnTo>
                  <a:pt x="295" y="291"/>
                </a:lnTo>
                <a:lnTo>
                  <a:pt x="290" y="295"/>
                </a:lnTo>
                <a:lnTo>
                  <a:pt x="282" y="298"/>
                </a:lnTo>
                <a:lnTo>
                  <a:pt x="278" y="304"/>
                </a:lnTo>
                <a:lnTo>
                  <a:pt x="278" y="310"/>
                </a:lnTo>
                <a:lnTo>
                  <a:pt x="283" y="312"/>
                </a:lnTo>
                <a:lnTo>
                  <a:pt x="292" y="310"/>
                </a:lnTo>
                <a:lnTo>
                  <a:pt x="299" y="307"/>
                </a:lnTo>
                <a:lnTo>
                  <a:pt x="299" y="316"/>
                </a:lnTo>
                <a:lnTo>
                  <a:pt x="290" y="321"/>
                </a:lnTo>
                <a:lnTo>
                  <a:pt x="284" y="326"/>
                </a:lnTo>
                <a:lnTo>
                  <a:pt x="284" y="329"/>
                </a:lnTo>
                <a:lnTo>
                  <a:pt x="290" y="329"/>
                </a:lnTo>
                <a:lnTo>
                  <a:pt x="295" y="329"/>
                </a:lnTo>
                <a:lnTo>
                  <a:pt x="295" y="334"/>
                </a:lnTo>
                <a:lnTo>
                  <a:pt x="292" y="339"/>
                </a:lnTo>
                <a:lnTo>
                  <a:pt x="288" y="341"/>
                </a:lnTo>
                <a:lnTo>
                  <a:pt x="286" y="347"/>
                </a:lnTo>
                <a:lnTo>
                  <a:pt x="292" y="350"/>
                </a:lnTo>
                <a:lnTo>
                  <a:pt x="292" y="355"/>
                </a:lnTo>
                <a:lnTo>
                  <a:pt x="288" y="356"/>
                </a:lnTo>
                <a:lnTo>
                  <a:pt x="285" y="356"/>
                </a:lnTo>
                <a:lnTo>
                  <a:pt x="284" y="356"/>
                </a:lnTo>
                <a:lnTo>
                  <a:pt x="283" y="357"/>
                </a:lnTo>
                <a:lnTo>
                  <a:pt x="283" y="361"/>
                </a:lnTo>
                <a:lnTo>
                  <a:pt x="283" y="363"/>
                </a:lnTo>
                <a:lnTo>
                  <a:pt x="58" y="368"/>
                </a:lnTo>
                <a:lnTo>
                  <a:pt x="56" y="310"/>
                </a:lnTo>
                <a:lnTo>
                  <a:pt x="53" y="310"/>
                </a:lnTo>
                <a:lnTo>
                  <a:pt x="48" y="310"/>
                </a:lnTo>
                <a:lnTo>
                  <a:pt x="45" y="310"/>
                </a:lnTo>
                <a:lnTo>
                  <a:pt x="40" y="310"/>
                </a:lnTo>
                <a:lnTo>
                  <a:pt x="38" y="308"/>
                </a:lnTo>
                <a:lnTo>
                  <a:pt x="32" y="307"/>
                </a:lnTo>
                <a:lnTo>
                  <a:pt x="26" y="79"/>
                </a:lnTo>
                <a:lnTo>
                  <a:pt x="0" y="7"/>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1" name="Google Shape;751;p23"/>
          <p:cNvSpPr/>
          <p:nvPr/>
        </p:nvSpPr>
        <p:spPr>
          <a:xfrm>
            <a:off x="4591050" y="4156075"/>
            <a:ext cx="711200" cy="609600"/>
          </a:xfrm>
          <a:custGeom>
            <a:avLst/>
            <a:gdLst/>
            <a:ahLst/>
            <a:cxnLst/>
            <a:rect l="l" t="t" r="r" b="b"/>
            <a:pathLst>
              <a:path w="448" h="384" extrusionOk="0">
                <a:moveTo>
                  <a:pt x="27" y="319"/>
                </a:moveTo>
                <a:lnTo>
                  <a:pt x="29" y="312"/>
                </a:lnTo>
                <a:lnTo>
                  <a:pt x="31" y="309"/>
                </a:lnTo>
                <a:lnTo>
                  <a:pt x="32" y="307"/>
                </a:lnTo>
                <a:lnTo>
                  <a:pt x="28" y="298"/>
                </a:lnTo>
                <a:lnTo>
                  <a:pt x="28" y="294"/>
                </a:lnTo>
                <a:lnTo>
                  <a:pt x="28" y="289"/>
                </a:lnTo>
                <a:lnTo>
                  <a:pt x="28" y="283"/>
                </a:lnTo>
                <a:lnTo>
                  <a:pt x="31" y="276"/>
                </a:lnTo>
                <a:lnTo>
                  <a:pt x="32" y="271"/>
                </a:lnTo>
                <a:lnTo>
                  <a:pt x="33" y="264"/>
                </a:lnTo>
                <a:lnTo>
                  <a:pt x="34" y="262"/>
                </a:lnTo>
                <a:lnTo>
                  <a:pt x="31" y="255"/>
                </a:lnTo>
                <a:lnTo>
                  <a:pt x="28" y="250"/>
                </a:lnTo>
                <a:lnTo>
                  <a:pt x="27" y="244"/>
                </a:lnTo>
                <a:lnTo>
                  <a:pt x="27" y="238"/>
                </a:lnTo>
                <a:lnTo>
                  <a:pt x="27" y="236"/>
                </a:lnTo>
                <a:lnTo>
                  <a:pt x="29" y="231"/>
                </a:lnTo>
                <a:lnTo>
                  <a:pt x="33" y="226"/>
                </a:lnTo>
                <a:lnTo>
                  <a:pt x="34" y="220"/>
                </a:lnTo>
                <a:lnTo>
                  <a:pt x="38" y="212"/>
                </a:lnTo>
                <a:lnTo>
                  <a:pt x="39" y="206"/>
                </a:lnTo>
                <a:lnTo>
                  <a:pt x="39" y="200"/>
                </a:lnTo>
                <a:lnTo>
                  <a:pt x="38" y="198"/>
                </a:lnTo>
                <a:lnTo>
                  <a:pt x="36" y="195"/>
                </a:lnTo>
                <a:lnTo>
                  <a:pt x="32" y="190"/>
                </a:lnTo>
                <a:lnTo>
                  <a:pt x="31" y="185"/>
                </a:lnTo>
                <a:lnTo>
                  <a:pt x="29" y="184"/>
                </a:lnTo>
                <a:lnTo>
                  <a:pt x="32" y="181"/>
                </a:lnTo>
                <a:lnTo>
                  <a:pt x="32" y="178"/>
                </a:lnTo>
                <a:lnTo>
                  <a:pt x="34" y="177"/>
                </a:lnTo>
                <a:lnTo>
                  <a:pt x="34" y="174"/>
                </a:lnTo>
                <a:lnTo>
                  <a:pt x="32" y="165"/>
                </a:lnTo>
                <a:lnTo>
                  <a:pt x="24" y="157"/>
                </a:lnTo>
                <a:lnTo>
                  <a:pt x="20" y="153"/>
                </a:lnTo>
                <a:lnTo>
                  <a:pt x="8" y="141"/>
                </a:lnTo>
                <a:lnTo>
                  <a:pt x="0" y="5"/>
                </a:lnTo>
                <a:lnTo>
                  <a:pt x="198" y="1"/>
                </a:lnTo>
                <a:lnTo>
                  <a:pt x="226" y="0"/>
                </a:lnTo>
                <a:lnTo>
                  <a:pt x="226" y="3"/>
                </a:lnTo>
                <a:lnTo>
                  <a:pt x="228" y="7"/>
                </a:lnTo>
                <a:lnTo>
                  <a:pt x="231" y="11"/>
                </a:lnTo>
                <a:lnTo>
                  <a:pt x="233" y="15"/>
                </a:lnTo>
                <a:lnTo>
                  <a:pt x="228" y="20"/>
                </a:lnTo>
                <a:lnTo>
                  <a:pt x="227" y="23"/>
                </a:lnTo>
                <a:lnTo>
                  <a:pt x="229" y="28"/>
                </a:lnTo>
                <a:lnTo>
                  <a:pt x="241" y="29"/>
                </a:lnTo>
                <a:lnTo>
                  <a:pt x="241" y="34"/>
                </a:lnTo>
                <a:lnTo>
                  <a:pt x="235" y="37"/>
                </a:lnTo>
                <a:lnTo>
                  <a:pt x="230" y="44"/>
                </a:lnTo>
                <a:lnTo>
                  <a:pt x="231" y="52"/>
                </a:lnTo>
                <a:lnTo>
                  <a:pt x="240" y="63"/>
                </a:lnTo>
                <a:lnTo>
                  <a:pt x="258" y="67"/>
                </a:lnTo>
                <a:lnTo>
                  <a:pt x="258" y="72"/>
                </a:lnTo>
                <a:lnTo>
                  <a:pt x="252" y="81"/>
                </a:lnTo>
                <a:lnTo>
                  <a:pt x="242" y="92"/>
                </a:lnTo>
                <a:lnTo>
                  <a:pt x="228" y="90"/>
                </a:lnTo>
                <a:lnTo>
                  <a:pt x="226" y="96"/>
                </a:lnTo>
                <a:lnTo>
                  <a:pt x="237" y="102"/>
                </a:lnTo>
                <a:lnTo>
                  <a:pt x="244" y="109"/>
                </a:lnTo>
                <a:lnTo>
                  <a:pt x="242" y="114"/>
                </a:lnTo>
                <a:lnTo>
                  <a:pt x="240" y="118"/>
                </a:lnTo>
                <a:lnTo>
                  <a:pt x="241" y="124"/>
                </a:lnTo>
                <a:lnTo>
                  <a:pt x="240" y="129"/>
                </a:lnTo>
                <a:lnTo>
                  <a:pt x="232" y="135"/>
                </a:lnTo>
                <a:lnTo>
                  <a:pt x="231" y="143"/>
                </a:lnTo>
                <a:lnTo>
                  <a:pt x="228" y="151"/>
                </a:lnTo>
                <a:lnTo>
                  <a:pt x="231" y="157"/>
                </a:lnTo>
                <a:lnTo>
                  <a:pt x="223" y="166"/>
                </a:lnTo>
                <a:lnTo>
                  <a:pt x="226" y="173"/>
                </a:lnTo>
                <a:lnTo>
                  <a:pt x="227" y="178"/>
                </a:lnTo>
                <a:lnTo>
                  <a:pt x="230" y="182"/>
                </a:lnTo>
                <a:lnTo>
                  <a:pt x="229" y="188"/>
                </a:lnTo>
                <a:lnTo>
                  <a:pt x="227" y="193"/>
                </a:lnTo>
                <a:lnTo>
                  <a:pt x="223" y="195"/>
                </a:lnTo>
                <a:lnTo>
                  <a:pt x="221" y="201"/>
                </a:lnTo>
                <a:lnTo>
                  <a:pt x="223" y="205"/>
                </a:lnTo>
                <a:lnTo>
                  <a:pt x="219" y="208"/>
                </a:lnTo>
                <a:lnTo>
                  <a:pt x="213" y="214"/>
                </a:lnTo>
                <a:lnTo>
                  <a:pt x="353" y="211"/>
                </a:lnTo>
                <a:lnTo>
                  <a:pt x="353" y="216"/>
                </a:lnTo>
                <a:lnTo>
                  <a:pt x="355" y="225"/>
                </a:lnTo>
                <a:lnTo>
                  <a:pt x="360" y="229"/>
                </a:lnTo>
                <a:lnTo>
                  <a:pt x="370" y="238"/>
                </a:lnTo>
                <a:lnTo>
                  <a:pt x="379" y="243"/>
                </a:lnTo>
                <a:lnTo>
                  <a:pt x="389" y="248"/>
                </a:lnTo>
                <a:lnTo>
                  <a:pt x="369" y="252"/>
                </a:lnTo>
                <a:lnTo>
                  <a:pt x="357" y="257"/>
                </a:lnTo>
                <a:lnTo>
                  <a:pt x="345" y="254"/>
                </a:lnTo>
                <a:lnTo>
                  <a:pt x="347" y="248"/>
                </a:lnTo>
                <a:lnTo>
                  <a:pt x="361" y="244"/>
                </a:lnTo>
                <a:lnTo>
                  <a:pt x="342" y="239"/>
                </a:lnTo>
                <a:lnTo>
                  <a:pt x="327" y="238"/>
                </a:lnTo>
                <a:lnTo>
                  <a:pt x="312" y="230"/>
                </a:lnTo>
                <a:lnTo>
                  <a:pt x="300" y="229"/>
                </a:lnTo>
                <a:lnTo>
                  <a:pt x="293" y="238"/>
                </a:lnTo>
                <a:lnTo>
                  <a:pt x="291" y="250"/>
                </a:lnTo>
                <a:lnTo>
                  <a:pt x="300" y="257"/>
                </a:lnTo>
                <a:lnTo>
                  <a:pt x="327" y="251"/>
                </a:lnTo>
                <a:lnTo>
                  <a:pt x="339" y="250"/>
                </a:lnTo>
                <a:lnTo>
                  <a:pt x="344" y="254"/>
                </a:lnTo>
                <a:lnTo>
                  <a:pt x="344" y="258"/>
                </a:lnTo>
                <a:lnTo>
                  <a:pt x="333" y="262"/>
                </a:lnTo>
                <a:lnTo>
                  <a:pt x="331" y="267"/>
                </a:lnTo>
                <a:lnTo>
                  <a:pt x="332" y="274"/>
                </a:lnTo>
                <a:lnTo>
                  <a:pt x="356" y="275"/>
                </a:lnTo>
                <a:lnTo>
                  <a:pt x="360" y="278"/>
                </a:lnTo>
                <a:lnTo>
                  <a:pt x="372" y="278"/>
                </a:lnTo>
                <a:lnTo>
                  <a:pt x="380" y="269"/>
                </a:lnTo>
                <a:lnTo>
                  <a:pt x="385" y="266"/>
                </a:lnTo>
                <a:lnTo>
                  <a:pt x="390" y="263"/>
                </a:lnTo>
                <a:lnTo>
                  <a:pt x="393" y="261"/>
                </a:lnTo>
                <a:lnTo>
                  <a:pt x="398" y="267"/>
                </a:lnTo>
                <a:lnTo>
                  <a:pt x="392" y="276"/>
                </a:lnTo>
                <a:lnTo>
                  <a:pt x="393" y="283"/>
                </a:lnTo>
                <a:lnTo>
                  <a:pt x="401" y="288"/>
                </a:lnTo>
                <a:lnTo>
                  <a:pt x="401" y="294"/>
                </a:lnTo>
                <a:lnTo>
                  <a:pt x="403" y="305"/>
                </a:lnTo>
                <a:lnTo>
                  <a:pt x="411" y="310"/>
                </a:lnTo>
                <a:lnTo>
                  <a:pt x="420" y="315"/>
                </a:lnTo>
                <a:lnTo>
                  <a:pt x="405" y="317"/>
                </a:lnTo>
                <a:lnTo>
                  <a:pt x="390" y="317"/>
                </a:lnTo>
                <a:lnTo>
                  <a:pt x="373" y="317"/>
                </a:lnTo>
                <a:lnTo>
                  <a:pt x="393" y="329"/>
                </a:lnTo>
                <a:lnTo>
                  <a:pt x="407" y="333"/>
                </a:lnTo>
                <a:lnTo>
                  <a:pt x="423" y="341"/>
                </a:lnTo>
                <a:lnTo>
                  <a:pt x="433" y="347"/>
                </a:lnTo>
                <a:lnTo>
                  <a:pt x="448" y="348"/>
                </a:lnTo>
                <a:lnTo>
                  <a:pt x="438" y="360"/>
                </a:lnTo>
                <a:lnTo>
                  <a:pt x="431" y="366"/>
                </a:lnTo>
                <a:lnTo>
                  <a:pt x="411" y="375"/>
                </a:lnTo>
                <a:lnTo>
                  <a:pt x="403" y="367"/>
                </a:lnTo>
                <a:lnTo>
                  <a:pt x="388" y="383"/>
                </a:lnTo>
                <a:lnTo>
                  <a:pt x="387" y="379"/>
                </a:lnTo>
                <a:lnTo>
                  <a:pt x="390" y="363"/>
                </a:lnTo>
                <a:lnTo>
                  <a:pt x="387" y="358"/>
                </a:lnTo>
                <a:lnTo>
                  <a:pt x="371" y="355"/>
                </a:lnTo>
                <a:lnTo>
                  <a:pt x="362" y="345"/>
                </a:lnTo>
                <a:lnTo>
                  <a:pt x="356" y="334"/>
                </a:lnTo>
                <a:lnTo>
                  <a:pt x="345" y="328"/>
                </a:lnTo>
                <a:lnTo>
                  <a:pt x="337" y="324"/>
                </a:lnTo>
                <a:lnTo>
                  <a:pt x="326" y="317"/>
                </a:lnTo>
                <a:lnTo>
                  <a:pt x="308" y="295"/>
                </a:lnTo>
                <a:lnTo>
                  <a:pt x="300" y="301"/>
                </a:lnTo>
                <a:lnTo>
                  <a:pt x="290" y="301"/>
                </a:lnTo>
                <a:lnTo>
                  <a:pt x="263" y="286"/>
                </a:lnTo>
                <a:lnTo>
                  <a:pt x="266" y="297"/>
                </a:lnTo>
                <a:lnTo>
                  <a:pt x="288" y="307"/>
                </a:lnTo>
                <a:lnTo>
                  <a:pt x="302" y="309"/>
                </a:lnTo>
                <a:lnTo>
                  <a:pt x="330" y="324"/>
                </a:lnTo>
                <a:lnTo>
                  <a:pt x="337" y="337"/>
                </a:lnTo>
                <a:lnTo>
                  <a:pt x="351" y="363"/>
                </a:lnTo>
                <a:lnTo>
                  <a:pt x="341" y="365"/>
                </a:lnTo>
                <a:lnTo>
                  <a:pt x="335" y="359"/>
                </a:lnTo>
                <a:lnTo>
                  <a:pt x="335" y="379"/>
                </a:lnTo>
                <a:lnTo>
                  <a:pt x="321" y="384"/>
                </a:lnTo>
                <a:lnTo>
                  <a:pt x="310" y="378"/>
                </a:lnTo>
                <a:lnTo>
                  <a:pt x="308" y="365"/>
                </a:lnTo>
                <a:lnTo>
                  <a:pt x="295" y="358"/>
                </a:lnTo>
                <a:lnTo>
                  <a:pt x="286" y="357"/>
                </a:lnTo>
                <a:lnTo>
                  <a:pt x="276" y="364"/>
                </a:lnTo>
                <a:lnTo>
                  <a:pt x="265" y="375"/>
                </a:lnTo>
                <a:lnTo>
                  <a:pt x="247" y="372"/>
                </a:lnTo>
                <a:lnTo>
                  <a:pt x="238" y="365"/>
                </a:lnTo>
                <a:lnTo>
                  <a:pt x="228" y="353"/>
                </a:lnTo>
                <a:lnTo>
                  <a:pt x="216" y="346"/>
                </a:lnTo>
                <a:lnTo>
                  <a:pt x="200" y="343"/>
                </a:lnTo>
                <a:lnTo>
                  <a:pt x="193" y="327"/>
                </a:lnTo>
                <a:lnTo>
                  <a:pt x="186" y="317"/>
                </a:lnTo>
                <a:lnTo>
                  <a:pt x="178" y="310"/>
                </a:lnTo>
                <a:lnTo>
                  <a:pt x="176" y="297"/>
                </a:lnTo>
                <a:lnTo>
                  <a:pt x="177" y="294"/>
                </a:lnTo>
                <a:lnTo>
                  <a:pt x="180" y="288"/>
                </a:lnTo>
                <a:lnTo>
                  <a:pt x="164" y="272"/>
                </a:lnTo>
                <a:lnTo>
                  <a:pt x="151" y="255"/>
                </a:lnTo>
                <a:lnTo>
                  <a:pt x="143" y="255"/>
                </a:lnTo>
                <a:lnTo>
                  <a:pt x="132" y="245"/>
                </a:lnTo>
                <a:lnTo>
                  <a:pt x="133" y="255"/>
                </a:lnTo>
                <a:lnTo>
                  <a:pt x="145" y="262"/>
                </a:lnTo>
                <a:lnTo>
                  <a:pt x="154" y="271"/>
                </a:lnTo>
                <a:lnTo>
                  <a:pt x="160" y="284"/>
                </a:lnTo>
                <a:lnTo>
                  <a:pt x="169" y="290"/>
                </a:lnTo>
                <a:lnTo>
                  <a:pt x="171" y="298"/>
                </a:lnTo>
                <a:lnTo>
                  <a:pt x="176" y="312"/>
                </a:lnTo>
                <a:lnTo>
                  <a:pt x="176" y="317"/>
                </a:lnTo>
                <a:lnTo>
                  <a:pt x="180" y="326"/>
                </a:lnTo>
                <a:lnTo>
                  <a:pt x="177" y="333"/>
                </a:lnTo>
                <a:lnTo>
                  <a:pt x="167" y="336"/>
                </a:lnTo>
                <a:lnTo>
                  <a:pt x="156" y="324"/>
                </a:lnTo>
                <a:lnTo>
                  <a:pt x="150" y="319"/>
                </a:lnTo>
                <a:lnTo>
                  <a:pt x="141" y="312"/>
                </a:lnTo>
                <a:lnTo>
                  <a:pt x="139" y="307"/>
                </a:lnTo>
                <a:lnTo>
                  <a:pt x="139" y="301"/>
                </a:lnTo>
                <a:lnTo>
                  <a:pt x="129" y="309"/>
                </a:lnTo>
                <a:lnTo>
                  <a:pt x="121" y="301"/>
                </a:lnTo>
                <a:lnTo>
                  <a:pt x="116" y="302"/>
                </a:lnTo>
                <a:lnTo>
                  <a:pt x="118" y="313"/>
                </a:lnTo>
                <a:lnTo>
                  <a:pt x="129" y="319"/>
                </a:lnTo>
                <a:lnTo>
                  <a:pt x="130" y="323"/>
                </a:lnTo>
                <a:lnTo>
                  <a:pt x="131" y="329"/>
                </a:lnTo>
                <a:lnTo>
                  <a:pt x="110" y="329"/>
                </a:lnTo>
                <a:lnTo>
                  <a:pt x="84" y="323"/>
                </a:lnTo>
                <a:lnTo>
                  <a:pt x="69" y="313"/>
                </a:lnTo>
                <a:lnTo>
                  <a:pt x="51" y="311"/>
                </a:lnTo>
                <a:lnTo>
                  <a:pt x="38" y="314"/>
                </a:lnTo>
                <a:lnTo>
                  <a:pt x="31" y="318"/>
                </a:lnTo>
                <a:lnTo>
                  <a:pt x="27" y="319"/>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2" name="Google Shape;752;p23"/>
          <p:cNvSpPr/>
          <p:nvPr/>
        </p:nvSpPr>
        <p:spPr>
          <a:xfrm>
            <a:off x="4802188" y="4681538"/>
            <a:ext cx="33337" cy="31750"/>
          </a:xfrm>
          <a:custGeom>
            <a:avLst/>
            <a:gdLst/>
            <a:ahLst/>
            <a:cxnLst/>
            <a:rect l="l" t="t" r="r" b="b"/>
            <a:pathLst>
              <a:path w="21" h="20" extrusionOk="0">
                <a:moveTo>
                  <a:pt x="2" y="3"/>
                </a:moveTo>
                <a:lnTo>
                  <a:pt x="0" y="4"/>
                </a:lnTo>
                <a:lnTo>
                  <a:pt x="0" y="11"/>
                </a:lnTo>
                <a:lnTo>
                  <a:pt x="5" y="15"/>
                </a:lnTo>
                <a:lnTo>
                  <a:pt x="9" y="19"/>
                </a:lnTo>
                <a:lnTo>
                  <a:pt x="14" y="20"/>
                </a:lnTo>
                <a:lnTo>
                  <a:pt x="16" y="15"/>
                </a:lnTo>
                <a:lnTo>
                  <a:pt x="17" y="11"/>
                </a:lnTo>
                <a:lnTo>
                  <a:pt x="21" y="11"/>
                </a:lnTo>
                <a:lnTo>
                  <a:pt x="21" y="7"/>
                </a:lnTo>
                <a:lnTo>
                  <a:pt x="16" y="3"/>
                </a:lnTo>
                <a:lnTo>
                  <a:pt x="10" y="0"/>
                </a:lnTo>
                <a:lnTo>
                  <a:pt x="5" y="0"/>
                </a:lnTo>
                <a:lnTo>
                  <a:pt x="2" y="3"/>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3" name="Google Shape;753;p23"/>
          <p:cNvSpPr/>
          <p:nvPr/>
        </p:nvSpPr>
        <p:spPr>
          <a:xfrm>
            <a:off x="4673600" y="1906588"/>
            <a:ext cx="615950" cy="735012"/>
          </a:xfrm>
          <a:custGeom>
            <a:avLst/>
            <a:gdLst/>
            <a:ahLst/>
            <a:cxnLst/>
            <a:rect l="l" t="t" r="r" b="b"/>
            <a:pathLst>
              <a:path w="388" h="463" extrusionOk="0">
                <a:moveTo>
                  <a:pt x="346" y="218"/>
                </a:moveTo>
                <a:lnTo>
                  <a:pt x="344" y="209"/>
                </a:lnTo>
                <a:lnTo>
                  <a:pt x="347" y="194"/>
                </a:lnTo>
                <a:lnTo>
                  <a:pt x="348" y="181"/>
                </a:lnTo>
                <a:lnTo>
                  <a:pt x="349" y="173"/>
                </a:lnTo>
                <a:lnTo>
                  <a:pt x="351" y="169"/>
                </a:lnTo>
                <a:lnTo>
                  <a:pt x="352" y="167"/>
                </a:lnTo>
                <a:lnTo>
                  <a:pt x="353" y="164"/>
                </a:lnTo>
                <a:lnTo>
                  <a:pt x="353" y="161"/>
                </a:lnTo>
                <a:lnTo>
                  <a:pt x="347" y="159"/>
                </a:lnTo>
                <a:lnTo>
                  <a:pt x="336" y="155"/>
                </a:lnTo>
                <a:lnTo>
                  <a:pt x="336" y="149"/>
                </a:lnTo>
                <a:lnTo>
                  <a:pt x="341" y="141"/>
                </a:lnTo>
                <a:lnTo>
                  <a:pt x="344" y="138"/>
                </a:lnTo>
                <a:lnTo>
                  <a:pt x="339" y="129"/>
                </a:lnTo>
                <a:lnTo>
                  <a:pt x="330" y="130"/>
                </a:lnTo>
                <a:lnTo>
                  <a:pt x="323" y="135"/>
                </a:lnTo>
                <a:lnTo>
                  <a:pt x="321" y="136"/>
                </a:lnTo>
                <a:lnTo>
                  <a:pt x="320" y="131"/>
                </a:lnTo>
                <a:lnTo>
                  <a:pt x="320" y="126"/>
                </a:lnTo>
                <a:lnTo>
                  <a:pt x="321" y="121"/>
                </a:lnTo>
                <a:lnTo>
                  <a:pt x="321" y="117"/>
                </a:lnTo>
                <a:lnTo>
                  <a:pt x="320" y="111"/>
                </a:lnTo>
                <a:lnTo>
                  <a:pt x="313" y="106"/>
                </a:lnTo>
                <a:lnTo>
                  <a:pt x="311" y="101"/>
                </a:lnTo>
                <a:lnTo>
                  <a:pt x="305" y="95"/>
                </a:lnTo>
                <a:lnTo>
                  <a:pt x="301" y="91"/>
                </a:lnTo>
                <a:lnTo>
                  <a:pt x="291" y="90"/>
                </a:lnTo>
                <a:lnTo>
                  <a:pt x="283" y="90"/>
                </a:lnTo>
                <a:lnTo>
                  <a:pt x="278" y="85"/>
                </a:lnTo>
                <a:lnTo>
                  <a:pt x="281" y="83"/>
                </a:lnTo>
                <a:lnTo>
                  <a:pt x="278" y="79"/>
                </a:lnTo>
                <a:lnTo>
                  <a:pt x="273" y="79"/>
                </a:lnTo>
                <a:lnTo>
                  <a:pt x="259" y="79"/>
                </a:lnTo>
                <a:lnTo>
                  <a:pt x="246" y="83"/>
                </a:lnTo>
                <a:lnTo>
                  <a:pt x="240" y="85"/>
                </a:lnTo>
                <a:lnTo>
                  <a:pt x="175" y="59"/>
                </a:lnTo>
                <a:lnTo>
                  <a:pt x="165" y="48"/>
                </a:lnTo>
                <a:lnTo>
                  <a:pt x="156" y="39"/>
                </a:lnTo>
                <a:lnTo>
                  <a:pt x="154" y="36"/>
                </a:lnTo>
                <a:lnTo>
                  <a:pt x="151" y="35"/>
                </a:lnTo>
                <a:lnTo>
                  <a:pt x="141" y="35"/>
                </a:lnTo>
                <a:lnTo>
                  <a:pt x="136" y="22"/>
                </a:lnTo>
                <a:lnTo>
                  <a:pt x="131" y="20"/>
                </a:lnTo>
                <a:lnTo>
                  <a:pt x="131" y="25"/>
                </a:lnTo>
                <a:lnTo>
                  <a:pt x="134" y="31"/>
                </a:lnTo>
                <a:lnTo>
                  <a:pt x="131" y="33"/>
                </a:lnTo>
                <a:lnTo>
                  <a:pt x="124" y="33"/>
                </a:lnTo>
                <a:lnTo>
                  <a:pt x="115" y="36"/>
                </a:lnTo>
                <a:lnTo>
                  <a:pt x="113" y="36"/>
                </a:lnTo>
                <a:lnTo>
                  <a:pt x="113" y="32"/>
                </a:lnTo>
                <a:lnTo>
                  <a:pt x="117" y="25"/>
                </a:lnTo>
                <a:lnTo>
                  <a:pt x="117" y="21"/>
                </a:lnTo>
                <a:lnTo>
                  <a:pt x="121" y="16"/>
                </a:lnTo>
                <a:lnTo>
                  <a:pt x="126" y="12"/>
                </a:lnTo>
                <a:lnTo>
                  <a:pt x="129" y="9"/>
                </a:lnTo>
                <a:lnTo>
                  <a:pt x="129" y="4"/>
                </a:lnTo>
                <a:lnTo>
                  <a:pt x="126" y="0"/>
                </a:lnTo>
                <a:lnTo>
                  <a:pt x="120" y="0"/>
                </a:lnTo>
                <a:lnTo>
                  <a:pt x="110" y="5"/>
                </a:lnTo>
                <a:lnTo>
                  <a:pt x="102" y="11"/>
                </a:lnTo>
                <a:lnTo>
                  <a:pt x="95" y="14"/>
                </a:lnTo>
                <a:lnTo>
                  <a:pt x="90" y="18"/>
                </a:lnTo>
                <a:lnTo>
                  <a:pt x="81" y="21"/>
                </a:lnTo>
                <a:lnTo>
                  <a:pt x="75" y="25"/>
                </a:lnTo>
                <a:lnTo>
                  <a:pt x="68" y="27"/>
                </a:lnTo>
                <a:lnTo>
                  <a:pt x="66" y="24"/>
                </a:lnTo>
                <a:lnTo>
                  <a:pt x="66" y="21"/>
                </a:lnTo>
                <a:lnTo>
                  <a:pt x="66" y="16"/>
                </a:lnTo>
                <a:lnTo>
                  <a:pt x="56" y="19"/>
                </a:lnTo>
                <a:lnTo>
                  <a:pt x="53" y="23"/>
                </a:lnTo>
                <a:lnTo>
                  <a:pt x="49" y="27"/>
                </a:lnTo>
                <a:lnTo>
                  <a:pt x="46" y="31"/>
                </a:lnTo>
                <a:lnTo>
                  <a:pt x="44" y="31"/>
                </a:lnTo>
                <a:lnTo>
                  <a:pt x="40" y="31"/>
                </a:lnTo>
                <a:lnTo>
                  <a:pt x="41" y="88"/>
                </a:lnTo>
                <a:lnTo>
                  <a:pt x="35" y="99"/>
                </a:lnTo>
                <a:lnTo>
                  <a:pt x="31" y="106"/>
                </a:lnTo>
                <a:lnTo>
                  <a:pt x="26" y="111"/>
                </a:lnTo>
                <a:lnTo>
                  <a:pt x="19" y="114"/>
                </a:lnTo>
                <a:lnTo>
                  <a:pt x="10" y="119"/>
                </a:lnTo>
                <a:lnTo>
                  <a:pt x="4" y="127"/>
                </a:lnTo>
                <a:lnTo>
                  <a:pt x="1" y="131"/>
                </a:lnTo>
                <a:lnTo>
                  <a:pt x="0" y="139"/>
                </a:lnTo>
                <a:lnTo>
                  <a:pt x="0" y="154"/>
                </a:lnTo>
                <a:lnTo>
                  <a:pt x="0" y="159"/>
                </a:lnTo>
                <a:lnTo>
                  <a:pt x="1" y="164"/>
                </a:lnTo>
                <a:lnTo>
                  <a:pt x="5" y="165"/>
                </a:lnTo>
                <a:lnTo>
                  <a:pt x="10" y="167"/>
                </a:lnTo>
                <a:lnTo>
                  <a:pt x="16" y="170"/>
                </a:lnTo>
                <a:lnTo>
                  <a:pt x="14" y="175"/>
                </a:lnTo>
                <a:lnTo>
                  <a:pt x="14" y="200"/>
                </a:lnTo>
                <a:lnTo>
                  <a:pt x="16" y="213"/>
                </a:lnTo>
                <a:lnTo>
                  <a:pt x="17" y="225"/>
                </a:lnTo>
                <a:lnTo>
                  <a:pt x="20" y="240"/>
                </a:lnTo>
                <a:lnTo>
                  <a:pt x="22" y="248"/>
                </a:lnTo>
                <a:lnTo>
                  <a:pt x="29" y="251"/>
                </a:lnTo>
                <a:lnTo>
                  <a:pt x="40" y="253"/>
                </a:lnTo>
                <a:lnTo>
                  <a:pt x="49" y="258"/>
                </a:lnTo>
                <a:lnTo>
                  <a:pt x="56" y="263"/>
                </a:lnTo>
                <a:lnTo>
                  <a:pt x="57" y="268"/>
                </a:lnTo>
                <a:lnTo>
                  <a:pt x="62" y="273"/>
                </a:lnTo>
                <a:lnTo>
                  <a:pt x="65" y="278"/>
                </a:lnTo>
                <a:lnTo>
                  <a:pt x="76" y="283"/>
                </a:lnTo>
                <a:lnTo>
                  <a:pt x="80" y="286"/>
                </a:lnTo>
                <a:lnTo>
                  <a:pt x="87" y="295"/>
                </a:lnTo>
                <a:lnTo>
                  <a:pt x="98" y="311"/>
                </a:lnTo>
                <a:lnTo>
                  <a:pt x="103" y="323"/>
                </a:lnTo>
                <a:lnTo>
                  <a:pt x="104" y="335"/>
                </a:lnTo>
                <a:lnTo>
                  <a:pt x="107" y="344"/>
                </a:lnTo>
                <a:lnTo>
                  <a:pt x="107" y="349"/>
                </a:lnTo>
                <a:lnTo>
                  <a:pt x="109" y="357"/>
                </a:lnTo>
                <a:lnTo>
                  <a:pt x="110" y="365"/>
                </a:lnTo>
                <a:lnTo>
                  <a:pt x="114" y="368"/>
                </a:lnTo>
                <a:lnTo>
                  <a:pt x="119" y="372"/>
                </a:lnTo>
                <a:lnTo>
                  <a:pt x="119" y="374"/>
                </a:lnTo>
                <a:lnTo>
                  <a:pt x="119" y="378"/>
                </a:lnTo>
                <a:lnTo>
                  <a:pt x="116" y="383"/>
                </a:lnTo>
                <a:lnTo>
                  <a:pt x="115" y="387"/>
                </a:lnTo>
                <a:lnTo>
                  <a:pt x="115" y="392"/>
                </a:lnTo>
                <a:lnTo>
                  <a:pt x="119" y="398"/>
                </a:lnTo>
                <a:lnTo>
                  <a:pt x="125" y="408"/>
                </a:lnTo>
                <a:lnTo>
                  <a:pt x="128" y="414"/>
                </a:lnTo>
                <a:lnTo>
                  <a:pt x="128" y="420"/>
                </a:lnTo>
                <a:lnTo>
                  <a:pt x="129" y="423"/>
                </a:lnTo>
                <a:lnTo>
                  <a:pt x="134" y="428"/>
                </a:lnTo>
                <a:lnTo>
                  <a:pt x="139" y="428"/>
                </a:lnTo>
                <a:lnTo>
                  <a:pt x="141" y="429"/>
                </a:lnTo>
                <a:lnTo>
                  <a:pt x="145" y="432"/>
                </a:lnTo>
                <a:lnTo>
                  <a:pt x="147" y="437"/>
                </a:lnTo>
                <a:lnTo>
                  <a:pt x="149" y="439"/>
                </a:lnTo>
                <a:lnTo>
                  <a:pt x="153" y="443"/>
                </a:lnTo>
                <a:lnTo>
                  <a:pt x="154" y="444"/>
                </a:lnTo>
                <a:lnTo>
                  <a:pt x="156" y="447"/>
                </a:lnTo>
                <a:lnTo>
                  <a:pt x="169" y="456"/>
                </a:lnTo>
                <a:lnTo>
                  <a:pt x="171" y="458"/>
                </a:lnTo>
                <a:lnTo>
                  <a:pt x="175" y="460"/>
                </a:lnTo>
                <a:lnTo>
                  <a:pt x="175" y="463"/>
                </a:lnTo>
                <a:lnTo>
                  <a:pt x="376" y="459"/>
                </a:lnTo>
                <a:lnTo>
                  <a:pt x="372" y="452"/>
                </a:lnTo>
                <a:lnTo>
                  <a:pt x="368" y="449"/>
                </a:lnTo>
                <a:lnTo>
                  <a:pt x="364" y="444"/>
                </a:lnTo>
                <a:lnTo>
                  <a:pt x="359" y="420"/>
                </a:lnTo>
                <a:lnTo>
                  <a:pt x="358" y="393"/>
                </a:lnTo>
                <a:lnTo>
                  <a:pt x="360" y="359"/>
                </a:lnTo>
                <a:lnTo>
                  <a:pt x="359" y="345"/>
                </a:lnTo>
                <a:lnTo>
                  <a:pt x="359" y="329"/>
                </a:lnTo>
                <a:lnTo>
                  <a:pt x="354" y="318"/>
                </a:lnTo>
                <a:lnTo>
                  <a:pt x="354" y="308"/>
                </a:lnTo>
                <a:lnTo>
                  <a:pt x="360" y="292"/>
                </a:lnTo>
                <a:lnTo>
                  <a:pt x="366" y="279"/>
                </a:lnTo>
                <a:lnTo>
                  <a:pt x="365" y="272"/>
                </a:lnTo>
                <a:lnTo>
                  <a:pt x="369" y="265"/>
                </a:lnTo>
                <a:lnTo>
                  <a:pt x="376" y="250"/>
                </a:lnTo>
                <a:lnTo>
                  <a:pt x="384" y="220"/>
                </a:lnTo>
                <a:lnTo>
                  <a:pt x="384" y="209"/>
                </a:lnTo>
                <a:lnTo>
                  <a:pt x="386" y="203"/>
                </a:lnTo>
                <a:lnTo>
                  <a:pt x="388" y="195"/>
                </a:lnTo>
                <a:lnTo>
                  <a:pt x="388" y="191"/>
                </a:lnTo>
                <a:lnTo>
                  <a:pt x="382" y="189"/>
                </a:lnTo>
                <a:lnTo>
                  <a:pt x="374" y="189"/>
                </a:lnTo>
                <a:lnTo>
                  <a:pt x="371" y="190"/>
                </a:lnTo>
                <a:lnTo>
                  <a:pt x="365" y="199"/>
                </a:lnTo>
                <a:lnTo>
                  <a:pt x="361" y="207"/>
                </a:lnTo>
                <a:lnTo>
                  <a:pt x="359" y="213"/>
                </a:lnTo>
                <a:lnTo>
                  <a:pt x="356" y="216"/>
                </a:lnTo>
                <a:lnTo>
                  <a:pt x="351" y="219"/>
                </a:lnTo>
                <a:lnTo>
                  <a:pt x="346" y="220"/>
                </a:lnTo>
                <a:lnTo>
                  <a:pt x="346" y="218"/>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4" name="Google Shape;754;p23"/>
          <p:cNvSpPr/>
          <p:nvPr/>
        </p:nvSpPr>
        <p:spPr>
          <a:xfrm>
            <a:off x="5272088" y="2132013"/>
            <a:ext cx="39687" cy="69850"/>
          </a:xfrm>
          <a:custGeom>
            <a:avLst/>
            <a:gdLst/>
            <a:ahLst/>
            <a:cxnLst/>
            <a:rect l="l" t="t" r="r" b="b"/>
            <a:pathLst>
              <a:path w="25" h="44" extrusionOk="0">
                <a:moveTo>
                  <a:pt x="10" y="44"/>
                </a:moveTo>
                <a:lnTo>
                  <a:pt x="12" y="44"/>
                </a:lnTo>
                <a:lnTo>
                  <a:pt x="17" y="41"/>
                </a:lnTo>
                <a:lnTo>
                  <a:pt x="18" y="31"/>
                </a:lnTo>
                <a:lnTo>
                  <a:pt x="21" y="22"/>
                </a:lnTo>
                <a:lnTo>
                  <a:pt x="25" y="16"/>
                </a:lnTo>
                <a:lnTo>
                  <a:pt x="24" y="5"/>
                </a:lnTo>
                <a:lnTo>
                  <a:pt x="24" y="0"/>
                </a:lnTo>
                <a:lnTo>
                  <a:pt x="17" y="1"/>
                </a:lnTo>
                <a:lnTo>
                  <a:pt x="9" y="10"/>
                </a:lnTo>
                <a:lnTo>
                  <a:pt x="7" y="17"/>
                </a:lnTo>
                <a:lnTo>
                  <a:pt x="3" y="25"/>
                </a:lnTo>
                <a:lnTo>
                  <a:pt x="1" y="36"/>
                </a:lnTo>
                <a:lnTo>
                  <a:pt x="0" y="41"/>
                </a:lnTo>
                <a:lnTo>
                  <a:pt x="2" y="42"/>
                </a:lnTo>
                <a:lnTo>
                  <a:pt x="5" y="43"/>
                </a:lnTo>
                <a:lnTo>
                  <a:pt x="10" y="44"/>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5" name="Google Shape;755;p23"/>
          <p:cNvSpPr/>
          <p:nvPr/>
        </p:nvSpPr>
        <p:spPr>
          <a:xfrm>
            <a:off x="5310188" y="2109788"/>
            <a:ext cx="20637" cy="17462"/>
          </a:xfrm>
          <a:custGeom>
            <a:avLst/>
            <a:gdLst/>
            <a:ahLst/>
            <a:cxnLst/>
            <a:rect l="l" t="t" r="r" b="b"/>
            <a:pathLst>
              <a:path w="13" h="11" extrusionOk="0">
                <a:moveTo>
                  <a:pt x="5" y="11"/>
                </a:moveTo>
                <a:lnTo>
                  <a:pt x="10" y="7"/>
                </a:lnTo>
                <a:lnTo>
                  <a:pt x="13" y="3"/>
                </a:lnTo>
                <a:lnTo>
                  <a:pt x="8" y="0"/>
                </a:lnTo>
                <a:lnTo>
                  <a:pt x="4" y="0"/>
                </a:lnTo>
                <a:lnTo>
                  <a:pt x="2" y="3"/>
                </a:lnTo>
                <a:lnTo>
                  <a:pt x="0" y="8"/>
                </a:lnTo>
                <a:lnTo>
                  <a:pt x="3" y="11"/>
                </a:lnTo>
                <a:lnTo>
                  <a:pt x="5" y="11"/>
                </a:lnTo>
                <a:close/>
              </a:path>
            </a:pathLst>
          </a:custGeom>
          <a:solidFill>
            <a:srgbClr val="E6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6" name="Google Shape;756;p23"/>
          <p:cNvSpPr/>
          <p:nvPr/>
        </p:nvSpPr>
        <p:spPr>
          <a:xfrm>
            <a:off x="4908550" y="1787525"/>
            <a:ext cx="747713" cy="374650"/>
          </a:xfrm>
          <a:custGeom>
            <a:avLst/>
            <a:gdLst/>
            <a:ahLst/>
            <a:cxnLst/>
            <a:rect l="l" t="t" r="r" b="b"/>
            <a:pathLst>
              <a:path w="471" h="236" extrusionOk="0">
                <a:moveTo>
                  <a:pt x="0" y="110"/>
                </a:moveTo>
                <a:lnTo>
                  <a:pt x="8" y="105"/>
                </a:lnTo>
                <a:lnTo>
                  <a:pt x="14" y="100"/>
                </a:lnTo>
                <a:lnTo>
                  <a:pt x="35" y="85"/>
                </a:lnTo>
                <a:lnTo>
                  <a:pt x="45" y="79"/>
                </a:lnTo>
                <a:lnTo>
                  <a:pt x="51" y="79"/>
                </a:lnTo>
                <a:lnTo>
                  <a:pt x="60" y="79"/>
                </a:lnTo>
                <a:lnTo>
                  <a:pt x="67" y="75"/>
                </a:lnTo>
                <a:lnTo>
                  <a:pt x="80" y="66"/>
                </a:lnTo>
                <a:lnTo>
                  <a:pt x="92" y="57"/>
                </a:lnTo>
                <a:lnTo>
                  <a:pt x="101" y="47"/>
                </a:lnTo>
                <a:lnTo>
                  <a:pt x="112" y="30"/>
                </a:lnTo>
                <a:lnTo>
                  <a:pt x="125" y="20"/>
                </a:lnTo>
                <a:lnTo>
                  <a:pt x="138" y="10"/>
                </a:lnTo>
                <a:lnTo>
                  <a:pt x="154" y="0"/>
                </a:lnTo>
                <a:lnTo>
                  <a:pt x="161" y="0"/>
                </a:lnTo>
                <a:lnTo>
                  <a:pt x="170" y="0"/>
                </a:lnTo>
                <a:lnTo>
                  <a:pt x="170" y="5"/>
                </a:lnTo>
                <a:lnTo>
                  <a:pt x="165" y="9"/>
                </a:lnTo>
                <a:lnTo>
                  <a:pt x="156" y="11"/>
                </a:lnTo>
                <a:lnTo>
                  <a:pt x="149" y="17"/>
                </a:lnTo>
                <a:lnTo>
                  <a:pt x="138" y="31"/>
                </a:lnTo>
                <a:lnTo>
                  <a:pt x="133" y="41"/>
                </a:lnTo>
                <a:lnTo>
                  <a:pt x="127" y="57"/>
                </a:lnTo>
                <a:lnTo>
                  <a:pt x="126" y="67"/>
                </a:lnTo>
                <a:lnTo>
                  <a:pt x="127" y="74"/>
                </a:lnTo>
                <a:lnTo>
                  <a:pt x="135" y="71"/>
                </a:lnTo>
                <a:lnTo>
                  <a:pt x="142" y="62"/>
                </a:lnTo>
                <a:lnTo>
                  <a:pt x="149" y="53"/>
                </a:lnTo>
                <a:lnTo>
                  <a:pt x="156" y="50"/>
                </a:lnTo>
                <a:lnTo>
                  <a:pt x="153" y="56"/>
                </a:lnTo>
                <a:lnTo>
                  <a:pt x="151" y="62"/>
                </a:lnTo>
                <a:lnTo>
                  <a:pt x="157" y="61"/>
                </a:lnTo>
                <a:lnTo>
                  <a:pt x="165" y="60"/>
                </a:lnTo>
                <a:lnTo>
                  <a:pt x="178" y="57"/>
                </a:lnTo>
                <a:lnTo>
                  <a:pt x="185" y="62"/>
                </a:lnTo>
                <a:lnTo>
                  <a:pt x="190" y="67"/>
                </a:lnTo>
                <a:lnTo>
                  <a:pt x="195" y="70"/>
                </a:lnTo>
                <a:lnTo>
                  <a:pt x="202" y="74"/>
                </a:lnTo>
                <a:lnTo>
                  <a:pt x="210" y="79"/>
                </a:lnTo>
                <a:lnTo>
                  <a:pt x="221" y="88"/>
                </a:lnTo>
                <a:lnTo>
                  <a:pt x="229" y="93"/>
                </a:lnTo>
                <a:lnTo>
                  <a:pt x="238" y="94"/>
                </a:lnTo>
                <a:lnTo>
                  <a:pt x="247" y="91"/>
                </a:lnTo>
                <a:lnTo>
                  <a:pt x="254" y="86"/>
                </a:lnTo>
                <a:lnTo>
                  <a:pt x="258" y="86"/>
                </a:lnTo>
                <a:lnTo>
                  <a:pt x="263" y="91"/>
                </a:lnTo>
                <a:lnTo>
                  <a:pt x="269" y="96"/>
                </a:lnTo>
                <a:lnTo>
                  <a:pt x="273" y="91"/>
                </a:lnTo>
                <a:lnTo>
                  <a:pt x="277" y="86"/>
                </a:lnTo>
                <a:lnTo>
                  <a:pt x="284" y="80"/>
                </a:lnTo>
                <a:lnTo>
                  <a:pt x="293" y="74"/>
                </a:lnTo>
                <a:lnTo>
                  <a:pt x="303" y="69"/>
                </a:lnTo>
                <a:lnTo>
                  <a:pt x="311" y="61"/>
                </a:lnTo>
                <a:lnTo>
                  <a:pt x="316" y="59"/>
                </a:lnTo>
                <a:lnTo>
                  <a:pt x="325" y="60"/>
                </a:lnTo>
                <a:lnTo>
                  <a:pt x="337" y="60"/>
                </a:lnTo>
                <a:lnTo>
                  <a:pt x="352" y="57"/>
                </a:lnTo>
                <a:lnTo>
                  <a:pt x="366" y="52"/>
                </a:lnTo>
                <a:lnTo>
                  <a:pt x="381" y="47"/>
                </a:lnTo>
                <a:lnTo>
                  <a:pt x="382" y="57"/>
                </a:lnTo>
                <a:lnTo>
                  <a:pt x="385" y="71"/>
                </a:lnTo>
                <a:lnTo>
                  <a:pt x="387" y="76"/>
                </a:lnTo>
                <a:lnTo>
                  <a:pt x="396" y="79"/>
                </a:lnTo>
                <a:lnTo>
                  <a:pt x="402" y="75"/>
                </a:lnTo>
                <a:lnTo>
                  <a:pt x="409" y="75"/>
                </a:lnTo>
                <a:lnTo>
                  <a:pt x="412" y="79"/>
                </a:lnTo>
                <a:lnTo>
                  <a:pt x="421" y="79"/>
                </a:lnTo>
                <a:lnTo>
                  <a:pt x="428" y="72"/>
                </a:lnTo>
                <a:lnTo>
                  <a:pt x="434" y="72"/>
                </a:lnTo>
                <a:lnTo>
                  <a:pt x="439" y="80"/>
                </a:lnTo>
                <a:lnTo>
                  <a:pt x="439" y="89"/>
                </a:lnTo>
                <a:lnTo>
                  <a:pt x="445" y="94"/>
                </a:lnTo>
                <a:lnTo>
                  <a:pt x="450" y="96"/>
                </a:lnTo>
                <a:lnTo>
                  <a:pt x="458" y="104"/>
                </a:lnTo>
                <a:lnTo>
                  <a:pt x="464" y="109"/>
                </a:lnTo>
                <a:lnTo>
                  <a:pt x="468" y="114"/>
                </a:lnTo>
                <a:lnTo>
                  <a:pt x="471" y="119"/>
                </a:lnTo>
                <a:lnTo>
                  <a:pt x="463" y="123"/>
                </a:lnTo>
                <a:lnTo>
                  <a:pt x="450" y="129"/>
                </a:lnTo>
                <a:lnTo>
                  <a:pt x="439" y="130"/>
                </a:lnTo>
                <a:lnTo>
                  <a:pt x="423" y="132"/>
                </a:lnTo>
                <a:lnTo>
                  <a:pt x="408" y="133"/>
                </a:lnTo>
                <a:lnTo>
                  <a:pt x="408" y="134"/>
                </a:lnTo>
                <a:lnTo>
                  <a:pt x="401" y="136"/>
                </a:lnTo>
                <a:lnTo>
                  <a:pt x="388" y="131"/>
                </a:lnTo>
                <a:lnTo>
                  <a:pt x="376" y="127"/>
                </a:lnTo>
                <a:lnTo>
                  <a:pt x="372" y="125"/>
                </a:lnTo>
                <a:lnTo>
                  <a:pt x="368" y="128"/>
                </a:lnTo>
                <a:lnTo>
                  <a:pt x="366" y="132"/>
                </a:lnTo>
                <a:lnTo>
                  <a:pt x="371" y="137"/>
                </a:lnTo>
                <a:lnTo>
                  <a:pt x="376" y="142"/>
                </a:lnTo>
                <a:lnTo>
                  <a:pt x="371" y="146"/>
                </a:lnTo>
                <a:lnTo>
                  <a:pt x="361" y="144"/>
                </a:lnTo>
                <a:lnTo>
                  <a:pt x="352" y="137"/>
                </a:lnTo>
                <a:lnTo>
                  <a:pt x="346" y="132"/>
                </a:lnTo>
                <a:lnTo>
                  <a:pt x="336" y="130"/>
                </a:lnTo>
                <a:lnTo>
                  <a:pt x="327" y="130"/>
                </a:lnTo>
                <a:lnTo>
                  <a:pt x="320" y="132"/>
                </a:lnTo>
                <a:lnTo>
                  <a:pt x="314" y="139"/>
                </a:lnTo>
                <a:lnTo>
                  <a:pt x="306" y="145"/>
                </a:lnTo>
                <a:lnTo>
                  <a:pt x="291" y="148"/>
                </a:lnTo>
                <a:lnTo>
                  <a:pt x="285" y="149"/>
                </a:lnTo>
                <a:lnTo>
                  <a:pt x="283" y="156"/>
                </a:lnTo>
                <a:lnTo>
                  <a:pt x="281" y="158"/>
                </a:lnTo>
                <a:lnTo>
                  <a:pt x="279" y="161"/>
                </a:lnTo>
                <a:lnTo>
                  <a:pt x="272" y="166"/>
                </a:lnTo>
                <a:lnTo>
                  <a:pt x="265" y="167"/>
                </a:lnTo>
                <a:lnTo>
                  <a:pt x="258" y="175"/>
                </a:lnTo>
                <a:lnTo>
                  <a:pt x="252" y="186"/>
                </a:lnTo>
                <a:lnTo>
                  <a:pt x="246" y="195"/>
                </a:lnTo>
                <a:lnTo>
                  <a:pt x="241" y="189"/>
                </a:lnTo>
                <a:lnTo>
                  <a:pt x="244" y="179"/>
                </a:lnTo>
                <a:lnTo>
                  <a:pt x="246" y="170"/>
                </a:lnTo>
                <a:lnTo>
                  <a:pt x="245" y="166"/>
                </a:lnTo>
                <a:lnTo>
                  <a:pt x="240" y="173"/>
                </a:lnTo>
                <a:lnTo>
                  <a:pt x="236" y="175"/>
                </a:lnTo>
                <a:lnTo>
                  <a:pt x="235" y="170"/>
                </a:lnTo>
                <a:lnTo>
                  <a:pt x="232" y="170"/>
                </a:lnTo>
                <a:lnTo>
                  <a:pt x="229" y="173"/>
                </a:lnTo>
                <a:lnTo>
                  <a:pt x="217" y="205"/>
                </a:lnTo>
                <a:lnTo>
                  <a:pt x="210" y="221"/>
                </a:lnTo>
                <a:lnTo>
                  <a:pt x="205" y="236"/>
                </a:lnTo>
                <a:lnTo>
                  <a:pt x="199" y="234"/>
                </a:lnTo>
                <a:lnTo>
                  <a:pt x="194" y="233"/>
                </a:lnTo>
                <a:lnTo>
                  <a:pt x="190" y="230"/>
                </a:lnTo>
                <a:lnTo>
                  <a:pt x="187" y="230"/>
                </a:lnTo>
                <a:lnTo>
                  <a:pt x="187" y="225"/>
                </a:lnTo>
                <a:lnTo>
                  <a:pt x="187" y="224"/>
                </a:lnTo>
                <a:lnTo>
                  <a:pt x="190" y="220"/>
                </a:lnTo>
                <a:lnTo>
                  <a:pt x="194" y="215"/>
                </a:lnTo>
                <a:lnTo>
                  <a:pt x="195" y="213"/>
                </a:lnTo>
                <a:lnTo>
                  <a:pt x="195" y="209"/>
                </a:lnTo>
                <a:lnTo>
                  <a:pt x="191" y="205"/>
                </a:lnTo>
                <a:lnTo>
                  <a:pt x="190" y="204"/>
                </a:lnTo>
                <a:lnTo>
                  <a:pt x="184" y="204"/>
                </a:lnTo>
                <a:lnTo>
                  <a:pt x="181" y="206"/>
                </a:lnTo>
                <a:lnTo>
                  <a:pt x="177" y="209"/>
                </a:lnTo>
                <a:lnTo>
                  <a:pt x="175" y="210"/>
                </a:lnTo>
                <a:lnTo>
                  <a:pt x="173" y="212"/>
                </a:lnTo>
                <a:lnTo>
                  <a:pt x="172" y="209"/>
                </a:lnTo>
                <a:lnTo>
                  <a:pt x="172" y="205"/>
                </a:lnTo>
                <a:lnTo>
                  <a:pt x="172" y="202"/>
                </a:lnTo>
                <a:lnTo>
                  <a:pt x="172" y="198"/>
                </a:lnTo>
                <a:lnTo>
                  <a:pt x="173" y="196"/>
                </a:lnTo>
                <a:lnTo>
                  <a:pt x="173" y="193"/>
                </a:lnTo>
                <a:lnTo>
                  <a:pt x="173" y="191"/>
                </a:lnTo>
                <a:lnTo>
                  <a:pt x="172" y="188"/>
                </a:lnTo>
                <a:lnTo>
                  <a:pt x="169" y="185"/>
                </a:lnTo>
                <a:lnTo>
                  <a:pt x="165" y="181"/>
                </a:lnTo>
                <a:lnTo>
                  <a:pt x="162" y="175"/>
                </a:lnTo>
                <a:lnTo>
                  <a:pt x="157" y="170"/>
                </a:lnTo>
                <a:lnTo>
                  <a:pt x="156" y="168"/>
                </a:lnTo>
                <a:lnTo>
                  <a:pt x="151" y="166"/>
                </a:lnTo>
                <a:lnTo>
                  <a:pt x="144" y="166"/>
                </a:lnTo>
                <a:lnTo>
                  <a:pt x="137" y="166"/>
                </a:lnTo>
                <a:lnTo>
                  <a:pt x="134" y="165"/>
                </a:lnTo>
                <a:lnTo>
                  <a:pt x="132" y="164"/>
                </a:lnTo>
                <a:lnTo>
                  <a:pt x="130" y="162"/>
                </a:lnTo>
                <a:lnTo>
                  <a:pt x="130" y="161"/>
                </a:lnTo>
                <a:lnTo>
                  <a:pt x="130" y="160"/>
                </a:lnTo>
                <a:lnTo>
                  <a:pt x="132" y="158"/>
                </a:lnTo>
                <a:lnTo>
                  <a:pt x="132" y="157"/>
                </a:lnTo>
                <a:lnTo>
                  <a:pt x="132" y="156"/>
                </a:lnTo>
                <a:lnTo>
                  <a:pt x="130" y="155"/>
                </a:lnTo>
                <a:lnTo>
                  <a:pt x="126" y="154"/>
                </a:lnTo>
                <a:lnTo>
                  <a:pt x="111" y="154"/>
                </a:lnTo>
                <a:lnTo>
                  <a:pt x="108" y="155"/>
                </a:lnTo>
                <a:lnTo>
                  <a:pt x="97" y="159"/>
                </a:lnTo>
                <a:lnTo>
                  <a:pt x="92" y="160"/>
                </a:lnTo>
                <a:lnTo>
                  <a:pt x="27" y="134"/>
                </a:lnTo>
                <a:lnTo>
                  <a:pt x="18" y="125"/>
                </a:lnTo>
                <a:lnTo>
                  <a:pt x="14" y="121"/>
                </a:lnTo>
                <a:lnTo>
                  <a:pt x="9" y="114"/>
                </a:lnTo>
                <a:lnTo>
                  <a:pt x="7" y="110"/>
                </a:lnTo>
                <a:lnTo>
                  <a:pt x="3" y="110"/>
                </a:lnTo>
                <a:lnTo>
                  <a:pt x="0" y="11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7" name="Google Shape;757;p23"/>
          <p:cNvSpPr/>
          <p:nvPr/>
        </p:nvSpPr>
        <p:spPr>
          <a:xfrm>
            <a:off x="5670550" y="1941513"/>
            <a:ext cx="66675" cy="46037"/>
          </a:xfrm>
          <a:custGeom>
            <a:avLst/>
            <a:gdLst/>
            <a:ahLst/>
            <a:cxnLst/>
            <a:rect l="l" t="t" r="r" b="b"/>
            <a:pathLst>
              <a:path w="42" h="29" extrusionOk="0">
                <a:moveTo>
                  <a:pt x="0" y="24"/>
                </a:moveTo>
                <a:lnTo>
                  <a:pt x="1" y="15"/>
                </a:lnTo>
                <a:lnTo>
                  <a:pt x="4" y="13"/>
                </a:lnTo>
                <a:lnTo>
                  <a:pt x="8" y="13"/>
                </a:lnTo>
                <a:lnTo>
                  <a:pt x="11" y="15"/>
                </a:lnTo>
                <a:lnTo>
                  <a:pt x="16" y="15"/>
                </a:lnTo>
                <a:lnTo>
                  <a:pt x="20" y="13"/>
                </a:lnTo>
                <a:lnTo>
                  <a:pt x="23" y="11"/>
                </a:lnTo>
                <a:lnTo>
                  <a:pt x="17" y="4"/>
                </a:lnTo>
                <a:lnTo>
                  <a:pt x="21" y="0"/>
                </a:lnTo>
                <a:lnTo>
                  <a:pt x="30" y="3"/>
                </a:lnTo>
                <a:lnTo>
                  <a:pt x="31" y="9"/>
                </a:lnTo>
                <a:lnTo>
                  <a:pt x="36" y="16"/>
                </a:lnTo>
                <a:lnTo>
                  <a:pt x="42" y="18"/>
                </a:lnTo>
                <a:lnTo>
                  <a:pt x="42" y="25"/>
                </a:lnTo>
                <a:lnTo>
                  <a:pt x="37" y="27"/>
                </a:lnTo>
                <a:lnTo>
                  <a:pt x="32" y="27"/>
                </a:lnTo>
                <a:lnTo>
                  <a:pt x="29" y="26"/>
                </a:lnTo>
                <a:lnTo>
                  <a:pt x="23" y="26"/>
                </a:lnTo>
                <a:lnTo>
                  <a:pt x="19" y="27"/>
                </a:lnTo>
                <a:lnTo>
                  <a:pt x="15" y="28"/>
                </a:lnTo>
                <a:lnTo>
                  <a:pt x="10" y="29"/>
                </a:lnTo>
                <a:lnTo>
                  <a:pt x="6" y="27"/>
                </a:lnTo>
                <a:lnTo>
                  <a:pt x="0" y="26"/>
                </a:lnTo>
                <a:lnTo>
                  <a:pt x="0" y="25"/>
                </a:lnTo>
                <a:lnTo>
                  <a:pt x="0" y="2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8" name="Google Shape;758;p23"/>
          <p:cNvSpPr/>
          <p:nvPr/>
        </p:nvSpPr>
        <p:spPr>
          <a:xfrm>
            <a:off x="5364163" y="2027238"/>
            <a:ext cx="506412" cy="674687"/>
          </a:xfrm>
          <a:custGeom>
            <a:avLst/>
            <a:gdLst/>
            <a:ahLst/>
            <a:cxnLst/>
            <a:rect l="l" t="t" r="r" b="b"/>
            <a:pathLst>
              <a:path w="319" h="425" extrusionOk="0">
                <a:moveTo>
                  <a:pt x="0" y="425"/>
                </a:moveTo>
                <a:lnTo>
                  <a:pt x="7" y="411"/>
                </a:lnTo>
                <a:lnTo>
                  <a:pt x="34" y="374"/>
                </a:lnTo>
                <a:lnTo>
                  <a:pt x="45" y="341"/>
                </a:lnTo>
                <a:lnTo>
                  <a:pt x="46" y="321"/>
                </a:lnTo>
                <a:lnTo>
                  <a:pt x="40" y="305"/>
                </a:lnTo>
                <a:lnTo>
                  <a:pt x="35" y="296"/>
                </a:lnTo>
                <a:lnTo>
                  <a:pt x="30" y="287"/>
                </a:lnTo>
                <a:lnTo>
                  <a:pt x="36" y="279"/>
                </a:lnTo>
                <a:lnTo>
                  <a:pt x="38" y="274"/>
                </a:lnTo>
                <a:lnTo>
                  <a:pt x="38" y="269"/>
                </a:lnTo>
                <a:lnTo>
                  <a:pt x="31" y="256"/>
                </a:lnTo>
                <a:lnTo>
                  <a:pt x="14" y="233"/>
                </a:lnTo>
                <a:lnTo>
                  <a:pt x="14" y="231"/>
                </a:lnTo>
                <a:lnTo>
                  <a:pt x="18" y="227"/>
                </a:lnTo>
                <a:lnTo>
                  <a:pt x="17" y="223"/>
                </a:lnTo>
                <a:lnTo>
                  <a:pt x="10" y="223"/>
                </a:lnTo>
                <a:lnTo>
                  <a:pt x="8" y="215"/>
                </a:lnTo>
                <a:lnTo>
                  <a:pt x="16" y="193"/>
                </a:lnTo>
                <a:lnTo>
                  <a:pt x="18" y="172"/>
                </a:lnTo>
                <a:lnTo>
                  <a:pt x="17" y="161"/>
                </a:lnTo>
                <a:lnTo>
                  <a:pt x="10" y="153"/>
                </a:lnTo>
                <a:lnTo>
                  <a:pt x="16" y="149"/>
                </a:lnTo>
                <a:lnTo>
                  <a:pt x="22" y="146"/>
                </a:lnTo>
                <a:lnTo>
                  <a:pt x="23" y="138"/>
                </a:lnTo>
                <a:lnTo>
                  <a:pt x="22" y="132"/>
                </a:lnTo>
                <a:lnTo>
                  <a:pt x="21" y="123"/>
                </a:lnTo>
                <a:lnTo>
                  <a:pt x="25" y="118"/>
                </a:lnTo>
                <a:lnTo>
                  <a:pt x="30" y="112"/>
                </a:lnTo>
                <a:lnTo>
                  <a:pt x="36" y="111"/>
                </a:lnTo>
                <a:lnTo>
                  <a:pt x="36" y="101"/>
                </a:lnTo>
                <a:lnTo>
                  <a:pt x="43" y="84"/>
                </a:lnTo>
                <a:lnTo>
                  <a:pt x="48" y="70"/>
                </a:lnTo>
                <a:lnTo>
                  <a:pt x="52" y="70"/>
                </a:lnTo>
                <a:lnTo>
                  <a:pt x="53" y="77"/>
                </a:lnTo>
                <a:lnTo>
                  <a:pt x="49" y="80"/>
                </a:lnTo>
                <a:lnTo>
                  <a:pt x="49" y="84"/>
                </a:lnTo>
                <a:lnTo>
                  <a:pt x="52" y="91"/>
                </a:lnTo>
                <a:lnTo>
                  <a:pt x="52" y="102"/>
                </a:lnTo>
                <a:lnTo>
                  <a:pt x="56" y="106"/>
                </a:lnTo>
                <a:lnTo>
                  <a:pt x="57" y="98"/>
                </a:lnTo>
                <a:lnTo>
                  <a:pt x="58" y="87"/>
                </a:lnTo>
                <a:lnTo>
                  <a:pt x="60" y="93"/>
                </a:lnTo>
                <a:lnTo>
                  <a:pt x="62" y="101"/>
                </a:lnTo>
                <a:lnTo>
                  <a:pt x="64" y="107"/>
                </a:lnTo>
                <a:lnTo>
                  <a:pt x="65" y="103"/>
                </a:lnTo>
                <a:lnTo>
                  <a:pt x="66" y="88"/>
                </a:lnTo>
                <a:lnTo>
                  <a:pt x="68" y="78"/>
                </a:lnTo>
                <a:lnTo>
                  <a:pt x="69" y="70"/>
                </a:lnTo>
                <a:lnTo>
                  <a:pt x="73" y="67"/>
                </a:lnTo>
                <a:lnTo>
                  <a:pt x="80" y="67"/>
                </a:lnTo>
                <a:lnTo>
                  <a:pt x="87" y="68"/>
                </a:lnTo>
                <a:lnTo>
                  <a:pt x="98" y="67"/>
                </a:lnTo>
                <a:lnTo>
                  <a:pt x="98" y="65"/>
                </a:lnTo>
                <a:lnTo>
                  <a:pt x="90" y="58"/>
                </a:lnTo>
                <a:lnTo>
                  <a:pt x="87" y="51"/>
                </a:lnTo>
                <a:lnTo>
                  <a:pt x="87" y="40"/>
                </a:lnTo>
                <a:lnTo>
                  <a:pt x="92" y="21"/>
                </a:lnTo>
                <a:lnTo>
                  <a:pt x="103" y="6"/>
                </a:lnTo>
                <a:lnTo>
                  <a:pt x="111" y="0"/>
                </a:lnTo>
                <a:lnTo>
                  <a:pt x="123" y="5"/>
                </a:lnTo>
                <a:lnTo>
                  <a:pt x="143" y="17"/>
                </a:lnTo>
                <a:lnTo>
                  <a:pt x="150" y="26"/>
                </a:lnTo>
                <a:lnTo>
                  <a:pt x="155" y="28"/>
                </a:lnTo>
                <a:lnTo>
                  <a:pt x="159" y="26"/>
                </a:lnTo>
                <a:lnTo>
                  <a:pt x="162" y="25"/>
                </a:lnTo>
                <a:lnTo>
                  <a:pt x="173" y="33"/>
                </a:lnTo>
                <a:lnTo>
                  <a:pt x="178" y="39"/>
                </a:lnTo>
                <a:lnTo>
                  <a:pt x="186" y="43"/>
                </a:lnTo>
                <a:lnTo>
                  <a:pt x="200" y="48"/>
                </a:lnTo>
                <a:lnTo>
                  <a:pt x="210" y="54"/>
                </a:lnTo>
                <a:lnTo>
                  <a:pt x="219" y="64"/>
                </a:lnTo>
                <a:lnTo>
                  <a:pt x="220" y="65"/>
                </a:lnTo>
                <a:lnTo>
                  <a:pt x="214" y="67"/>
                </a:lnTo>
                <a:lnTo>
                  <a:pt x="225" y="77"/>
                </a:lnTo>
                <a:lnTo>
                  <a:pt x="233" y="87"/>
                </a:lnTo>
                <a:lnTo>
                  <a:pt x="235" y="94"/>
                </a:lnTo>
                <a:lnTo>
                  <a:pt x="221" y="94"/>
                </a:lnTo>
                <a:lnTo>
                  <a:pt x="215" y="98"/>
                </a:lnTo>
                <a:lnTo>
                  <a:pt x="215" y="102"/>
                </a:lnTo>
                <a:lnTo>
                  <a:pt x="213" y="114"/>
                </a:lnTo>
                <a:lnTo>
                  <a:pt x="212" y="126"/>
                </a:lnTo>
                <a:lnTo>
                  <a:pt x="205" y="139"/>
                </a:lnTo>
                <a:lnTo>
                  <a:pt x="197" y="144"/>
                </a:lnTo>
                <a:lnTo>
                  <a:pt x="197" y="149"/>
                </a:lnTo>
                <a:lnTo>
                  <a:pt x="195" y="157"/>
                </a:lnTo>
                <a:lnTo>
                  <a:pt x="195" y="165"/>
                </a:lnTo>
                <a:lnTo>
                  <a:pt x="190" y="169"/>
                </a:lnTo>
                <a:lnTo>
                  <a:pt x="190" y="174"/>
                </a:lnTo>
                <a:lnTo>
                  <a:pt x="184" y="178"/>
                </a:lnTo>
                <a:lnTo>
                  <a:pt x="181" y="189"/>
                </a:lnTo>
                <a:lnTo>
                  <a:pt x="182" y="198"/>
                </a:lnTo>
                <a:lnTo>
                  <a:pt x="189" y="210"/>
                </a:lnTo>
                <a:lnTo>
                  <a:pt x="191" y="216"/>
                </a:lnTo>
                <a:lnTo>
                  <a:pt x="198" y="217"/>
                </a:lnTo>
                <a:lnTo>
                  <a:pt x="212" y="211"/>
                </a:lnTo>
                <a:lnTo>
                  <a:pt x="216" y="205"/>
                </a:lnTo>
                <a:lnTo>
                  <a:pt x="221" y="193"/>
                </a:lnTo>
                <a:lnTo>
                  <a:pt x="227" y="188"/>
                </a:lnTo>
                <a:lnTo>
                  <a:pt x="230" y="188"/>
                </a:lnTo>
                <a:lnTo>
                  <a:pt x="232" y="185"/>
                </a:lnTo>
                <a:lnTo>
                  <a:pt x="235" y="178"/>
                </a:lnTo>
                <a:lnTo>
                  <a:pt x="235" y="174"/>
                </a:lnTo>
                <a:lnTo>
                  <a:pt x="231" y="173"/>
                </a:lnTo>
                <a:lnTo>
                  <a:pt x="233" y="171"/>
                </a:lnTo>
                <a:lnTo>
                  <a:pt x="240" y="168"/>
                </a:lnTo>
                <a:lnTo>
                  <a:pt x="246" y="160"/>
                </a:lnTo>
                <a:lnTo>
                  <a:pt x="248" y="153"/>
                </a:lnTo>
                <a:lnTo>
                  <a:pt x="257" y="147"/>
                </a:lnTo>
                <a:lnTo>
                  <a:pt x="261" y="147"/>
                </a:lnTo>
                <a:lnTo>
                  <a:pt x="268" y="155"/>
                </a:lnTo>
                <a:lnTo>
                  <a:pt x="277" y="168"/>
                </a:lnTo>
                <a:lnTo>
                  <a:pt x="299" y="205"/>
                </a:lnTo>
                <a:lnTo>
                  <a:pt x="315" y="256"/>
                </a:lnTo>
                <a:lnTo>
                  <a:pt x="319" y="273"/>
                </a:lnTo>
                <a:lnTo>
                  <a:pt x="318" y="279"/>
                </a:lnTo>
                <a:lnTo>
                  <a:pt x="315" y="285"/>
                </a:lnTo>
                <a:lnTo>
                  <a:pt x="315" y="295"/>
                </a:lnTo>
                <a:lnTo>
                  <a:pt x="313" y="297"/>
                </a:lnTo>
                <a:lnTo>
                  <a:pt x="308" y="300"/>
                </a:lnTo>
                <a:lnTo>
                  <a:pt x="303" y="300"/>
                </a:lnTo>
                <a:lnTo>
                  <a:pt x="298" y="296"/>
                </a:lnTo>
                <a:lnTo>
                  <a:pt x="290" y="300"/>
                </a:lnTo>
                <a:lnTo>
                  <a:pt x="285" y="305"/>
                </a:lnTo>
                <a:lnTo>
                  <a:pt x="287" y="310"/>
                </a:lnTo>
                <a:lnTo>
                  <a:pt x="285" y="315"/>
                </a:lnTo>
                <a:lnTo>
                  <a:pt x="276" y="325"/>
                </a:lnTo>
                <a:lnTo>
                  <a:pt x="270" y="334"/>
                </a:lnTo>
                <a:lnTo>
                  <a:pt x="267" y="345"/>
                </a:lnTo>
                <a:lnTo>
                  <a:pt x="265" y="355"/>
                </a:lnTo>
                <a:lnTo>
                  <a:pt x="264" y="355"/>
                </a:lnTo>
                <a:lnTo>
                  <a:pt x="260" y="360"/>
                </a:lnTo>
                <a:lnTo>
                  <a:pt x="257" y="365"/>
                </a:lnTo>
                <a:lnTo>
                  <a:pt x="257" y="372"/>
                </a:lnTo>
                <a:lnTo>
                  <a:pt x="257" y="376"/>
                </a:lnTo>
                <a:lnTo>
                  <a:pt x="260" y="380"/>
                </a:lnTo>
                <a:lnTo>
                  <a:pt x="261" y="387"/>
                </a:lnTo>
                <a:lnTo>
                  <a:pt x="0" y="425"/>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9" name="Google Shape;759;p23"/>
          <p:cNvSpPr/>
          <p:nvPr/>
        </p:nvSpPr>
        <p:spPr>
          <a:xfrm>
            <a:off x="4860925" y="2636838"/>
            <a:ext cx="492125" cy="887412"/>
          </a:xfrm>
          <a:custGeom>
            <a:avLst/>
            <a:gdLst/>
            <a:ahLst/>
            <a:cxnLst/>
            <a:rect l="l" t="t" r="r" b="b"/>
            <a:pathLst>
              <a:path w="310" h="559" extrusionOk="0">
                <a:moveTo>
                  <a:pt x="58" y="4"/>
                </a:moveTo>
                <a:lnTo>
                  <a:pt x="257" y="0"/>
                </a:lnTo>
                <a:lnTo>
                  <a:pt x="257" y="8"/>
                </a:lnTo>
                <a:lnTo>
                  <a:pt x="260" y="20"/>
                </a:lnTo>
                <a:lnTo>
                  <a:pt x="261" y="23"/>
                </a:lnTo>
                <a:lnTo>
                  <a:pt x="265" y="28"/>
                </a:lnTo>
                <a:lnTo>
                  <a:pt x="269" y="33"/>
                </a:lnTo>
                <a:lnTo>
                  <a:pt x="274" y="38"/>
                </a:lnTo>
                <a:lnTo>
                  <a:pt x="279" y="42"/>
                </a:lnTo>
                <a:lnTo>
                  <a:pt x="310" y="354"/>
                </a:lnTo>
                <a:lnTo>
                  <a:pt x="306" y="355"/>
                </a:lnTo>
                <a:lnTo>
                  <a:pt x="302" y="356"/>
                </a:lnTo>
                <a:lnTo>
                  <a:pt x="297" y="363"/>
                </a:lnTo>
                <a:lnTo>
                  <a:pt x="296" y="366"/>
                </a:lnTo>
                <a:lnTo>
                  <a:pt x="296" y="369"/>
                </a:lnTo>
                <a:lnTo>
                  <a:pt x="300" y="372"/>
                </a:lnTo>
                <a:lnTo>
                  <a:pt x="300" y="376"/>
                </a:lnTo>
                <a:lnTo>
                  <a:pt x="300" y="380"/>
                </a:lnTo>
                <a:lnTo>
                  <a:pt x="300" y="382"/>
                </a:lnTo>
                <a:lnTo>
                  <a:pt x="300" y="384"/>
                </a:lnTo>
                <a:lnTo>
                  <a:pt x="303" y="391"/>
                </a:lnTo>
                <a:lnTo>
                  <a:pt x="296" y="397"/>
                </a:lnTo>
                <a:lnTo>
                  <a:pt x="293" y="403"/>
                </a:lnTo>
                <a:lnTo>
                  <a:pt x="293" y="409"/>
                </a:lnTo>
                <a:lnTo>
                  <a:pt x="291" y="414"/>
                </a:lnTo>
                <a:lnTo>
                  <a:pt x="287" y="421"/>
                </a:lnTo>
                <a:lnTo>
                  <a:pt x="287" y="432"/>
                </a:lnTo>
                <a:lnTo>
                  <a:pt x="285" y="443"/>
                </a:lnTo>
                <a:lnTo>
                  <a:pt x="282" y="446"/>
                </a:lnTo>
                <a:lnTo>
                  <a:pt x="277" y="462"/>
                </a:lnTo>
                <a:lnTo>
                  <a:pt x="274" y="469"/>
                </a:lnTo>
                <a:lnTo>
                  <a:pt x="274" y="481"/>
                </a:lnTo>
                <a:lnTo>
                  <a:pt x="270" y="487"/>
                </a:lnTo>
                <a:lnTo>
                  <a:pt x="276" y="496"/>
                </a:lnTo>
                <a:lnTo>
                  <a:pt x="270" y="503"/>
                </a:lnTo>
                <a:lnTo>
                  <a:pt x="258" y="502"/>
                </a:lnTo>
                <a:lnTo>
                  <a:pt x="251" y="502"/>
                </a:lnTo>
                <a:lnTo>
                  <a:pt x="247" y="508"/>
                </a:lnTo>
                <a:lnTo>
                  <a:pt x="250" y="516"/>
                </a:lnTo>
                <a:lnTo>
                  <a:pt x="259" y="523"/>
                </a:lnTo>
                <a:lnTo>
                  <a:pt x="260" y="531"/>
                </a:lnTo>
                <a:lnTo>
                  <a:pt x="254" y="535"/>
                </a:lnTo>
                <a:lnTo>
                  <a:pt x="241" y="538"/>
                </a:lnTo>
                <a:lnTo>
                  <a:pt x="233" y="542"/>
                </a:lnTo>
                <a:lnTo>
                  <a:pt x="225" y="547"/>
                </a:lnTo>
                <a:lnTo>
                  <a:pt x="217" y="559"/>
                </a:lnTo>
                <a:lnTo>
                  <a:pt x="214" y="558"/>
                </a:lnTo>
                <a:lnTo>
                  <a:pt x="212" y="553"/>
                </a:lnTo>
                <a:lnTo>
                  <a:pt x="209" y="555"/>
                </a:lnTo>
                <a:lnTo>
                  <a:pt x="205" y="544"/>
                </a:lnTo>
                <a:lnTo>
                  <a:pt x="202" y="539"/>
                </a:lnTo>
                <a:lnTo>
                  <a:pt x="202" y="536"/>
                </a:lnTo>
                <a:lnTo>
                  <a:pt x="202" y="535"/>
                </a:lnTo>
                <a:lnTo>
                  <a:pt x="196" y="535"/>
                </a:lnTo>
                <a:lnTo>
                  <a:pt x="196" y="539"/>
                </a:lnTo>
                <a:lnTo>
                  <a:pt x="194" y="542"/>
                </a:lnTo>
                <a:lnTo>
                  <a:pt x="193" y="543"/>
                </a:lnTo>
                <a:lnTo>
                  <a:pt x="190" y="539"/>
                </a:lnTo>
                <a:lnTo>
                  <a:pt x="187" y="537"/>
                </a:lnTo>
                <a:lnTo>
                  <a:pt x="183" y="533"/>
                </a:lnTo>
                <a:lnTo>
                  <a:pt x="178" y="527"/>
                </a:lnTo>
                <a:lnTo>
                  <a:pt x="175" y="523"/>
                </a:lnTo>
                <a:lnTo>
                  <a:pt x="175" y="521"/>
                </a:lnTo>
                <a:lnTo>
                  <a:pt x="175" y="519"/>
                </a:lnTo>
                <a:lnTo>
                  <a:pt x="178" y="515"/>
                </a:lnTo>
                <a:lnTo>
                  <a:pt x="178" y="510"/>
                </a:lnTo>
                <a:lnTo>
                  <a:pt x="178" y="506"/>
                </a:lnTo>
                <a:lnTo>
                  <a:pt x="178" y="502"/>
                </a:lnTo>
                <a:lnTo>
                  <a:pt x="172" y="494"/>
                </a:lnTo>
                <a:lnTo>
                  <a:pt x="167" y="489"/>
                </a:lnTo>
                <a:lnTo>
                  <a:pt x="160" y="484"/>
                </a:lnTo>
                <a:lnTo>
                  <a:pt x="155" y="478"/>
                </a:lnTo>
                <a:lnTo>
                  <a:pt x="155" y="475"/>
                </a:lnTo>
                <a:lnTo>
                  <a:pt x="155" y="469"/>
                </a:lnTo>
                <a:lnTo>
                  <a:pt x="152" y="461"/>
                </a:lnTo>
                <a:lnTo>
                  <a:pt x="145" y="457"/>
                </a:lnTo>
                <a:lnTo>
                  <a:pt x="138" y="453"/>
                </a:lnTo>
                <a:lnTo>
                  <a:pt x="130" y="447"/>
                </a:lnTo>
                <a:lnTo>
                  <a:pt x="113" y="436"/>
                </a:lnTo>
                <a:lnTo>
                  <a:pt x="106" y="432"/>
                </a:lnTo>
                <a:lnTo>
                  <a:pt x="100" y="428"/>
                </a:lnTo>
                <a:lnTo>
                  <a:pt x="98" y="424"/>
                </a:lnTo>
                <a:lnTo>
                  <a:pt x="98" y="421"/>
                </a:lnTo>
                <a:lnTo>
                  <a:pt x="98" y="415"/>
                </a:lnTo>
                <a:lnTo>
                  <a:pt x="98" y="414"/>
                </a:lnTo>
                <a:lnTo>
                  <a:pt x="102" y="408"/>
                </a:lnTo>
                <a:lnTo>
                  <a:pt x="105" y="406"/>
                </a:lnTo>
                <a:lnTo>
                  <a:pt x="108" y="396"/>
                </a:lnTo>
                <a:lnTo>
                  <a:pt x="109" y="389"/>
                </a:lnTo>
                <a:lnTo>
                  <a:pt x="112" y="380"/>
                </a:lnTo>
                <a:lnTo>
                  <a:pt x="112" y="378"/>
                </a:lnTo>
                <a:lnTo>
                  <a:pt x="116" y="375"/>
                </a:lnTo>
                <a:lnTo>
                  <a:pt x="118" y="372"/>
                </a:lnTo>
                <a:lnTo>
                  <a:pt x="110" y="360"/>
                </a:lnTo>
                <a:lnTo>
                  <a:pt x="105" y="353"/>
                </a:lnTo>
                <a:lnTo>
                  <a:pt x="100" y="345"/>
                </a:lnTo>
                <a:lnTo>
                  <a:pt x="95" y="343"/>
                </a:lnTo>
                <a:lnTo>
                  <a:pt x="90" y="343"/>
                </a:lnTo>
                <a:lnTo>
                  <a:pt x="83" y="344"/>
                </a:lnTo>
                <a:lnTo>
                  <a:pt x="82" y="348"/>
                </a:lnTo>
                <a:lnTo>
                  <a:pt x="81" y="352"/>
                </a:lnTo>
                <a:lnTo>
                  <a:pt x="75" y="355"/>
                </a:lnTo>
                <a:lnTo>
                  <a:pt x="73" y="353"/>
                </a:lnTo>
                <a:lnTo>
                  <a:pt x="69" y="350"/>
                </a:lnTo>
                <a:lnTo>
                  <a:pt x="66" y="345"/>
                </a:lnTo>
                <a:lnTo>
                  <a:pt x="62" y="340"/>
                </a:lnTo>
                <a:lnTo>
                  <a:pt x="60" y="335"/>
                </a:lnTo>
                <a:lnTo>
                  <a:pt x="58" y="330"/>
                </a:lnTo>
                <a:lnTo>
                  <a:pt x="58" y="323"/>
                </a:lnTo>
                <a:lnTo>
                  <a:pt x="58" y="319"/>
                </a:lnTo>
                <a:lnTo>
                  <a:pt x="57" y="317"/>
                </a:lnTo>
                <a:lnTo>
                  <a:pt x="56" y="312"/>
                </a:lnTo>
                <a:lnTo>
                  <a:pt x="54" y="307"/>
                </a:lnTo>
                <a:lnTo>
                  <a:pt x="51" y="305"/>
                </a:lnTo>
                <a:lnTo>
                  <a:pt x="46" y="299"/>
                </a:lnTo>
                <a:lnTo>
                  <a:pt x="38" y="297"/>
                </a:lnTo>
                <a:lnTo>
                  <a:pt x="36" y="297"/>
                </a:lnTo>
                <a:lnTo>
                  <a:pt x="32" y="285"/>
                </a:lnTo>
                <a:lnTo>
                  <a:pt x="27" y="280"/>
                </a:lnTo>
                <a:lnTo>
                  <a:pt x="25" y="275"/>
                </a:lnTo>
                <a:lnTo>
                  <a:pt x="23" y="270"/>
                </a:lnTo>
                <a:lnTo>
                  <a:pt x="20" y="266"/>
                </a:lnTo>
                <a:lnTo>
                  <a:pt x="14" y="262"/>
                </a:lnTo>
                <a:lnTo>
                  <a:pt x="13" y="262"/>
                </a:lnTo>
                <a:lnTo>
                  <a:pt x="11" y="260"/>
                </a:lnTo>
                <a:lnTo>
                  <a:pt x="9" y="254"/>
                </a:lnTo>
                <a:lnTo>
                  <a:pt x="8" y="247"/>
                </a:lnTo>
                <a:lnTo>
                  <a:pt x="8" y="243"/>
                </a:lnTo>
                <a:lnTo>
                  <a:pt x="8" y="241"/>
                </a:lnTo>
                <a:lnTo>
                  <a:pt x="8" y="238"/>
                </a:lnTo>
                <a:lnTo>
                  <a:pt x="9" y="236"/>
                </a:lnTo>
                <a:lnTo>
                  <a:pt x="7" y="230"/>
                </a:lnTo>
                <a:lnTo>
                  <a:pt x="3" y="224"/>
                </a:lnTo>
                <a:lnTo>
                  <a:pt x="0" y="220"/>
                </a:lnTo>
                <a:lnTo>
                  <a:pt x="0" y="219"/>
                </a:lnTo>
                <a:lnTo>
                  <a:pt x="3" y="214"/>
                </a:lnTo>
                <a:lnTo>
                  <a:pt x="4" y="209"/>
                </a:lnTo>
                <a:lnTo>
                  <a:pt x="4" y="198"/>
                </a:lnTo>
                <a:lnTo>
                  <a:pt x="6" y="194"/>
                </a:lnTo>
                <a:lnTo>
                  <a:pt x="11" y="189"/>
                </a:lnTo>
                <a:lnTo>
                  <a:pt x="18" y="181"/>
                </a:lnTo>
                <a:lnTo>
                  <a:pt x="21" y="179"/>
                </a:lnTo>
                <a:lnTo>
                  <a:pt x="24" y="177"/>
                </a:lnTo>
                <a:lnTo>
                  <a:pt x="27" y="171"/>
                </a:lnTo>
                <a:lnTo>
                  <a:pt x="27" y="164"/>
                </a:lnTo>
                <a:lnTo>
                  <a:pt x="28" y="162"/>
                </a:lnTo>
                <a:lnTo>
                  <a:pt x="31" y="161"/>
                </a:lnTo>
                <a:lnTo>
                  <a:pt x="32" y="159"/>
                </a:lnTo>
                <a:lnTo>
                  <a:pt x="34" y="154"/>
                </a:lnTo>
                <a:lnTo>
                  <a:pt x="34" y="148"/>
                </a:lnTo>
                <a:lnTo>
                  <a:pt x="32" y="144"/>
                </a:lnTo>
                <a:lnTo>
                  <a:pt x="29" y="137"/>
                </a:lnTo>
                <a:lnTo>
                  <a:pt x="26" y="132"/>
                </a:lnTo>
                <a:lnTo>
                  <a:pt x="22" y="127"/>
                </a:lnTo>
                <a:lnTo>
                  <a:pt x="22" y="125"/>
                </a:lnTo>
                <a:lnTo>
                  <a:pt x="26" y="111"/>
                </a:lnTo>
                <a:lnTo>
                  <a:pt x="28" y="105"/>
                </a:lnTo>
                <a:lnTo>
                  <a:pt x="32" y="103"/>
                </a:lnTo>
                <a:lnTo>
                  <a:pt x="41" y="98"/>
                </a:lnTo>
                <a:lnTo>
                  <a:pt x="51" y="94"/>
                </a:lnTo>
                <a:lnTo>
                  <a:pt x="57" y="91"/>
                </a:lnTo>
                <a:lnTo>
                  <a:pt x="63" y="88"/>
                </a:lnTo>
                <a:lnTo>
                  <a:pt x="71" y="84"/>
                </a:lnTo>
                <a:lnTo>
                  <a:pt x="74" y="81"/>
                </a:lnTo>
                <a:lnTo>
                  <a:pt x="74" y="77"/>
                </a:lnTo>
                <a:lnTo>
                  <a:pt x="74" y="72"/>
                </a:lnTo>
                <a:lnTo>
                  <a:pt x="75" y="67"/>
                </a:lnTo>
                <a:lnTo>
                  <a:pt x="81" y="59"/>
                </a:lnTo>
                <a:lnTo>
                  <a:pt x="81" y="56"/>
                </a:lnTo>
                <a:lnTo>
                  <a:pt x="78" y="51"/>
                </a:lnTo>
                <a:lnTo>
                  <a:pt x="77" y="47"/>
                </a:lnTo>
                <a:lnTo>
                  <a:pt x="78" y="44"/>
                </a:lnTo>
                <a:lnTo>
                  <a:pt x="77" y="40"/>
                </a:lnTo>
                <a:lnTo>
                  <a:pt x="75" y="36"/>
                </a:lnTo>
                <a:lnTo>
                  <a:pt x="72" y="30"/>
                </a:lnTo>
                <a:lnTo>
                  <a:pt x="66" y="20"/>
                </a:lnTo>
                <a:lnTo>
                  <a:pt x="63" y="18"/>
                </a:lnTo>
                <a:lnTo>
                  <a:pt x="58" y="4"/>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0" name="Google Shape;760;p23"/>
          <p:cNvSpPr/>
          <p:nvPr/>
        </p:nvSpPr>
        <p:spPr>
          <a:xfrm>
            <a:off x="5302250" y="2665413"/>
            <a:ext cx="373063" cy="676275"/>
          </a:xfrm>
          <a:custGeom>
            <a:avLst/>
            <a:gdLst/>
            <a:ahLst/>
            <a:cxnLst/>
            <a:rect l="l" t="t" r="r" b="b"/>
            <a:pathLst>
              <a:path w="235" h="426" extrusionOk="0">
                <a:moveTo>
                  <a:pt x="0" y="24"/>
                </a:moveTo>
                <a:lnTo>
                  <a:pt x="5" y="28"/>
                </a:lnTo>
                <a:lnTo>
                  <a:pt x="9" y="31"/>
                </a:lnTo>
                <a:lnTo>
                  <a:pt x="16" y="32"/>
                </a:lnTo>
                <a:lnTo>
                  <a:pt x="20" y="32"/>
                </a:lnTo>
                <a:lnTo>
                  <a:pt x="29" y="30"/>
                </a:lnTo>
                <a:lnTo>
                  <a:pt x="36" y="27"/>
                </a:lnTo>
                <a:lnTo>
                  <a:pt x="40" y="25"/>
                </a:lnTo>
                <a:lnTo>
                  <a:pt x="41" y="19"/>
                </a:lnTo>
                <a:lnTo>
                  <a:pt x="177" y="0"/>
                </a:lnTo>
                <a:lnTo>
                  <a:pt x="232" y="294"/>
                </a:lnTo>
                <a:lnTo>
                  <a:pt x="231" y="299"/>
                </a:lnTo>
                <a:lnTo>
                  <a:pt x="226" y="301"/>
                </a:lnTo>
                <a:lnTo>
                  <a:pt x="226" y="305"/>
                </a:lnTo>
                <a:lnTo>
                  <a:pt x="231" y="307"/>
                </a:lnTo>
                <a:lnTo>
                  <a:pt x="232" y="307"/>
                </a:lnTo>
                <a:lnTo>
                  <a:pt x="232" y="310"/>
                </a:lnTo>
                <a:lnTo>
                  <a:pt x="232" y="313"/>
                </a:lnTo>
                <a:lnTo>
                  <a:pt x="234" y="314"/>
                </a:lnTo>
                <a:lnTo>
                  <a:pt x="235" y="318"/>
                </a:lnTo>
                <a:lnTo>
                  <a:pt x="233" y="318"/>
                </a:lnTo>
                <a:lnTo>
                  <a:pt x="224" y="323"/>
                </a:lnTo>
                <a:lnTo>
                  <a:pt x="222" y="325"/>
                </a:lnTo>
                <a:lnTo>
                  <a:pt x="215" y="327"/>
                </a:lnTo>
                <a:lnTo>
                  <a:pt x="209" y="325"/>
                </a:lnTo>
                <a:lnTo>
                  <a:pt x="200" y="317"/>
                </a:lnTo>
                <a:lnTo>
                  <a:pt x="192" y="322"/>
                </a:lnTo>
                <a:lnTo>
                  <a:pt x="185" y="329"/>
                </a:lnTo>
                <a:lnTo>
                  <a:pt x="185" y="342"/>
                </a:lnTo>
                <a:lnTo>
                  <a:pt x="180" y="349"/>
                </a:lnTo>
                <a:lnTo>
                  <a:pt x="174" y="355"/>
                </a:lnTo>
                <a:lnTo>
                  <a:pt x="173" y="363"/>
                </a:lnTo>
                <a:lnTo>
                  <a:pt x="164" y="369"/>
                </a:lnTo>
                <a:lnTo>
                  <a:pt x="157" y="378"/>
                </a:lnTo>
                <a:lnTo>
                  <a:pt x="152" y="388"/>
                </a:lnTo>
                <a:lnTo>
                  <a:pt x="141" y="391"/>
                </a:lnTo>
                <a:lnTo>
                  <a:pt x="135" y="388"/>
                </a:lnTo>
                <a:lnTo>
                  <a:pt x="132" y="378"/>
                </a:lnTo>
                <a:lnTo>
                  <a:pt x="128" y="374"/>
                </a:lnTo>
                <a:lnTo>
                  <a:pt x="124" y="374"/>
                </a:lnTo>
                <a:lnTo>
                  <a:pt x="123" y="382"/>
                </a:lnTo>
                <a:lnTo>
                  <a:pt x="121" y="387"/>
                </a:lnTo>
                <a:lnTo>
                  <a:pt x="116" y="387"/>
                </a:lnTo>
                <a:lnTo>
                  <a:pt x="109" y="395"/>
                </a:lnTo>
                <a:lnTo>
                  <a:pt x="106" y="399"/>
                </a:lnTo>
                <a:lnTo>
                  <a:pt x="99" y="398"/>
                </a:lnTo>
                <a:lnTo>
                  <a:pt x="92" y="395"/>
                </a:lnTo>
                <a:lnTo>
                  <a:pt x="88" y="395"/>
                </a:lnTo>
                <a:lnTo>
                  <a:pt x="78" y="402"/>
                </a:lnTo>
                <a:lnTo>
                  <a:pt x="77" y="410"/>
                </a:lnTo>
                <a:lnTo>
                  <a:pt x="72" y="411"/>
                </a:lnTo>
                <a:lnTo>
                  <a:pt x="64" y="408"/>
                </a:lnTo>
                <a:lnTo>
                  <a:pt x="61" y="402"/>
                </a:lnTo>
                <a:lnTo>
                  <a:pt x="56" y="399"/>
                </a:lnTo>
                <a:lnTo>
                  <a:pt x="51" y="402"/>
                </a:lnTo>
                <a:lnTo>
                  <a:pt x="47" y="405"/>
                </a:lnTo>
                <a:lnTo>
                  <a:pt x="43" y="412"/>
                </a:lnTo>
                <a:lnTo>
                  <a:pt x="37" y="418"/>
                </a:lnTo>
                <a:lnTo>
                  <a:pt x="31" y="421"/>
                </a:lnTo>
                <a:lnTo>
                  <a:pt x="24" y="422"/>
                </a:lnTo>
                <a:lnTo>
                  <a:pt x="18" y="423"/>
                </a:lnTo>
                <a:lnTo>
                  <a:pt x="10" y="426"/>
                </a:lnTo>
                <a:lnTo>
                  <a:pt x="5" y="424"/>
                </a:lnTo>
                <a:lnTo>
                  <a:pt x="8" y="418"/>
                </a:lnTo>
                <a:lnTo>
                  <a:pt x="8" y="413"/>
                </a:lnTo>
                <a:lnTo>
                  <a:pt x="8" y="403"/>
                </a:lnTo>
                <a:lnTo>
                  <a:pt x="9" y="398"/>
                </a:lnTo>
                <a:lnTo>
                  <a:pt x="12" y="394"/>
                </a:lnTo>
                <a:lnTo>
                  <a:pt x="14" y="390"/>
                </a:lnTo>
                <a:lnTo>
                  <a:pt x="14" y="386"/>
                </a:lnTo>
                <a:lnTo>
                  <a:pt x="15" y="386"/>
                </a:lnTo>
                <a:lnTo>
                  <a:pt x="15" y="382"/>
                </a:lnTo>
                <a:lnTo>
                  <a:pt x="18" y="378"/>
                </a:lnTo>
                <a:lnTo>
                  <a:pt x="21" y="376"/>
                </a:lnTo>
                <a:lnTo>
                  <a:pt x="23" y="374"/>
                </a:lnTo>
                <a:lnTo>
                  <a:pt x="23" y="373"/>
                </a:lnTo>
                <a:lnTo>
                  <a:pt x="23" y="372"/>
                </a:lnTo>
                <a:lnTo>
                  <a:pt x="21" y="366"/>
                </a:lnTo>
                <a:lnTo>
                  <a:pt x="20" y="360"/>
                </a:lnTo>
                <a:lnTo>
                  <a:pt x="20" y="354"/>
                </a:lnTo>
                <a:lnTo>
                  <a:pt x="21" y="354"/>
                </a:lnTo>
                <a:lnTo>
                  <a:pt x="19" y="353"/>
                </a:lnTo>
                <a:lnTo>
                  <a:pt x="18" y="352"/>
                </a:lnTo>
                <a:lnTo>
                  <a:pt x="16" y="351"/>
                </a:lnTo>
                <a:lnTo>
                  <a:pt x="16" y="348"/>
                </a:lnTo>
                <a:lnTo>
                  <a:pt x="18" y="346"/>
                </a:lnTo>
                <a:lnTo>
                  <a:pt x="22" y="339"/>
                </a:lnTo>
                <a:lnTo>
                  <a:pt x="24" y="338"/>
                </a:lnTo>
                <a:lnTo>
                  <a:pt x="26" y="337"/>
                </a:lnTo>
                <a:lnTo>
                  <a:pt x="30" y="337"/>
                </a:lnTo>
                <a:lnTo>
                  <a:pt x="31" y="336"/>
                </a:lnTo>
                <a:lnTo>
                  <a:pt x="31" y="335"/>
                </a:lnTo>
                <a:lnTo>
                  <a:pt x="0" y="29"/>
                </a:lnTo>
                <a:lnTo>
                  <a:pt x="0" y="24"/>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1" name="Google Shape;761;p23"/>
          <p:cNvSpPr/>
          <p:nvPr/>
        </p:nvSpPr>
        <p:spPr>
          <a:xfrm>
            <a:off x="5583238" y="2533650"/>
            <a:ext cx="550862" cy="623888"/>
          </a:xfrm>
          <a:custGeom>
            <a:avLst/>
            <a:gdLst/>
            <a:ahLst/>
            <a:cxnLst/>
            <a:rect l="l" t="t" r="r" b="b"/>
            <a:pathLst>
              <a:path w="347" h="393" extrusionOk="0">
                <a:moveTo>
                  <a:pt x="0" y="83"/>
                </a:moveTo>
                <a:lnTo>
                  <a:pt x="128" y="64"/>
                </a:lnTo>
                <a:lnTo>
                  <a:pt x="123" y="72"/>
                </a:lnTo>
                <a:lnTo>
                  <a:pt x="134" y="70"/>
                </a:lnTo>
                <a:lnTo>
                  <a:pt x="140" y="70"/>
                </a:lnTo>
                <a:lnTo>
                  <a:pt x="141" y="68"/>
                </a:lnTo>
                <a:lnTo>
                  <a:pt x="143" y="64"/>
                </a:lnTo>
                <a:lnTo>
                  <a:pt x="147" y="65"/>
                </a:lnTo>
                <a:lnTo>
                  <a:pt x="149" y="69"/>
                </a:lnTo>
                <a:lnTo>
                  <a:pt x="156" y="71"/>
                </a:lnTo>
                <a:lnTo>
                  <a:pt x="168" y="72"/>
                </a:lnTo>
                <a:lnTo>
                  <a:pt x="176" y="67"/>
                </a:lnTo>
                <a:lnTo>
                  <a:pt x="177" y="62"/>
                </a:lnTo>
                <a:lnTo>
                  <a:pt x="179" y="62"/>
                </a:lnTo>
                <a:lnTo>
                  <a:pt x="183" y="65"/>
                </a:lnTo>
                <a:lnTo>
                  <a:pt x="186" y="67"/>
                </a:lnTo>
                <a:lnTo>
                  <a:pt x="180" y="72"/>
                </a:lnTo>
                <a:lnTo>
                  <a:pt x="173" y="74"/>
                </a:lnTo>
                <a:lnTo>
                  <a:pt x="167" y="77"/>
                </a:lnTo>
                <a:lnTo>
                  <a:pt x="163" y="80"/>
                </a:lnTo>
                <a:lnTo>
                  <a:pt x="159" y="83"/>
                </a:lnTo>
                <a:lnTo>
                  <a:pt x="166" y="84"/>
                </a:lnTo>
                <a:lnTo>
                  <a:pt x="183" y="80"/>
                </a:lnTo>
                <a:lnTo>
                  <a:pt x="195" y="73"/>
                </a:lnTo>
                <a:lnTo>
                  <a:pt x="202" y="67"/>
                </a:lnTo>
                <a:lnTo>
                  <a:pt x="205" y="65"/>
                </a:lnTo>
                <a:lnTo>
                  <a:pt x="208" y="65"/>
                </a:lnTo>
                <a:lnTo>
                  <a:pt x="215" y="65"/>
                </a:lnTo>
                <a:lnTo>
                  <a:pt x="224" y="63"/>
                </a:lnTo>
                <a:lnTo>
                  <a:pt x="231" y="58"/>
                </a:lnTo>
                <a:lnTo>
                  <a:pt x="237" y="53"/>
                </a:lnTo>
                <a:lnTo>
                  <a:pt x="248" y="50"/>
                </a:lnTo>
                <a:lnTo>
                  <a:pt x="266" y="42"/>
                </a:lnTo>
                <a:lnTo>
                  <a:pt x="282" y="27"/>
                </a:lnTo>
                <a:lnTo>
                  <a:pt x="308" y="8"/>
                </a:lnTo>
                <a:lnTo>
                  <a:pt x="316" y="2"/>
                </a:lnTo>
                <a:lnTo>
                  <a:pt x="321" y="0"/>
                </a:lnTo>
                <a:lnTo>
                  <a:pt x="347" y="136"/>
                </a:lnTo>
                <a:lnTo>
                  <a:pt x="340" y="142"/>
                </a:lnTo>
                <a:lnTo>
                  <a:pt x="335" y="144"/>
                </a:lnTo>
                <a:lnTo>
                  <a:pt x="332" y="150"/>
                </a:lnTo>
                <a:lnTo>
                  <a:pt x="332" y="154"/>
                </a:lnTo>
                <a:lnTo>
                  <a:pt x="335" y="156"/>
                </a:lnTo>
                <a:lnTo>
                  <a:pt x="340" y="164"/>
                </a:lnTo>
                <a:lnTo>
                  <a:pt x="340" y="170"/>
                </a:lnTo>
                <a:lnTo>
                  <a:pt x="339" y="177"/>
                </a:lnTo>
                <a:lnTo>
                  <a:pt x="338" y="183"/>
                </a:lnTo>
                <a:lnTo>
                  <a:pt x="339" y="189"/>
                </a:lnTo>
                <a:lnTo>
                  <a:pt x="335" y="200"/>
                </a:lnTo>
                <a:lnTo>
                  <a:pt x="325" y="228"/>
                </a:lnTo>
                <a:lnTo>
                  <a:pt x="316" y="256"/>
                </a:lnTo>
                <a:lnTo>
                  <a:pt x="311" y="261"/>
                </a:lnTo>
                <a:lnTo>
                  <a:pt x="308" y="263"/>
                </a:lnTo>
                <a:lnTo>
                  <a:pt x="308" y="270"/>
                </a:lnTo>
                <a:lnTo>
                  <a:pt x="310" y="273"/>
                </a:lnTo>
                <a:lnTo>
                  <a:pt x="310" y="279"/>
                </a:lnTo>
                <a:lnTo>
                  <a:pt x="310" y="282"/>
                </a:lnTo>
                <a:lnTo>
                  <a:pt x="307" y="289"/>
                </a:lnTo>
                <a:lnTo>
                  <a:pt x="303" y="291"/>
                </a:lnTo>
                <a:lnTo>
                  <a:pt x="298" y="291"/>
                </a:lnTo>
                <a:lnTo>
                  <a:pt x="293" y="291"/>
                </a:lnTo>
                <a:lnTo>
                  <a:pt x="284" y="295"/>
                </a:lnTo>
                <a:lnTo>
                  <a:pt x="268" y="316"/>
                </a:lnTo>
                <a:lnTo>
                  <a:pt x="268" y="321"/>
                </a:lnTo>
                <a:lnTo>
                  <a:pt x="270" y="328"/>
                </a:lnTo>
                <a:lnTo>
                  <a:pt x="272" y="333"/>
                </a:lnTo>
                <a:lnTo>
                  <a:pt x="268" y="335"/>
                </a:lnTo>
                <a:lnTo>
                  <a:pt x="263" y="336"/>
                </a:lnTo>
                <a:lnTo>
                  <a:pt x="259" y="336"/>
                </a:lnTo>
                <a:lnTo>
                  <a:pt x="255" y="340"/>
                </a:lnTo>
                <a:lnTo>
                  <a:pt x="260" y="348"/>
                </a:lnTo>
                <a:lnTo>
                  <a:pt x="263" y="351"/>
                </a:lnTo>
                <a:lnTo>
                  <a:pt x="266" y="357"/>
                </a:lnTo>
                <a:lnTo>
                  <a:pt x="263" y="358"/>
                </a:lnTo>
                <a:lnTo>
                  <a:pt x="258" y="358"/>
                </a:lnTo>
                <a:lnTo>
                  <a:pt x="256" y="360"/>
                </a:lnTo>
                <a:lnTo>
                  <a:pt x="256" y="364"/>
                </a:lnTo>
                <a:lnTo>
                  <a:pt x="252" y="363"/>
                </a:lnTo>
                <a:lnTo>
                  <a:pt x="251" y="356"/>
                </a:lnTo>
                <a:lnTo>
                  <a:pt x="248" y="352"/>
                </a:lnTo>
                <a:lnTo>
                  <a:pt x="246" y="352"/>
                </a:lnTo>
                <a:lnTo>
                  <a:pt x="243" y="354"/>
                </a:lnTo>
                <a:lnTo>
                  <a:pt x="241" y="358"/>
                </a:lnTo>
                <a:lnTo>
                  <a:pt x="241" y="362"/>
                </a:lnTo>
                <a:lnTo>
                  <a:pt x="246" y="366"/>
                </a:lnTo>
                <a:lnTo>
                  <a:pt x="246" y="367"/>
                </a:lnTo>
                <a:lnTo>
                  <a:pt x="243" y="372"/>
                </a:lnTo>
                <a:lnTo>
                  <a:pt x="237" y="374"/>
                </a:lnTo>
                <a:lnTo>
                  <a:pt x="233" y="385"/>
                </a:lnTo>
                <a:lnTo>
                  <a:pt x="231" y="388"/>
                </a:lnTo>
                <a:lnTo>
                  <a:pt x="227" y="391"/>
                </a:lnTo>
                <a:lnTo>
                  <a:pt x="220" y="392"/>
                </a:lnTo>
                <a:lnTo>
                  <a:pt x="214" y="393"/>
                </a:lnTo>
                <a:lnTo>
                  <a:pt x="206" y="392"/>
                </a:lnTo>
                <a:lnTo>
                  <a:pt x="202" y="390"/>
                </a:lnTo>
                <a:lnTo>
                  <a:pt x="197" y="386"/>
                </a:lnTo>
                <a:lnTo>
                  <a:pt x="195" y="384"/>
                </a:lnTo>
                <a:lnTo>
                  <a:pt x="190" y="382"/>
                </a:lnTo>
                <a:lnTo>
                  <a:pt x="186" y="382"/>
                </a:lnTo>
                <a:lnTo>
                  <a:pt x="184" y="380"/>
                </a:lnTo>
                <a:lnTo>
                  <a:pt x="181" y="377"/>
                </a:lnTo>
                <a:lnTo>
                  <a:pt x="180" y="376"/>
                </a:lnTo>
                <a:lnTo>
                  <a:pt x="176" y="378"/>
                </a:lnTo>
                <a:lnTo>
                  <a:pt x="174" y="381"/>
                </a:lnTo>
                <a:lnTo>
                  <a:pt x="168" y="384"/>
                </a:lnTo>
                <a:lnTo>
                  <a:pt x="167" y="386"/>
                </a:lnTo>
                <a:lnTo>
                  <a:pt x="164" y="389"/>
                </a:lnTo>
                <a:lnTo>
                  <a:pt x="162" y="388"/>
                </a:lnTo>
                <a:lnTo>
                  <a:pt x="158" y="386"/>
                </a:lnTo>
                <a:lnTo>
                  <a:pt x="155" y="386"/>
                </a:lnTo>
                <a:lnTo>
                  <a:pt x="153" y="388"/>
                </a:lnTo>
                <a:lnTo>
                  <a:pt x="150" y="389"/>
                </a:lnTo>
                <a:lnTo>
                  <a:pt x="147" y="389"/>
                </a:lnTo>
                <a:lnTo>
                  <a:pt x="144" y="386"/>
                </a:lnTo>
                <a:lnTo>
                  <a:pt x="141" y="382"/>
                </a:lnTo>
                <a:lnTo>
                  <a:pt x="138" y="381"/>
                </a:lnTo>
                <a:lnTo>
                  <a:pt x="134" y="380"/>
                </a:lnTo>
                <a:lnTo>
                  <a:pt x="130" y="382"/>
                </a:lnTo>
                <a:lnTo>
                  <a:pt x="123" y="384"/>
                </a:lnTo>
                <a:lnTo>
                  <a:pt x="119" y="385"/>
                </a:lnTo>
                <a:lnTo>
                  <a:pt x="116" y="386"/>
                </a:lnTo>
                <a:lnTo>
                  <a:pt x="113" y="382"/>
                </a:lnTo>
                <a:lnTo>
                  <a:pt x="107" y="379"/>
                </a:lnTo>
                <a:lnTo>
                  <a:pt x="107" y="376"/>
                </a:lnTo>
                <a:lnTo>
                  <a:pt x="106" y="374"/>
                </a:lnTo>
                <a:lnTo>
                  <a:pt x="103" y="369"/>
                </a:lnTo>
                <a:lnTo>
                  <a:pt x="97" y="365"/>
                </a:lnTo>
                <a:lnTo>
                  <a:pt x="92" y="361"/>
                </a:lnTo>
                <a:lnTo>
                  <a:pt x="87" y="360"/>
                </a:lnTo>
                <a:lnTo>
                  <a:pt x="82" y="359"/>
                </a:lnTo>
                <a:lnTo>
                  <a:pt x="78" y="360"/>
                </a:lnTo>
                <a:lnTo>
                  <a:pt x="73" y="358"/>
                </a:lnTo>
                <a:lnTo>
                  <a:pt x="70" y="361"/>
                </a:lnTo>
                <a:lnTo>
                  <a:pt x="70" y="362"/>
                </a:lnTo>
                <a:lnTo>
                  <a:pt x="67" y="364"/>
                </a:lnTo>
                <a:lnTo>
                  <a:pt x="64" y="364"/>
                </a:lnTo>
                <a:lnTo>
                  <a:pt x="61" y="364"/>
                </a:lnTo>
                <a:lnTo>
                  <a:pt x="58" y="367"/>
                </a:lnTo>
                <a:lnTo>
                  <a:pt x="57" y="372"/>
                </a:lnTo>
                <a:lnTo>
                  <a:pt x="55" y="379"/>
                </a:lnTo>
                <a:lnTo>
                  <a:pt x="0" y="83"/>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2" name="Google Shape;762;p23"/>
          <p:cNvSpPr/>
          <p:nvPr/>
        </p:nvSpPr>
        <p:spPr>
          <a:xfrm>
            <a:off x="5138738" y="3101975"/>
            <a:ext cx="893762" cy="468313"/>
          </a:xfrm>
          <a:custGeom>
            <a:avLst/>
            <a:gdLst/>
            <a:ahLst/>
            <a:cxnLst/>
            <a:rect l="l" t="t" r="r" b="b"/>
            <a:pathLst>
              <a:path w="563" h="295" extrusionOk="0">
                <a:moveTo>
                  <a:pt x="0" y="295"/>
                </a:moveTo>
                <a:lnTo>
                  <a:pt x="11" y="291"/>
                </a:lnTo>
                <a:lnTo>
                  <a:pt x="17" y="289"/>
                </a:lnTo>
                <a:lnTo>
                  <a:pt x="25" y="285"/>
                </a:lnTo>
                <a:lnTo>
                  <a:pt x="27" y="285"/>
                </a:lnTo>
                <a:lnTo>
                  <a:pt x="27" y="280"/>
                </a:lnTo>
                <a:lnTo>
                  <a:pt x="27" y="271"/>
                </a:lnTo>
                <a:lnTo>
                  <a:pt x="31" y="268"/>
                </a:lnTo>
                <a:lnTo>
                  <a:pt x="34" y="267"/>
                </a:lnTo>
                <a:lnTo>
                  <a:pt x="34" y="265"/>
                </a:lnTo>
                <a:lnTo>
                  <a:pt x="33" y="262"/>
                </a:lnTo>
                <a:lnTo>
                  <a:pt x="37" y="260"/>
                </a:lnTo>
                <a:lnTo>
                  <a:pt x="39" y="264"/>
                </a:lnTo>
                <a:lnTo>
                  <a:pt x="42" y="266"/>
                </a:lnTo>
                <a:lnTo>
                  <a:pt x="43" y="262"/>
                </a:lnTo>
                <a:lnTo>
                  <a:pt x="49" y="255"/>
                </a:lnTo>
                <a:lnTo>
                  <a:pt x="51" y="253"/>
                </a:lnTo>
                <a:lnTo>
                  <a:pt x="58" y="248"/>
                </a:lnTo>
                <a:lnTo>
                  <a:pt x="70" y="243"/>
                </a:lnTo>
                <a:lnTo>
                  <a:pt x="78" y="241"/>
                </a:lnTo>
                <a:lnTo>
                  <a:pt x="80" y="240"/>
                </a:lnTo>
                <a:lnTo>
                  <a:pt x="83" y="239"/>
                </a:lnTo>
                <a:lnTo>
                  <a:pt x="84" y="235"/>
                </a:lnTo>
                <a:lnTo>
                  <a:pt x="84" y="232"/>
                </a:lnTo>
                <a:lnTo>
                  <a:pt x="83" y="230"/>
                </a:lnTo>
                <a:lnTo>
                  <a:pt x="79" y="226"/>
                </a:lnTo>
                <a:lnTo>
                  <a:pt x="75" y="224"/>
                </a:lnTo>
                <a:lnTo>
                  <a:pt x="73" y="219"/>
                </a:lnTo>
                <a:lnTo>
                  <a:pt x="72" y="215"/>
                </a:lnTo>
                <a:lnTo>
                  <a:pt x="73" y="214"/>
                </a:lnTo>
                <a:lnTo>
                  <a:pt x="75" y="210"/>
                </a:lnTo>
                <a:lnTo>
                  <a:pt x="77" y="208"/>
                </a:lnTo>
                <a:lnTo>
                  <a:pt x="82" y="207"/>
                </a:lnTo>
                <a:lnTo>
                  <a:pt x="89" y="209"/>
                </a:lnTo>
                <a:lnTo>
                  <a:pt x="95" y="209"/>
                </a:lnTo>
                <a:lnTo>
                  <a:pt x="99" y="206"/>
                </a:lnTo>
                <a:lnTo>
                  <a:pt x="100" y="204"/>
                </a:lnTo>
                <a:lnTo>
                  <a:pt x="101" y="202"/>
                </a:lnTo>
                <a:lnTo>
                  <a:pt x="99" y="198"/>
                </a:lnTo>
                <a:lnTo>
                  <a:pt x="95" y="195"/>
                </a:lnTo>
                <a:lnTo>
                  <a:pt x="95" y="192"/>
                </a:lnTo>
                <a:lnTo>
                  <a:pt x="98" y="190"/>
                </a:lnTo>
                <a:lnTo>
                  <a:pt x="99" y="187"/>
                </a:lnTo>
                <a:lnTo>
                  <a:pt x="99" y="182"/>
                </a:lnTo>
                <a:lnTo>
                  <a:pt x="99" y="177"/>
                </a:lnTo>
                <a:lnTo>
                  <a:pt x="99" y="174"/>
                </a:lnTo>
                <a:lnTo>
                  <a:pt x="101" y="170"/>
                </a:lnTo>
                <a:lnTo>
                  <a:pt x="102" y="167"/>
                </a:lnTo>
                <a:lnTo>
                  <a:pt x="103" y="161"/>
                </a:lnTo>
                <a:lnTo>
                  <a:pt x="109" y="152"/>
                </a:lnTo>
                <a:lnTo>
                  <a:pt x="109" y="150"/>
                </a:lnTo>
                <a:lnTo>
                  <a:pt x="111" y="148"/>
                </a:lnTo>
                <a:lnTo>
                  <a:pt x="115" y="150"/>
                </a:lnTo>
                <a:lnTo>
                  <a:pt x="118" y="150"/>
                </a:lnTo>
                <a:lnTo>
                  <a:pt x="121" y="149"/>
                </a:lnTo>
                <a:lnTo>
                  <a:pt x="131" y="146"/>
                </a:lnTo>
                <a:lnTo>
                  <a:pt x="139" y="143"/>
                </a:lnTo>
                <a:lnTo>
                  <a:pt x="145" y="140"/>
                </a:lnTo>
                <a:lnTo>
                  <a:pt x="148" y="135"/>
                </a:lnTo>
                <a:lnTo>
                  <a:pt x="151" y="131"/>
                </a:lnTo>
                <a:lnTo>
                  <a:pt x="154" y="127"/>
                </a:lnTo>
                <a:lnTo>
                  <a:pt x="157" y="125"/>
                </a:lnTo>
                <a:lnTo>
                  <a:pt x="160" y="125"/>
                </a:lnTo>
                <a:lnTo>
                  <a:pt x="161" y="125"/>
                </a:lnTo>
                <a:lnTo>
                  <a:pt x="164" y="126"/>
                </a:lnTo>
                <a:lnTo>
                  <a:pt x="166" y="128"/>
                </a:lnTo>
                <a:lnTo>
                  <a:pt x="166" y="131"/>
                </a:lnTo>
                <a:lnTo>
                  <a:pt x="168" y="133"/>
                </a:lnTo>
                <a:lnTo>
                  <a:pt x="171" y="135"/>
                </a:lnTo>
                <a:lnTo>
                  <a:pt x="176" y="135"/>
                </a:lnTo>
                <a:lnTo>
                  <a:pt x="181" y="133"/>
                </a:lnTo>
                <a:lnTo>
                  <a:pt x="181" y="132"/>
                </a:lnTo>
                <a:lnTo>
                  <a:pt x="182" y="128"/>
                </a:lnTo>
                <a:lnTo>
                  <a:pt x="183" y="126"/>
                </a:lnTo>
                <a:lnTo>
                  <a:pt x="184" y="124"/>
                </a:lnTo>
                <a:lnTo>
                  <a:pt x="191" y="119"/>
                </a:lnTo>
                <a:lnTo>
                  <a:pt x="194" y="119"/>
                </a:lnTo>
                <a:lnTo>
                  <a:pt x="198" y="119"/>
                </a:lnTo>
                <a:lnTo>
                  <a:pt x="201" y="122"/>
                </a:lnTo>
                <a:lnTo>
                  <a:pt x="206" y="123"/>
                </a:lnTo>
                <a:lnTo>
                  <a:pt x="209" y="123"/>
                </a:lnTo>
                <a:lnTo>
                  <a:pt x="211" y="123"/>
                </a:lnTo>
                <a:lnTo>
                  <a:pt x="215" y="118"/>
                </a:lnTo>
                <a:lnTo>
                  <a:pt x="218" y="116"/>
                </a:lnTo>
                <a:lnTo>
                  <a:pt x="220" y="111"/>
                </a:lnTo>
                <a:lnTo>
                  <a:pt x="222" y="112"/>
                </a:lnTo>
                <a:lnTo>
                  <a:pt x="226" y="110"/>
                </a:lnTo>
                <a:lnTo>
                  <a:pt x="228" y="101"/>
                </a:lnTo>
                <a:lnTo>
                  <a:pt x="228" y="99"/>
                </a:lnTo>
                <a:lnTo>
                  <a:pt x="231" y="99"/>
                </a:lnTo>
                <a:lnTo>
                  <a:pt x="233" y="99"/>
                </a:lnTo>
                <a:lnTo>
                  <a:pt x="236" y="103"/>
                </a:lnTo>
                <a:lnTo>
                  <a:pt x="237" y="108"/>
                </a:lnTo>
                <a:lnTo>
                  <a:pt x="239" y="113"/>
                </a:lnTo>
                <a:lnTo>
                  <a:pt x="242" y="115"/>
                </a:lnTo>
                <a:lnTo>
                  <a:pt x="248" y="116"/>
                </a:lnTo>
                <a:lnTo>
                  <a:pt x="252" y="114"/>
                </a:lnTo>
                <a:lnTo>
                  <a:pt x="255" y="113"/>
                </a:lnTo>
                <a:lnTo>
                  <a:pt x="259" y="107"/>
                </a:lnTo>
                <a:lnTo>
                  <a:pt x="267" y="94"/>
                </a:lnTo>
                <a:lnTo>
                  <a:pt x="270" y="91"/>
                </a:lnTo>
                <a:lnTo>
                  <a:pt x="275" y="88"/>
                </a:lnTo>
                <a:lnTo>
                  <a:pt x="276" y="87"/>
                </a:lnTo>
                <a:lnTo>
                  <a:pt x="277" y="85"/>
                </a:lnTo>
                <a:lnTo>
                  <a:pt x="277" y="79"/>
                </a:lnTo>
                <a:lnTo>
                  <a:pt x="281" y="76"/>
                </a:lnTo>
                <a:lnTo>
                  <a:pt x="284" y="73"/>
                </a:lnTo>
                <a:lnTo>
                  <a:pt x="288" y="70"/>
                </a:lnTo>
                <a:lnTo>
                  <a:pt x="288" y="66"/>
                </a:lnTo>
                <a:lnTo>
                  <a:pt x="288" y="59"/>
                </a:lnTo>
                <a:lnTo>
                  <a:pt x="289" y="53"/>
                </a:lnTo>
                <a:lnTo>
                  <a:pt x="294" y="48"/>
                </a:lnTo>
                <a:lnTo>
                  <a:pt x="300" y="45"/>
                </a:lnTo>
                <a:lnTo>
                  <a:pt x="304" y="42"/>
                </a:lnTo>
                <a:lnTo>
                  <a:pt x="308" y="44"/>
                </a:lnTo>
                <a:lnTo>
                  <a:pt x="313" y="49"/>
                </a:lnTo>
                <a:lnTo>
                  <a:pt x="319" y="52"/>
                </a:lnTo>
                <a:lnTo>
                  <a:pt x="327" y="49"/>
                </a:lnTo>
                <a:lnTo>
                  <a:pt x="333" y="46"/>
                </a:lnTo>
                <a:lnTo>
                  <a:pt x="336" y="42"/>
                </a:lnTo>
                <a:lnTo>
                  <a:pt x="339" y="40"/>
                </a:lnTo>
                <a:lnTo>
                  <a:pt x="336" y="38"/>
                </a:lnTo>
                <a:lnTo>
                  <a:pt x="335" y="37"/>
                </a:lnTo>
                <a:lnTo>
                  <a:pt x="335" y="33"/>
                </a:lnTo>
                <a:lnTo>
                  <a:pt x="333" y="31"/>
                </a:lnTo>
                <a:lnTo>
                  <a:pt x="330" y="30"/>
                </a:lnTo>
                <a:lnTo>
                  <a:pt x="328" y="27"/>
                </a:lnTo>
                <a:lnTo>
                  <a:pt x="333" y="24"/>
                </a:lnTo>
                <a:lnTo>
                  <a:pt x="336" y="19"/>
                </a:lnTo>
                <a:lnTo>
                  <a:pt x="337" y="16"/>
                </a:lnTo>
                <a:lnTo>
                  <a:pt x="339" y="9"/>
                </a:lnTo>
                <a:lnTo>
                  <a:pt x="342" y="7"/>
                </a:lnTo>
                <a:lnTo>
                  <a:pt x="344" y="6"/>
                </a:lnTo>
                <a:lnTo>
                  <a:pt x="349" y="4"/>
                </a:lnTo>
                <a:lnTo>
                  <a:pt x="352" y="2"/>
                </a:lnTo>
                <a:lnTo>
                  <a:pt x="353" y="0"/>
                </a:lnTo>
                <a:lnTo>
                  <a:pt x="358" y="0"/>
                </a:lnTo>
                <a:lnTo>
                  <a:pt x="367" y="2"/>
                </a:lnTo>
                <a:lnTo>
                  <a:pt x="378" y="7"/>
                </a:lnTo>
                <a:lnTo>
                  <a:pt x="384" y="9"/>
                </a:lnTo>
                <a:lnTo>
                  <a:pt x="386" y="12"/>
                </a:lnTo>
                <a:lnTo>
                  <a:pt x="387" y="15"/>
                </a:lnTo>
                <a:lnTo>
                  <a:pt x="387" y="21"/>
                </a:lnTo>
                <a:lnTo>
                  <a:pt x="393" y="24"/>
                </a:lnTo>
                <a:lnTo>
                  <a:pt x="397" y="27"/>
                </a:lnTo>
                <a:lnTo>
                  <a:pt x="402" y="26"/>
                </a:lnTo>
                <a:lnTo>
                  <a:pt x="411" y="23"/>
                </a:lnTo>
                <a:lnTo>
                  <a:pt x="417" y="22"/>
                </a:lnTo>
                <a:lnTo>
                  <a:pt x="421" y="23"/>
                </a:lnTo>
                <a:lnTo>
                  <a:pt x="424" y="27"/>
                </a:lnTo>
                <a:lnTo>
                  <a:pt x="431" y="31"/>
                </a:lnTo>
                <a:lnTo>
                  <a:pt x="436" y="27"/>
                </a:lnTo>
                <a:lnTo>
                  <a:pt x="441" y="29"/>
                </a:lnTo>
                <a:lnTo>
                  <a:pt x="445" y="31"/>
                </a:lnTo>
                <a:lnTo>
                  <a:pt x="449" y="26"/>
                </a:lnTo>
                <a:lnTo>
                  <a:pt x="457" y="19"/>
                </a:lnTo>
                <a:lnTo>
                  <a:pt x="459" y="18"/>
                </a:lnTo>
                <a:lnTo>
                  <a:pt x="464" y="18"/>
                </a:lnTo>
                <a:lnTo>
                  <a:pt x="467" y="22"/>
                </a:lnTo>
                <a:lnTo>
                  <a:pt x="469" y="24"/>
                </a:lnTo>
                <a:lnTo>
                  <a:pt x="472" y="24"/>
                </a:lnTo>
                <a:lnTo>
                  <a:pt x="478" y="26"/>
                </a:lnTo>
                <a:lnTo>
                  <a:pt x="478" y="27"/>
                </a:lnTo>
                <a:lnTo>
                  <a:pt x="481" y="30"/>
                </a:lnTo>
                <a:lnTo>
                  <a:pt x="485" y="33"/>
                </a:lnTo>
                <a:lnTo>
                  <a:pt x="490" y="34"/>
                </a:lnTo>
                <a:lnTo>
                  <a:pt x="496" y="37"/>
                </a:lnTo>
                <a:lnTo>
                  <a:pt x="500" y="35"/>
                </a:lnTo>
                <a:lnTo>
                  <a:pt x="509" y="38"/>
                </a:lnTo>
                <a:lnTo>
                  <a:pt x="510" y="40"/>
                </a:lnTo>
                <a:lnTo>
                  <a:pt x="512" y="46"/>
                </a:lnTo>
                <a:lnTo>
                  <a:pt x="513" y="49"/>
                </a:lnTo>
                <a:lnTo>
                  <a:pt x="520" y="54"/>
                </a:lnTo>
                <a:lnTo>
                  <a:pt x="525" y="58"/>
                </a:lnTo>
                <a:lnTo>
                  <a:pt x="532" y="63"/>
                </a:lnTo>
                <a:lnTo>
                  <a:pt x="533" y="71"/>
                </a:lnTo>
                <a:lnTo>
                  <a:pt x="538" y="78"/>
                </a:lnTo>
                <a:lnTo>
                  <a:pt x="542" y="87"/>
                </a:lnTo>
                <a:lnTo>
                  <a:pt x="546" y="97"/>
                </a:lnTo>
                <a:lnTo>
                  <a:pt x="551" y="109"/>
                </a:lnTo>
                <a:lnTo>
                  <a:pt x="556" y="123"/>
                </a:lnTo>
                <a:lnTo>
                  <a:pt x="559" y="135"/>
                </a:lnTo>
                <a:lnTo>
                  <a:pt x="563" y="137"/>
                </a:lnTo>
                <a:lnTo>
                  <a:pt x="557" y="141"/>
                </a:lnTo>
                <a:lnTo>
                  <a:pt x="540" y="160"/>
                </a:lnTo>
                <a:lnTo>
                  <a:pt x="533" y="167"/>
                </a:lnTo>
                <a:lnTo>
                  <a:pt x="520" y="173"/>
                </a:lnTo>
                <a:lnTo>
                  <a:pt x="512" y="177"/>
                </a:lnTo>
                <a:lnTo>
                  <a:pt x="511" y="182"/>
                </a:lnTo>
                <a:lnTo>
                  <a:pt x="509" y="190"/>
                </a:lnTo>
                <a:lnTo>
                  <a:pt x="501" y="197"/>
                </a:lnTo>
                <a:lnTo>
                  <a:pt x="491" y="201"/>
                </a:lnTo>
                <a:lnTo>
                  <a:pt x="485" y="206"/>
                </a:lnTo>
                <a:lnTo>
                  <a:pt x="483" y="213"/>
                </a:lnTo>
                <a:lnTo>
                  <a:pt x="479" y="216"/>
                </a:lnTo>
                <a:lnTo>
                  <a:pt x="475" y="219"/>
                </a:lnTo>
                <a:lnTo>
                  <a:pt x="469" y="223"/>
                </a:lnTo>
                <a:lnTo>
                  <a:pt x="466" y="228"/>
                </a:lnTo>
                <a:lnTo>
                  <a:pt x="459" y="231"/>
                </a:lnTo>
                <a:lnTo>
                  <a:pt x="248" y="249"/>
                </a:lnTo>
                <a:lnTo>
                  <a:pt x="237" y="255"/>
                </a:lnTo>
                <a:lnTo>
                  <a:pt x="124" y="265"/>
                </a:lnTo>
                <a:lnTo>
                  <a:pt x="123" y="259"/>
                </a:lnTo>
                <a:lnTo>
                  <a:pt x="103" y="261"/>
                </a:lnTo>
                <a:lnTo>
                  <a:pt x="104" y="278"/>
                </a:lnTo>
                <a:lnTo>
                  <a:pt x="104" y="282"/>
                </a:lnTo>
                <a:lnTo>
                  <a:pt x="8" y="295"/>
                </a:lnTo>
                <a:lnTo>
                  <a:pt x="3" y="295"/>
                </a:lnTo>
                <a:lnTo>
                  <a:pt x="0" y="295"/>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3" name="Google Shape;763;p23"/>
          <p:cNvSpPr/>
          <p:nvPr/>
        </p:nvSpPr>
        <p:spPr>
          <a:xfrm>
            <a:off x="5067300" y="3433763"/>
            <a:ext cx="1031875" cy="355600"/>
          </a:xfrm>
          <a:custGeom>
            <a:avLst/>
            <a:gdLst/>
            <a:ahLst/>
            <a:cxnLst/>
            <a:rect l="l" t="t" r="r" b="b"/>
            <a:pathLst>
              <a:path w="650" h="224" extrusionOk="0">
                <a:moveTo>
                  <a:pt x="42" y="86"/>
                </a:moveTo>
                <a:lnTo>
                  <a:pt x="150" y="72"/>
                </a:lnTo>
                <a:lnTo>
                  <a:pt x="148" y="61"/>
                </a:lnTo>
                <a:lnTo>
                  <a:pt x="148" y="52"/>
                </a:lnTo>
                <a:lnTo>
                  <a:pt x="169" y="50"/>
                </a:lnTo>
                <a:lnTo>
                  <a:pt x="169" y="56"/>
                </a:lnTo>
                <a:lnTo>
                  <a:pt x="216" y="52"/>
                </a:lnTo>
                <a:lnTo>
                  <a:pt x="283" y="46"/>
                </a:lnTo>
                <a:lnTo>
                  <a:pt x="293" y="40"/>
                </a:lnTo>
                <a:lnTo>
                  <a:pt x="490" y="23"/>
                </a:lnTo>
                <a:lnTo>
                  <a:pt x="541" y="16"/>
                </a:lnTo>
                <a:lnTo>
                  <a:pt x="650" y="0"/>
                </a:lnTo>
                <a:lnTo>
                  <a:pt x="641" y="10"/>
                </a:lnTo>
                <a:lnTo>
                  <a:pt x="638" y="14"/>
                </a:lnTo>
                <a:lnTo>
                  <a:pt x="639" y="21"/>
                </a:lnTo>
                <a:lnTo>
                  <a:pt x="637" y="25"/>
                </a:lnTo>
                <a:lnTo>
                  <a:pt x="640" y="35"/>
                </a:lnTo>
                <a:lnTo>
                  <a:pt x="640" y="40"/>
                </a:lnTo>
                <a:lnTo>
                  <a:pt x="635" y="40"/>
                </a:lnTo>
                <a:lnTo>
                  <a:pt x="632" y="37"/>
                </a:lnTo>
                <a:lnTo>
                  <a:pt x="628" y="40"/>
                </a:lnTo>
                <a:lnTo>
                  <a:pt x="622" y="47"/>
                </a:lnTo>
                <a:lnTo>
                  <a:pt x="617" y="55"/>
                </a:lnTo>
                <a:lnTo>
                  <a:pt x="611" y="61"/>
                </a:lnTo>
                <a:lnTo>
                  <a:pt x="606" y="69"/>
                </a:lnTo>
                <a:lnTo>
                  <a:pt x="602" y="73"/>
                </a:lnTo>
                <a:lnTo>
                  <a:pt x="594" y="71"/>
                </a:lnTo>
                <a:lnTo>
                  <a:pt x="590" y="69"/>
                </a:lnTo>
                <a:lnTo>
                  <a:pt x="582" y="70"/>
                </a:lnTo>
                <a:lnTo>
                  <a:pt x="576" y="76"/>
                </a:lnTo>
                <a:lnTo>
                  <a:pt x="572" y="81"/>
                </a:lnTo>
                <a:lnTo>
                  <a:pt x="568" y="88"/>
                </a:lnTo>
                <a:lnTo>
                  <a:pt x="564" y="94"/>
                </a:lnTo>
                <a:lnTo>
                  <a:pt x="558" y="98"/>
                </a:lnTo>
                <a:lnTo>
                  <a:pt x="553" y="92"/>
                </a:lnTo>
                <a:lnTo>
                  <a:pt x="545" y="92"/>
                </a:lnTo>
                <a:lnTo>
                  <a:pt x="542" y="99"/>
                </a:lnTo>
                <a:lnTo>
                  <a:pt x="530" y="120"/>
                </a:lnTo>
                <a:lnTo>
                  <a:pt x="527" y="124"/>
                </a:lnTo>
                <a:lnTo>
                  <a:pt x="518" y="131"/>
                </a:lnTo>
                <a:lnTo>
                  <a:pt x="510" y="131"/>
                </a:lnTo>
                <a:lnTo>
                  <a:pt x="501" y="134"/>
                </a:lnTo>
                <a:lnTo>
                  <a:pt x="499" y="139"/>
                </a:lnTo>
                <a:lnTo>
                  <a:pt x="495" y="146"/>
                </a:lnTo>
                <a:lnTo>
                  <a:pt x="492" y="149"/>
                </a:lnTo>
                <a:lnTo>
                  <a:pt x="493" y="154"/>
                </a:lnTo>
                <a:lnTo>
                  <a:pt x="493" y="160"/>
                </a:lnTo>
                <a:lnTo>
                  <a:pt x="489" y="161"/>
                </a:lnTo>
                <a:lnTo>
                  <a:pt x="482" y="163"/>
                </a:lnTo>
                <a:lnTo>
                  <a:pt x="480" y="184"/>
                </a:lnTo>
                <a:lnTo>
                  <a:pt x="455" y="187"/>
                </a:lnTo>
                <a:lnTo>
                  <a:pt x="293" y="200"/>
                </a:lnTo>
                <a:lnTo>
                  <a:pt x="158" y="211"/>
                </a:lnTo>
                <a:lnTo>
                  <a:pt x="11" y="224"/>
                </a:lnTo>
                <a:lnTo>
                  <a:pt x="6" y="215"/>
                </a:lnTo>
                <a:lnTo>
                  <a:pt x="2" y="210"/>
                </a:lnTo>
                <a:lnTo>
                  <a:pt x="1" y="208"/>
                </a:lnTo>
                <a:lnTo>
                  <a:pt x="0" y="205"/>
                </a:lnTo>
                <a:lnTo>
                  <a:pt x="0" y="201"/>
                </a:lnTo>
                <a:lnTo>
                  <a:pt x="0" y="199"/>
                </a:lnTo>
                <a:lnTo>
                  <a:pt x="2" y="196"/>
                </a:lnTo>
                <a:lnTo>
                  <a:pt x="6" y="192"/>
                </a:lnTo>
                <a:lnTo>
                  <a:pt x="8" y="189"/>
                </a:lnTo>
                <a:lnTo>
                  <a:pt x="9" y="186"/>
                </a:lnTo>
                <a:lnTo>
                  <a:pt x="12" y="184"/>
                </a:lnTo>
                <a:lnTo>
                  <a:pt x="14" y="182"/>
                </a:lnTo>
                <a:lnTo>
                  <a:pt x="17" y="179"/>
                </a:lnTo>
                <a:lnTo>
                  <a:pt x="21" y="176"/>
                </a:lnTo>
                <a:lnTo>
                  <a:pt x="22" y="173"/>
                </a:lnTo>
                <a:lnTo>
                  <a:pt x="23" y="172"/>
                </a:lnTo>
                <a:lnTo>
                  <a:pt x="24" y="165"/>
                </a:lnTo>
                <a:lnTo>
                  <a:pt x="24" y="161"/>
                </a:lnTo>
                <a:lnTo>
                  <a:pt x="25" y="161"/>
                </a:lnTo>
                <a:lnTo>
                  <a:pt x="26" y="160"/>
                </a:lnTo>
                <a:lnTo>
                  <a:pt x="28" y="160"/>
                </a:lnTo>
                <a:lnTo>
                  <a:pt x="32" y="158"/>
                </a:lnTo>
                <a:lnTo>
                  <a:pt x="34" y="156"/>
                </a:lnTo>
                <a:lnTo>
                  <a:pt x="35" y="154"/>
                </a:lnTo>
                <a:lnTo>
                  <a:pt x="33" y="151"/>
                </a:lnTo>
                <a:lnTo>
                  <a:pt x="31" y="149"/>
                </a:lnTo>
                <a:lnTo>
                  <a:pt x="30" y="146"/>
                </a:lnTo>
                <a:lnTo>
                  <a:pt x="30" y="144"/>
                </a:lnTo>
                <a:lnTo>
                  <a:pt x="30" y="138"/>
                </a:lnTo>
                <a:lnTo>
                  <a:pt x="31" y="134"/>
                </a:lnTo>
                <a:lnTo>
                  <a:pt x="31" y="129"/>
                </a:lnTo>
                <a:lnTo>
                  <a:pt x="32" y="125"/>
                </a:lnTo>
                <a:lnTo>
                  <a:pt x="33" y="123"/>
                </a:lnTo>
                <a:lnTo>
                  <a:pt x="36" y="121"/>
                </a:lnTo>
                <a:lnTo>
                  <a:pt x="39" y="118"/>
                </a:lnTo>
                <a:lnTo>
                  <a:pt x="44" y="115"/>
                </a:lnTo>
                <a:lnTo>
                  <a:pt x="45" y="111"/>
                </a:lnTo>
                <a:lnTo>
                  <a:pt x="45" y="109"/>
                </a:lnTo>
                <a:lnTo>
                  <a:pt x="44" y="106"/>
                </a:lnTo>
                <a:lnTo>
                  <a:pt x="42" y="100"/>
                </a:lnTo>
                <a:lnTo>
                  <a:pt x="41" y="97"/>
                </a:lnTo>
                <a:lnTo>
                  <a:pt x="41" y="92"/>
                </a:lnTo>
                <a:lnTo>
                  <a:pt x="41" y="90"/>
                </a:lnTo>
                <a:lnTo>
                  <a:pt x="42" y="86"/>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4" name="Google Shape;764;p23"/>
          <p:cNvSpPr/>
          <p:nvPr/>
        </p:nvSpPr>
        <p:spPr>
          <a:xfrm>
            <a:off x="4930775" y="3770313"/>
            <a:ext cx="404813" cy="784225"/>
          </a:xfrm>
          <a:custGeom>
            <a:avLst/>
            <a:gdLst/>
            <a:ahLst/>
            <a:cxnLst/>
            <a:rect l="l" t="t" r="r" b="b"/>
            <a:pathLst>
              <a:path w="255" h="494" extrusionOk="0">
                <a:moveTo>
                  <a:pt x="97" y="12"/>
                </a:moveTo>
                <a:lnTo>
                  <a:pt x="230" y="0"/>
                </a:lnTo>
                <a:lnTo>
                  <a:pt x="237" y="3"/>
                </a:lnTo>
                <a:lnTo>
                  <a:pt x="240" y="6"/>
                </a:lnTo>
                <a:lnTo>
                  <a:pt x="242" y="10"/>
                </a:lnTo>
                <a:lnTo>
                  <a:pt x="243" y="14"/>
                </a:lnTo>
                <a:lnTo>
                  <a:pt x="244" y="22"/>
                </a:lnTo>
                <a:lnTo>
                  <a:pt x="242" y="318"/>
                </a:lnTo>
                <a:lnTo>
                  <a:pt x="255" y="479"/>
                </a:lnTo>
                <a:lnTo>
                  <a:pt x="245" y="483"/>
                </a:lnTo>
                <a:lnTo>
                  <a:pt x="242" y="483"/>
                </a:lnTo>
                <a:lnTo>
                  <a:pt x="239" y="481"/>
                </a:lnTo>
                <a:lnTo>
                  <a:pt x="237" y="479"/>
                </a:lnTo>
                <a:lnTo>
                  <a:pt x="234" y="480"/>
                </a:lnTo>
                <a:lnTo>
                  <a:pt x="230" y="485"/>
                </a:lnTo>
                <a:lnTo>
                  <a:pt x="230" y="489"/>
                </a:lnTo>
                <a:lnTo>
                  <a:pt x="225" y="489"/>
                </a:lnTo>
                <a:lnTo>
                  <a:pt x="222" y="490"/>
                </a:lnTo>
                <a:lnTo>
                  <a:pt x="216" y="487"/>
                </a:lnTo>
                <a:lnTo>
                  <a:pt x="213" y="481"/>
                </a:lnTo>
                <a:lnTo>
                  <a:pt x="207" y="480"/>
                </a:lnTo>
                <a:lnTo>
                  <a:pt x="203" y="480"/>
                </a:lnTo>
                <a:lnTo>
                  <a:pt x="207" y="486"/>
                </a:lnTo>
                <a:lnTo>
                  <a:pt x="210" y="489"/>
                </a:lnTo>
                <a:lnTo>
                  <a:pt x="210" y="491"/>
                </a:lnTo>
                <a:lnTo>
                  <a:pt x="204" y="492"/>
                </a:lnTo>
                <a:lnTo>
                  <a:pt x="201" y="492"/>
                </a:lnTo>
                <a:lnTo>
                  <a:pt x="194" y="489"/>
                </a:lnTo>
                <a:lnTo>
                  <a:pt x="193" y="486"/>
                </a:lnTo>
                <a:lnTo>
                  <a:pt x="190" y="486"/>
                </a:lnTo>
                <a:lnTo>
                  <a:pt x="188" y="489"/>
                </a:lnTo>
                <a:lnTo>
                  <a:pt x="187" y="494"/>
                </a:lnTo>
                <a:lnTo>
                  <a:pt x="186" y="494"/>
                </a:lnTo>
                <a:lnTo>
                  <a:pt x="183" y="494"/>
                </a:lnTo>
                <a:lnTo>
                  <a:pt x="181" y="494"/>
                </a:lnTo>
                <a:lnTo>
                  <a:pt x="173" y="490"/>
                </a:lnTo>
                <a:lnTo>
                  <a:pt x="158" y="482"/>
                </a:lnTo>
                <a:lnTo>
                  <a:pt x="147" y="471"/>
                </a:lnTo>
                <a:lnTo>
                  <a:pt x="141" y="467"/>
                </a:lnTo>
                <a:lnTo>
                  <a:pt x="140" y="461"/>
                </a:lnTo>
                <a:lnTo>
                  <a:pt x="139" y="453"/>
                </a:lnTo>
                <a:lnTo>
                  <a:pt x="0" y="456"/>
                </a:lnTo>
                <a:lnTo>
                  <a:pt x="5" y="451"/>
                </a:lnTo>
                <a:lnTo>
                  <a:pt x="9" y="449"/>
                </a:lnTo>
                <a:lnTo>
                  <a:pt x="10" y="448"/>
                </a:lnTo>
                <a:lnTo>
                  <a:pt x="9" y="445"/>
                </a:lnTo>
                <a:lnTo>
                  <a:pt x="8" y="443"/>
                </a:lnTo>
                <a:lnTo>
                  <a:pt x="9" y="438"/>
                </a:lnTo>
                <a:lnTo>
                  <a:pt x="10" y="436"/>
                </a:lnTo>
                <a:lnTo>
                  <a:pt x="13" y="435"/>
                </a:lnTo>
                <a:lnTo>
                  <a:pt x="14" y="434"/>
                </a:lnTo>
                <a:lnTo>
                  <a:pt x="16" y="428"/>
                </a:lnTo>
                <a:lnTo>
                  <a:pt x="16" y="426"/>
                </a:lnTo>
                <a:lnTo>
                  <a:pt x="14" y="421"/>
                </a:lnTo>
                <a:lnTo>
                  <a:pt x="12" y="418"/>
                </a:lnTo>
                <a:lnTo>
                  <a:pt x="12" y="415"/>
                </a:lnTo>
                <a:lnTo>
                  <a:pt x="9" y="408"/>
                </a:lnTo>
                <a:lnTo>
                  <a:pt x="14" y="403"/>
                </a:lnTo>
                <a:lnTo>
                  <a:pt x="17" y="401"/>
                </a:lnTo>
                <a:lnTo>
                  <a:pt x="16" y="397"/>
                </a:lnTo>
                <a:lnTo>
                  <a:pt x="14" y="394"/>
                </a:lnTo>
                <a:lnTo>
                  <a:pt x="15" y="387"/>
                </a:lnTo>
                <a:lnTo>
                  <a:pt x="17" y="385"/>
                </a:lnTo>
                <a:lnTo>
                  <a:pt x="18" y="380"/>
                </a:lnTo>
                <a:lnTo>
                  <a:pt x="18" y="378"/>
                </a:lnTo>
                <a:lnTo>
                  <a:pt x="19" y="375"/>
                </a:lnTo>
                <a:lnTo>
                  <a:pt x="26" y="371"/>
                </a:lnTo>
                <a:lnTo>
                  <a:pt x="27" y="370"/>
                </a:lnTo>
                <a:lnTo>
                  <a:pt x="28" y="368"/>
                </a:lnTo>
                <a:lnTo>
                  <a:pt x="26" y="364"/>
                </a:lnTo>
                <a:lnTo>
                  <a:pt x="26" y="361"/>
                </a:lnTo>
                <a:lnTo>
                  <a:pt x="26" y="358"/>
                </a:lnTo>
                <a:lnTo>
                  <a:pt x="28" y="356"/>
                </a:lnTo>
                <a:lnTo>
                  <a:pt x="31" y="352"/>
                </a:lnTo>
                <a:lnTo>
                  <a:pt x="30" y="351"/>
                </a:lnTo>
                <a:lnTo>
                  <a:pt x="28" y="348"/>
                </a:lnTo>
                <a:lnTo>
                  <a:pt x="26" y="347"/>
                </a:lnTo>
                <a:lnTo>
                  <a:pt x="24" y="344"/>
                </a:lnTo>
                <a:lnTo>
                  <a:pt x="22" y="343"/>
                </a:lnTo>
                <a:lnTo>
                  <a:pt x="15" y="341"/>
                </a:lnTo>
                <a:lnTo>
                  <a:pt x="12" y="340"/>
                </a:lnTo>
                <a:lnTo>
                  <a:pt x="12" y="336"/>
                </a:lnTo>
                <a:lnTo>
                  <a:pt x="13" y="336"/>
                </a:lnTo>
                <a:lnTo>
                  <a:pt x="15" y="331"/>
                </a:lnTo>
                <a:lnTo>
                  <a:pt x="17" y="331"/>
                </a:lnTo>
                <a:lnTo>
                  <a:pt x="23" y="333"/>
                </a:lnTo>
                <a:lnTo>
                  <a:pt x="24" y="333"/>
                </a:lnTo>
                <a:lnTo>
                  <a:pt x="27" y="333"/>
                </a:lnTo>
                <a:lnTo>
                  <a:pt x="30" y="331"/>
                </a:lnTo>
                <a:lnTo>
                  <a:pt x="38" y="323"/>
                </a:lnTo>
                <a:lnTo>
                  <a:pt x="43" y="317"/>
                </a:lnTo>
                <a:lnTo>
                  <a:pt x="46" y="315"/>
                </a:lnTo>
                <a:lnTo>
                  <a:pt x="46" y="312"/>
                </a:lnTo>
                <a:lnTo>
                  <a:pt x="46" y="310"/>
                </a:lnTo>
                <a:lnTo>
                  <a:pt x="43" y="310"/>
                </a:lnTo>
                <a:lnTo>
                  <a:pt x="38" y="307"/>
                </a:lnTo>
                <a:lnTo>
                  <a:pt x="34" y="307"/>
                </a:lnTo>
                <a:lnTo>
                  <a:pt x="28" y="306"/>
                </a:lnTo>
                <a:lnTo>
                  <a:pt x="24" y="303"/>
                </a:lnTo>
                <a:lnTo>
                  <a:pt x="21" y="300"/>
                </a:lnTo>
                <a:lnTo>
                  <a:pt x="18" y="296"/>
                </a:lnTo>
                <a:lnTo>
                  <a:pt x="16" y="294"/>
                </a:lnTo>
                <a:lnTo>
                  <a:pt x="16" y="290"/>
                </a:lnTo>
                <a:lnTo>
                  <a:pt x="16" y="287"/>
                </a:lnTo>
                <a:lnTo>
                  <a:pt x="16" y="286"/>
                </a:lnTo>
                <a:lnTo>
                  <a:pt x="19" y="283"/>
                </a:lnTo>
                <a:lnTo>
                  <a:pt x="21" y="280"/>
                </a:lnTo>
                <a:lnTo>
                  <a:pt x="24" y="278"/>
                </a:lnTo>
                <a:lnTo>
                  <a:pt x="27" y="276"/>
                </a:lnTo>
                <a:lnTo>
                  <a:pt x="27" y="273"/>
                </a:lnTo>
                <a:lnTo>
                  <a:pt x="27" y="271"/>
                </a:lnTo>
                <a:lnTo>
                  <a:pt x="22" y="271"/>
                </a:lnTo>
                <a:lnTo>
                  <a:pt x="18" y="270"/>
                </a:lnTo>
                <a:lnTo>
                  <a:pt x="16" y="270"/>
                </a:lnTo>
                <a:lnTo>
                  <a:pt x="14" y="268"/>
                </a:lnTo>
                <a:lnTo>
                  <a:pt x="14" y="266"/>
                </a:lnTo>
                <a:lnTo>
                  <a:pt x="13" y="264"/>
                </a:lnTo>
                <a:lnTo>
                  <a:pt x="14" y="262"/>
                </a:lnTo>
                <a:lnTo>
                  <a:pt x="18" y="260"/>
                </a:lnTo>
                <a:lnTo>
                  <a:pt x="19" y="258"/>
                </a:lnTo>
                <a:lnTo>
                  <a:pt x="19" y="257"/>
                </a:lnTo>
                <a:lnTo>
                  <a:pt x="16" y="253"/>
                </a:lnTo>
                <a:lnTo>
                  <a:pt x="15" y="251"/>
                </a:lnTo>
                <a:lnTo>
                  <a:pt x="14" y="249"/>
                </a:lnTo>
                <a:lnTo>
                  <a:pt x="12" y="245"/>
                </a:lnTo>
                <a:lnTo>
                  <a:pt x="12" y="242"/>
                </a:lnTo>
                <a:lnTo>
                  <a:pt x="12" y="237"/>
                </a:lnTo>
                <a:lnTo>
                  <a:pt x="13" y="235"/>
                </a:lnTo>
                <a:lnTo>
                  <a:pt x="18" y="235"/>
                </a:lnTo>
                <a:lnTo>
                  <a:pt x="21" y="234"/>
                </a:lnTo>
                <a:lnTo>
                  <a:pt x="21" y="232"/>
                </a:lnTo>
                <a:lnTo>
                  <a:pt x="19" y="229"/>
                </a:lnTo>
                <a:lnTo>
                  <a:pt x="17" y="227"/>
                </a:lnTo>
                <a:lnTo>
                  <a:pt x="15" y="225"/>
                </a:lnTo>
                <a:lnTo>
                  <a:pt x="17" y="220"/>
                </a:lnTo>
                <a:lnTo>
                  <a:pt x="19" y="220"/>
                </a:lnTo>
                <a:lnTo>
                  <a:pt x="24" y="215"/>
                </a:lnTo>
                <a:lnTo>
                  <a:pt x="26" y="214"/>
                </a:lnTo>
                <a:lnTo>
                  <a:pt x="24" y="210"/>
                </a:lnTo>
                <a:lnTo>
                  <a:pt x="21" y="208"/>
                </a:lnTo>
                <a:lnTo>
                  <a:pt x="14" y="208"/>
                </a:lnTo>
                <a:lnTo>
                  <a:pt x="14" y="206"/>
                </a:lnTo>
                <a:lnTo>
                  <a:pt x="14" y="203"/>
                </a:lnTo>
                <a:lnTo>
                  <a:pt x="24" y="198"/>
                </a:lnTo>
                <a:lnTo>
                  <a:pt x="28" y="194"/>
                </a:lnTo>
                <a:lnTo>
                  <a:pt x="28" y="190"/>
                </a:lnTo>
                <a:lnTo>
                  <a:pt x="27" y="188"/>
                </a:lnTo>
                <a:lnTo>
                  <a:pt x="27" y="186"/>
                </a:lnTo>
                <a:lnTo>
                  <a:pt x="16" y="189"/>
                </a:lnTo>
                <a:lnTo>
                  <a:pt x="12" y="191"/>
                </a:lnTo>
                <a:lnTo>
                  <a:pt x="9" y="190"/>
                </a:lnTo>
                <a:lnTo>
                  <a:pt x="7" y="189"/>
                </a:lnTo>
                <a:lnTo>
                  <a:pt x="8" y="182"/>
                </a:lnTo>
                <a:lnTo>
                  <a:pt x="11" y="177"/>
                </a:lnTo>
                <a:lnTo>
                  <a:pt x="16" y="175"/>
                </a:lnTo>
                <a:lnTo>
                  <a:pt x="22" y="172"/>
                </a:lnTo>
                <a:lnTo>
                  <a:pt x="24" y="171"/>
                </a:lnTo>
                <a:lnTo>
                  <a:pt x="24" y="162"/>
                </a:lnTo>
                <a:lnTo>
                  <a:pt x="24" y="157"/>
                </a:lnTo>
                <a:lnTo>
                  <a:pt x="23" y="156"/>
                </a:lnTo>
                <a:lnTo>
                  <a:pt x="21" y="152"/>
                </a:lnTo>
                <a:lnTo>
                  <a:pt x="23" y="147"/>
                </a:lnTo>
                <a:lnTo>
                  <a:pt x="26" y="143"/>
                </a:lnTo>
                <a:lnTo>
                  <a:pt x="31" y="142"/>
                </a:lnTo>
                <a:lnTo>
                  <a:pt x="39" y="140"/>
                </a:lnTo>
                <a:lnTo>
                  <a:pt x="48" y="135"/>
                </a:lnTo>
                <a:lnTo>
                  <a:pt x="49" y="133"/>
                </a:lnTo>
                <a:lnTo>
                  <a:pt x="50" y="129"/>
                </a:lnTo>
                <a:lnTo>
                  <a:pt x="49" y="126"/>
                </a:lnTo>
                <a:lnTo>
                  <a:pt x="48" y="122"/>
                </a:lnTo>
                <a:lnTo>
                  <a:pt x="43" y="120"/>
                </a:lnTo>
                <a:lnTo>
                  <a:pt x="41" y="117"/>
                </a:lnTo>
                <a:lnTo>
                  <a:pt x="38" y="117"/>
                </a:lnTo>
                <a:lnTo>
                  <a:pt x="36" y="116"/>
                </a:lnTo>
                <a:lnTo>
                  <a:pt x="37" y="111"/>
                </a:lnTo>
                <a:lnTo>
                  <a:pt x="39" y="109"/>
                </a:lnTo>
                <a:lnTo>
                  <a:pt x="43" y="106"/>
                </a:lnTo>
                <a:lnTo>
                  <a:pt x="49" y="104"/>
                </a:lnTo>
                <a:lnTo>
                  <a:pt x="50" y="102"/>
                </a:lnTo>
                <a:lnTo>
                  <a:pt x="52" y="97"/>
                </a:lnTo>
                <a:lnTo>
                  <a:pt x="52" y="94"/>
                </a:lnTo>
                <a:lnTo>
                  <a:pt x="53" y="92"/>
                </a:lnTo>
                <a:lnTo>
                  <a:pt x="53" y="87"/>
                </a:lnTo>
                <a:lnTo>
                  <a:pt x="57" y="87"/>
                </a:lnTo>
                <a:lnTo>
                  <a:pt x="61" y="86"/>
                </a:lnTo>
                <a:lnTo>
                  <a:pt x="66" y="85"/>
                </a:lnTo>
                <a:lnTo>
                  <a:pt x="70" y="80"/>
                </a:lnTo>
                <a:lnTo>
                  <a:pt x="73" y="77"/>
                </a:lnTo>
                <a:lnTo>
                  <a:pt x="72" y="73"/>
                </a:lnTo>
                <a:lnTo>
                  <a:pt x="71" y="69"/>
                </a:lnTo>
                <a:lnTo>
                  <a:pt x="70" y="65"/>
                </a:lnTo>
                <a:lnTo>
                  <a:pt x="68" y="62"/>
                </a:lnTo>
                <a:lnTo>
                  <a:pt x="70" y="59"/>
                </a:lnTo>
                <a:lnTo>
                  <a:pt x="72" y="49"/>
                </a:lnTo>
                <a:lnTo>
                  <a:pt x="74" y="43"/>
                </a:lnTo>
                <a:lnTo>
                  <a:pt x="74" y="42"/>
                </a:lnTo>
                <a:lnTo>
                  <a:pt x="81" y="41"/>
                </a:lnTo>
                <a:lnTo>
                  <a:pt x="82" y="40"/>
                </a:lnTo>
                <a:lnTo>
                  <a:pt x="85" y="34"/>
                </a:lnTo>
                <a:lnTo>
                  <a:pt x="87" y="30"/>
                </a:lnTo>
                <a:lnTo>
                  <a:pt x="94" y="28"/>
                </a:lnTo>
                <a:lnTo>
                  <a:pt x="98" y="26"/>
                </a:lnTo>
                <a:lnTo>
                  <a:pt x="98" y="25"/>
                </a:lnTo>
                <a:lnTo>
                  <a:pt x="98" y="20"/>
                </a:lnTo>
                <a:lnTo>
                  <a:pt x="98" y="14"/>
                </a:lnTo>
                <a:lnTo>
                  <a:pt x="97" y="12"/>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5" name="Google Shape;765;p23"/>
          <p:cNvSpPr/>
          <p:nvPr/>
        </p:nvSpPr>
        <p:spPr>
          <a:xfrm>
            <a:off x="5295900" y="3743325"/>
            <a:ext cx="522288" cy="796925"/>
          </a:xfrm>
          <a:custGeom>
            <a:avLst/>
            <a:gdLst/>
            <a:ahLst/>
            <a:cxnLst/>
            <a:rect l="l" t="t" r="r" b="b"/>
            <a:pathLst>
              <a:path w="329" h="502" extrusionOk="0">
                <a:moveTo>
                  <a:pt x="25" y="497"/>
                </a:moveTo>
                <a:lnTo>
                  <a:pt x="12" y="335"/>
                </a:lnTo>
                <a:lnTo>
                  <a:pt x="14" y="41"/>
                </a:lnTo>
                <a:lnTo>
                  <a:pt x="13" y="32"/>
                </a:lnTo>
                <a:lnTo>
                  <a:pt x="12" y="29"/>
                </a:lnTo>
                <a:lnTo>
                  <a:pt x="8" y="22"/>
                </a:lnTo>
                <a:lnTo>
                  <a:pt x="6" y="20"/>
                </a:lnTo>
                <a:lnTo>
                  <a:pt x="0" y="17"/>
                </a:lnTo>
                <a:lnTo>
                  <a:pt x="149" y="6"/>
                </a:lnTo>
                <a:lnTo>
                  <a:pt x="214" y="0"/>
                </a:lnTo>
                <a:lnTo>
                  <a:pt x="284" y="218"/>
                </a:lnTo>
                <a:lnTo>
                  <a:pt x="290" y="224"/>
                </a:lnTo>
                <a:lnTo>
                  <a:pt x="299" y="231"/>
                </a:lnTo>
                <a:lnTo>
                  <a:pt x="299" y="243"/>
                </a:lnTo>
                <a:lnTo>
                  <a:pt x="306" y="253"/>
                </a:lnTo>
                <a:lnTo>
                  <a:pt x="311" y="261"/>
                </a:lnTo>
                <a:lnTo>
                  <a:pt x="318" y="263"/>
                </a:lnTo>
                <a:lnTo>
                  <a:pt x="311" y="269"/>
                </a:lnTo>
                <a:lnTo>
                  <a:pt x="310" y="272"/>
                </a:lnTo>
                <a:lnTo>
                  <a:pt x="311" y="282"/>
                </a:lnTo>
                <a:lnTo>
                  <a:pt x="313" y="292"/>
                </a:lnTo>
                <a:lnTo>
                  <a:pt x="311" y="295"/>
                </a:lnTo>
                <a:lnTo>
                  <a:pt x="309" y="301"/>
                </a:lnTo>
                <a:lnTo>
                  <a:pt x="307" y="312"/>
                </a:lnTo>
                <a:lnTo>
                  <a:pt x="307" y="320"/>
                </a:lnTo>
                <a:lnTo>
                  <a:pt x="311" y="327"/>
                </a:lnTo>
                <a:lnTo>
                  <a:pt x="317" y="337"/>
                </a:lnTo>
                <a:lnTo>
                  <a:pt x="323" y="345"/>
                </a:lnTo>
                <a:lnTo>
                  <a:pt x="324" y="353"/>
                </a:lnTo>
                <a:lnTo>
                  <a:pt x="324" y="358"/>
                </a:lnTo>
                <a:lnTo>
                  <a:pt x="324" y="366"/>
                </a:lnTo>
                <a:lnTo>
                  <a:pt x="322" y="374"/>
                </a:lnTo>
                <a:lnTo>
                  <a:pt x="322" y="380"/>
                </a:lnTo>
                <a:lnTo>
                  <a:pt x="325" y="390"/>
                </a:lnTo>
                <a:lnTo>
                  <a:pt x="329" y="408"/>
                </a:lnTo>
                <a:lnTo>
                  <a:pt x="98" y="430"/>
                </a:lnTo>
                <a:lnTo>
                  <a:pt x="97" y="443"/>
                </a:lnTo>
                <a:lnTo>
                  <a:pt x="97" y="449"/>
                </a:lnTo>
                <a:lnTo>
                  <a:pt x="108" y="455"/>
                </a:lnTo>
                <a:lnTo>
                  <a:pt x="112" y="460"/>
                </a:lnTo>
                <a:lnTo>
                  <a:pt x="117" y="464"/>
                </a:lnTo>
                <a:lnTo>
                  <a:pt x="118" y="470"/>
                </a:lnTo>
                <a:lnTo>
                  <a:pt x="115" y="475"/>
                </a:lnTo>
                <a:lnTo>
                  <a:pt x="111" y="479"/>
                </a:lnTo>
                <a:lnTo>
                  <a:pt x="107" y="486"/>
                </a:lnTo>
                <a:lnTo>
                  <a:pt x="104" y="490"/>
                </a:lnTo>
                <a:lnTo>
                  <a:pt x="95" y="498"/>
                </a:lnTo>
                <a:lnTo>
                  <a:pt x="80" y="501"/>
                </a:lnTo>
                <a:lnTo>
                  <a:pt x="67" y="502"/>
                </a:lnTo>
                <a:lnTo>
                  <a:pt x="62" y="502"/>
                </a:lnTo>
                <a:lnTo>
                  <a:pt x="60" y="501"/>
                </a:lnTo>
                <a:lnTo>
                  <a:pt x="65" y="499"/>
                </a:lnTo>
                <a:lnTo>
                  <a:pt x="74" y="498"/>
                </a:lnTo>
                <a:lnTo>
                  <a:pt x="79" y="496"/>
                </a:lnTo>
                <a:lnTo>
                  <a:pt x="79" y="495"/>
                </a:lnTo>
                <a:lnTo>
                  <a:pt x="74" y="490"/>
                </a:lnTo>
                <a:lnTo>
                  <a:pt x="70" y="486"/>
                </a:lnTo>
                <a:lnTo>
                  <a:pt x="66" y="477"/>
                </a:lnTo>
                <a:lnTo>
                  <a:pt x="58" y="468"/>
                </a:lnTo>
                <a:lnTo>
                  <a:pt x="56" y="464"/>
                </a:lnTo>
                <a:lnTo>
                  <a:pt x="52" y="461"/>
                </a:lnTo>
                <a:lnTo>
                  <a:pt x="45" y="461"/>
                </a:lnTo>
                <a:lnTo>
                  <a:pt x="41" y="467"/>
                </a:lnTo>
                <a:lnTo>
                  <a:pt x="43" y="476"/>
                </a:lnTo>
                <a:lnTo>
                  <a:pt x="43" y="485"/>
                </a:lnTo>
                <a:lnTo>
                  <a:pt x="43" y="491"/>
                </a:lnTo>
                <a:lnTo>
                  <a:pt x="41" y="492"/>
                </a:lnTo>
                <a:lnTo>
                  <a:pt x="37" y="492"/>
                </a:lnTo>
                <a:lnTo>
                  <a:pt x="35" y="491"/>
                </a:lnTo>
                <a:lnTo>
                  <a:pt x="30" y="493"/>
                </a:lnTo>
                <a:lnTo>
                  <a:pt x="25" y="495"/>
                </a:lnTo>
                <a:lnTo>
                  <a:pt x="25" y="497"/>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6" name="Google Shape;766;p23"/>
          <p:cNvSpPr/>
          <p:nvPr/>
        </p:nvSpPr>
        <p:spPr>
          <a:xfrm>
            <a:off x="5635625" y="3697288"/>
            <a:ext cx="682625" cy="741362"/>
          </a:xfrm>
          <a:custGeom>
            <a:avLst/>
            <a:gdLst/>
            <a:ahLst/>
            <a:cxnLst/>
            <a:rect l="l" t="t" r="r" b="b"/>
            <a:pathLst>
              <a:path w="430" h="467" extrusionOk="0">
                <a:moveTo>
                  <a:pt x="0" y="29"/>
                </a:moveTo>
                <a:lnTo>
                  <a:pt x="70" y="247"/>
                </a:lnTo>
                <a:lnTo>
                  <a:pt x="78" y="254"/>
                </a:lnTo>
                <a:lnTo>
                  <a:pt x="85" y="260"/>
                </a:lnTo>
                <a:lnTo>
                  <a:pt x="85" y="265"/>
                </a:lnTo>
                <a:lnTo>
                  <a:pt x="85" y="267"/>
                </a:lnTo>
                <a:lnTo>
                  <a:pt x="85" y="270"/>
                </a:lnTo>
                <a:lnTo>
                  <a:pt x="86" y="273"/>
                </a:lnTo>
                <a:lnTo>
                  <a:pt x="86" y="276"/>
                </a:lnTo>
                <a:lnTo>
                  <a:pt x="92" y="282"/>
                </a:lnTo>
                <a:lnTo>
                  <a:pt x="94" y="286"/>
                </a:lnTo>
                <a:lnTo>
                  <a:pt x="96" y="288"/>
                </a:lnTo>
                <a:lnTo>
                  <a:pt x="96" y="290"/>
                </a:lnTo>
                <a:lnTo>
                  <a:pt x="101" y="291"/>
                </a:lnTo>
                <a:lnTo>
                  <a:pt x="101" y="292"/>
                </a:lnTo>
                <a:lnTo>
                  <a:pt x="99" y="295"/>
                </a:lnTo>
                <a:lnTo>
                  <a:pt x="97" y="298"/>
                </a:lnTo>
                <a:lnTo>
                  <a:pt x="96" y="300"/>
                </a:lnTo>
                <a:lnTo>
                  <a:pt x="96" y="305"/>
                </a:lnTo>
                <a:lnTo>
                  <a:pt x="98" y="313"/>
                </a:lnTo>
                <a:lnTo>
                  <a:pt x="98" y="322"/>
                </a:lnTo>
                <a:lnTo>
                  <a:pt x="95" y="330"/>
                </a:lnTo>
                <a:lnTo>
                  <a:pt x="93" y="337"/>
                </a:lnTo>
                <a:lnTo>
                  <a:pt x="93" y="347"/>
                </a:lnTo>
                <a:lnTo>
                  <a:pt x="93" y="350"/>
                </a:lnTo>
                <a:lnTo>
                  <a:pt x="96" y="353"/>
                </a:lnTo>
                <a:lnTo>
                  <a:pt x="99" y="359"/>
                </a:lnTo>
                <a:lnTo>
                  <a:pt x="102" y="364"/>
                </a:lnTo>
                <a:lnTo>
                  <a:pt x="107" y="371"/>
                </a:lnTo>
                <a:lnTo>
                  <a:pt x="109" y="377"/>
                </a:lnTo>
                <a:lnTo>
                  <a:pt x="110" y="383"/>
                </a:lnTo>
                <a:lnTo>
                  <a:pt x="110" y="387"/>
                </a:lnTo>
                <a:lnTo>
                  <a:pt x="110" y="392"/>
                </a:lnTo>
                <a:lnTo>
                  <a:pt x="109" y="399"/>
                </a:lnTo>
                <a:lnTo>
                  <a:pt x="108" y="403"/>
                </a:lnTo>
                <a:lnTo>
                  <a:pt x="108" y="407"/>
                </a:lnTo>
                <a:lnTo>
                  <a:pt x="108" y="411"/>
                </a:lnTo>
                <a:lnTo>
                  <a:pt x="110" y="415"/>
                </a:lnTo>
                <a:lnTo>
                  <a:pt x="112" y="419"/>
                </a:lnTo>
                <a:lnTo>
                  <a:pt x="114" y="428"/>
                </a:lnTo>
                <a:lnTo>
                  <a:pt x="115" y="436"/>
                </a:lnTo>
                <a:lnTo>
                  <a:pt x="115" y="437"/>
                </a:lnTo>
                <a:lnTo>
                  <a:pt x="130" y="451"/>
                </a:lnTo>
                <a:lnTo>
                  <a:pt x="132" y="455"/>
                </a:lnTo>
                <a:lnTo>
                  <a:pt x="132" y="461"/>
                </a:lnTo>
                <a:lnTo>
                  <a:pt x="132" y="463"/>
                </a:lnTo>
                <a:lnTo>
                  <a:pt x="134" y="465"/>
                </a:lnTo>
                <a:lnTo>
                  <a:pt x="325" y="442"/>
                </a:lnTo>
                <a:lnTo>
                  <a:pt x="333" y="441"/>
                </a:lnTo>
                <a:lnTo>
                  <a:pt x="335" y="448"/>
                </a:lnTo>
                <a:lnTo>
                  <a:pt x="336" y="452"/>
                </a:lnTo>
                <a:lnTo>
                  <a:pt x="339" y="453"/>
                </a:lnTo>
                <a:lnTo>
                  <a:pt x="339" y="461"/>
                </a:lnTo>
                <a:lnTo>
                  <a:pt x="347" y="467"/>
                </a:lnTo>
                <a:lnTo>
                  <a:pt x="353" y="467"/>
                </a:lnTo>
                <a:lnTo>
                  <a:pt x="362" y="466"/>
                </a:lnTo>
                <a:lnTo>
                  <a:pt x="364" y="462"/>
                </a:lnTo>
                <a:lnTo>
                  <a:pt x="369" y="454"/>
                </a:lnTo>
                <a:lnTo>
                  <a:pt x="369" y="446"/>
                </a:lnTo>
                <a:lnTo>
                  <a:pt x="362" y="432"/>
                </a:lnTo>
                <a:lnTo>
                  <a:pt x="358" y="423"/>
                </a:lnTo>
                <a:lnTo>
                  <a:pt x="357" y="415"/>
                </a:lnTo>
                <a:lnTo>
                  <a:pt x="357" y="411"/>
                </a:lnTo>
                <a:lnTo>
                  <a:pt x="360" y="408"/>
                </a:lnTo>
                <a:lnTo>
                  <a:pt x="365" y="411"/>
                </a:lnTo>
                <a:lnTo>
                  <a:pt x="368" y="407"/>
                </a:lnTo>
                <a:lnTo>
                  <a:pt x="371" y="407"/>
                </a:lnTo>
                <a:lnTo>
                  <a:pt x="378" y="412"/>
                </a:lnTo>
                <a:lnTo>
                  <a:pt x="387" y="415"/>
                </a:lnTo>
                <a:lnTo>
                  <a:pt x="395" y="415"/>
                </a:lnTo>
                <a:lnTo>
                  <a:pt x="402" y="415"/>
                </a:lnTo>
                <a:lnTo>
                  <a:pt x="411" y="415"/>
                </a:lnTo>
                <a:lnTo>
                  <a:pt x="402" y="398"/>
                </a:lnTo>
                <a:lnTo>
                  <a:pt x="400" y="396"/>
                </a:lnTo>
                <a:lnTo>
                  <a:pt x="398" y="396"/>
                </a:lnTo>
                <a:lnTo>
                  <a:pt x="396" y="395"/>
                </a:lnTo>
                <a:lnTo>
                  <a:pt x="401" y="392"/>
                </a:lnTo>
                <a:lnTo>
                  <a:pt x="406" y="386"/>
                </a:lnTo>
                <a:lnTo>
                  <a:pt x="408" y="382"/>
                </a:lnTo>
                <a:lnTo>
                  <a:pt x="402" y="382"/>
                </a:lnTo>
                <a:lnTo>
                  <a:pt x="398" y="383"/>
                </a:lnTo>
                <a:lnTo>
                  <a:pt x="396" y="381"/>
                </a:lnTo>
                <a:lnTo>
                  <a:pt x="400" y="378"/>
                </a:lnTo>
                <a:lnTo>
                  <a:pt x="406" y="376"/>
                </a:lnTo>
                <a:lnTo>
                  <a:pt x="406" y="370"/>
                </a:lnTo>
                <a:lnTo>
                  <a:pt x="408" y="369"/>
                </a:lnTo>
                <a:lnTo>
                  <a:pt x="409" y="368"/>
                </a:lnTo>
                <a:lnTo>
                  <a:pt x="406" y="361"/>
                </a:lnTo>
                <a:lnTo>
                  <a:pt x="400" y="357"/>
                </a:lnTo>
                <a:lnTo>
                  <a:pt x="400" y="352"/>
                </a:lnTo>
                <a:lnTo>
                  <a:pt x="406" y="348"/>
                </a:lnTo>
                <a:lnTo>
                  <a:pt x="409" y="342"/>
                </a:lnTo>
                <a:lnTo>
                  <a:pt x="409" y="335"/>
                </a:lnTo>
                <a:lnTo>
                  <a:pt x="415" y="333"/>
                </a:lnTo>
                <a:lnTo>
                  <a:pt x="418" y="331"/>
                </a:lnTo>
                <a:lnTo>
                  <a:pt x="421" y="328"/>
                </a:lnTo>
                <a:lnTo>
                  <a:pt x="421" y="325"/>
                </a:lnTo>
                <a:lnTo>
                  <a:pt x="421" y="323"/>
                </a:lnTo>
                <a:lnTo>
                  <a:pt x="425" y="321"/>
                </a:lnTo>
                <a:lnTo>
                  <a:pt x="422" y="315"/>
                </a:lnTo>
                <a:lnTo>
                  <a:pt x="421" y="312"/>
                </a:lnTo>
                <a:lnTo>
                  <a:pt x="417" y="310"/>
                </a:lnTo>
                <a:lnTo>
                  <a:pt x="410" y="307"/>
                </a:lnTo>
                <a:lnTo>
                  <a:pt x="408" y="305"/>
                </a:lnTo>
                <a:lnTo>
                  <a:pt x="408" y="303"/>
                </a:lnTo>
                <a:lnTo>
                  <a:pt x="415" y="299"/>
                </a:lnTo>
                <a:lnTo>
                  <a:pt x="415" y="296"/>
                </a:lnTo>
                <a:lnTo>
                  <a:pt x="410" y="295"/>
                </a:lnTo>
                <a:lnTo>
                  <a:pt x="410" y="292"/>
                </a:lnTo>
                <a:lnTo>
                  <a:pt x="410" y="289"/>
                </a:lnTo>
                <a:lnTo>
                  <a:pt x="410" y="284"/>
                </a:lnTo>
                <a:lnTo>
                  <a:pt x="412" y="282"/>
                </a:lnTo>
                <a:lnTo>
                  <a:pt x="421" y="279"/>
                </a:lnTo>
                <a:lnTo>
                  <a:pt x="417" y="275"/>
                </a:lnTo>
                <a:lnTo>
                  <a:pt x="416" y="272"/>
                </a:lnTo>
                <a:lnTo>
                  <a:pt x="424" y="267"/>
                </a:lnTo>
                <a:lnTo>
                  <a:pt x="430" y="263"/>
                </a:lnTo>
                <a:lnTo>
                  <a:pt x="430" y="260"/>
                </a:lnTo>
                <a:lnTo>
                  <a:pt x="428" y="258"/>
                </a:lnTo>
                <a:lnTo>
                  <a:pt x="424" y="254"/>
                </a:lnTo>
                <a:lnTo>
                  <a:pt x="416" y="249"/>
                </a:lnTo>
                <a:lnTo>
                  <a:pt x="412" y="243"/>
                </a:lnTo>
                <a:lnTo>
                  <a:pt x="411" y="235"/>
                </a:lnTo>
                <a:lnTo>
                  <a:pt x="406" y="231"/>
                </a:lnTo>
                <a:lnTo>
                  <a:pt x="400" y="230"/>
                </a:lnTo>
                <a:lnTo>
                  <a:pt x="396" y="227"/>
                </a:lnTo>
                <a:lnTo>
                  <a:pt x="392" y="222"/>
                </a:lnTo>
                <a:lnTo>
                  <a:pt x="392" y="209"/>
                </a:lnTo>
                <a:lnTo>
                  <a:pt x="389" y="196"/>
                </a:lnTo>
                <a:lnTo>
                  <a:pt x="383" y="189"/>
                </a:lnTo>
                <a:lnTo>
                  <a:pt x="375" y="184"/>
                </a:lnTo>
                <a:lnTo>
                  <a:pt x="375" y="178"/>
                </a:lnTo>
                <a:lnTo>
                  <a:pt x="371" y="170"/>
                </a:lnTo>
                <a:lnTo>
                  <a:pt x="362" y="164"/>
                </a:lnTo>
                <a:lnTo>
                  <a:pt x="350" y="163"/>
                </a:lnTo>
                <a:lnTo>
                  <a:pt x="342" y="160"/>
                </a:lnTo>
                <a:lnTo>
                  <a:pt x="338" y="156"/>
                </a:lnTo>
                <a:lnTo>
                  <a:pt x="332" y="150"/>
                </a:lnTo>
                <a:lnTo>
                  <a:pt x="324" y="141"/>
                </a:lnTo>
                <a:lnTo>
                  <a:pt x="319" y="138"/>
                </a:lnTo>
                <a:lnTo>
                  <a:pt x="308" y="130"/>
                </a:lnTo>
                <a:lnTo>
                  <a:pt x="299" y="125"/>
                </a:lnTo>
                <a:lnTo>
                  <a:pt x="288" y="115"/>
                </a:lnTo>
                <a:lnTo>
                  <a:pt x="278" y="109"/>
                </a:lnTo>
                <a:lnTo>
                  <a:pt x="273" y="105"/>
                </a:lnTo>
                <a:lnTo>
                  <a:pt x="266" y="93"/>
                </a:lnTo>
                <a:lnTo>
                  <a:pt x="259" y="80"/>
                </a:lnTo>
                <a:lnTo>
                  <a:pt x="248" y="72"/>
                </a:lnTo>
                <a:lnTo>
                  <a:pt x="238" y="62"/>
                </a:lnTo>
                <a:lnTo>
                  <a:pt x="226" y="56"/>
                </a:lnTo>
                <a:lnTo>
                  <a:pt x="213" y="54"/>
                </a:lnTo>
                <a:lnTo>
                  <a:pt x="200" y="49"/>
                </a:lnTo>
                <a:lnTo>
                  <a:pt x="193" y="42"/>
                </a:lnTo>
                <a:lnTo>
                  <a:pt x="185" y="32"/>
                </a:lnTo>
                <a:lnTo>
                  <a:pt x="187" y="24"/>
                </a:lnTo>
                <a:lnTo>
                  <a:pt x="203" y="13"/>
                </a:lnTo>
                <a:lnTo>
                  <a:pt x="207" y="5"/>
                </a:lnTo>
                <a:lnTo>
                  <a:pt x="211" y="0"/>
                </a:lnTo>
                <a:lnTo>
                  <a:pt x="167" y="8"/>
                </a:lnTo>
                <a:lnTo>
                  <a:pt x="164" y="12"/>
                </a:lnTo>
                <a:lnTo>
                  <a:pt x="120" y="18"/>
                </a:lnTo>
                <a:lnTo>
                  <a:pt x="0" y="29"/>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7" name="Google Shape;767;p23"/>
          <p:cNvSpPr/>
          <p:nvPr/>
        </p:nvSpPr>
        <p:spPr>
          <a:xfrm>
            <a:off x="5448300" y="4340225"/>
            <a:ext cx="1174750" cy="854075"/>
          </a:xfrm>
          <a:custGeom>
            <a:avLst/>
            <a:gdLst/>
            <a:ahLst/>
            <a:cxnLst/>
            <a:rect l="l" t="t" r="r" b="b"/>
            <a:pathLst>
              <a:path w="740" h="538" extrusionOk="0">
                <a:moveTo>
                  <a:pt x="5" y="116"/>
                </a:moveTo>
                <a:lnTo>
                  <a:pt x="11" y="109"/>
                </a:lnTo>
                <a:lnTo>
                  <a:pt x="18" y="100"/>
                </a:lnTo>
                <a:lnTo>
                  <a:pt x="21" y="94"/>
                </a:lnTo>
                <a:lnTo>
                  <a:pt x="21" y="89"/>
                </a:lnTo>
                <a:lnTo>
                  <a:pt x="20" y="86"/>
                </a:lnTo>
                <a:lnTo>
                  <a:pt x="14" y="81"/>
                </a:lnTo>
                <a:lnTo>
                  <a:pt x="8" y="76"/>
                </a:lnTo>
                <a:lnTo>
                  <a:pt x="3" y="75"/>
                </a:lnTo>
                <a:lnTo>
                  <a:pt x="0" y="73"/>
                </a:lnTo>
                <a:lnTo>
                  <a:pt x="0" y="66"/>
                </a:lnTo>
                <a:lnTo>
                  <a:pt x="0" y="63"/>
                </a:lnTo>
                <a:lnTo>
                  <a:pt x="1" y="58"/>
                </a:lnTo>
                <a:lnTo>
                  <a:pt x="1" y="53"/>
                </a:lnTo>
                <a:lnTo>
                  <a:pt x="218" y="33"/>
                </a:lnTo>
                <a:lnTo>
                  <a:pt x="233" y="32"/>
                </a:lnTo>
                <a:lnTo>
                  <a:pt x="238" y="36"/>
                </a:lnTo>
                <a:lnTo>
                  <a:pt x="242" y="38"/>
                </a:lnTo>
                <a:lnTo>
                  <a:pt x="250" y="48"/>
                </a:lnTo>
                <a:lnTo>
                  <a:pt x="250" y="52"/>
                </a:lnTo>
                <a:lnTo>
                  <a:pt x="252" y="59"/>
                </a:lnTo>
                <a:lnTo>
                  <a:pt x="449" y="35"/>
                </a:lnTo>
                <a:lnTo>
                  <a:pt x="456" y="41"/>
                </a:lnTo>
                <a:lnTo>
                  <a:pt x="456" y="47"/>
                </a:lnTo>
                <a:lnTo>
                  <a:pt x="458" y="48"/>
                </a:lnTo>
                <a:lnTo>
                  <a:pt x="457" y="53"/>
                </a:lnTo>
                <a:lnTo>
                  <a:pt x="458" y="57"/>
                </a:lnTo>
                <a:lnTo>
                  <a:pt x="465" y="60"/>
                </a:lnTo>
                <a:lnTo>
                  <a:pt x="470" y="62"/>
                </a:lnTo>
                <a:lnTo>
                  <a:pt x="480" y="61"/>
                </a:lnTo>
                <a:lnTo>
                  <a:pt x="480" y="59"/>
                </a:lnTo>
                <a:lnTo>
                  <a:pt x="484" y="50"/>
                </a:lnTo>
                <a:lnTo>
                  <a:pt x="488" y="46"/>
                </a:lnTo>
                <a:lnTo>
                  <a:pt x="486" y="41"/>
                </a:lnTo>
                <a:lnTo>
                  <a:pt x="481" y="29"/>
                </a:lnTo>
                <a:lnTo>
                  <a:pt x="480" y="25"/>
                </a:lnTo>
                <a:lnTo>
                  <a:pt x="475" y="19"/>
                </a:lnTo>
                <a:lnTo>
                  <a:pt x="475" y="14"/>
                </a:lnTo>
                <a:lnTo>
                  <a:pt x="475" y="9"/>
                </a:lnTo>
                <a:lnTo>
                  <a:pt x="475" y="7"/>
                </a:lnTo>
                <a:lnTo>
                  <a:pt x="476" y="4"/>
                </a:lnTo>
                <a:lnTo>
                  <a:pt x="480" y="4"/>
                </a:lnTo>
                <a:lnTo>
                  <a:pt x="483" y="5"/>
                </a:lnTo>
                <a:lnTo>
                  <a:pt x="483" y="3"/>
                </a:lnTo>
                <a:lnTo>
                  <a:pt x="488" y="0"/>
                </a:lnTo>
                <a:lnTo>
                  <a:pt x="491" y="3"/>
                </a:lnTo>
                <a:lnTo>
                  <a:pt x="495" y="5"/>
                </a:lnTo>
                <a:lnTo>
                  <a:pt x="504" y="10"/>
                </a:lnTo>
                <a:lnTo>
                  <a:pt x="508" y="10"/>
                </a:lnTo>
                <a:lnTo>
                  <a:pt x="516" y="10"/>
                </a:lnTo>
                <a:lnTo>
                  <a:pt x="526" y="10"/>
                </a:lnTo>
                <a:lnTo>
                  <a:pt x="529" y="10"/>
                </a:lnTo>
                <a:lnTo>
                  <a:pt x="539" y="32"/>
                </a:lnTo>
                <a:lnTo>
                  <a:pt x="551" y="52"/>
                </a:lnTo>
                <a:lnTo>
                  <a:pt x="582" y="111"/>
                </a:lnTo>
                <a:lnTo>
                  <a:pt x="602" y="141"/>
                </a:lnTo>
                <a:lnTo>
                  <a:pt x="612" y="152"/>
                </a:lnTo>
                <a:lnTo>
                  <a:pt x="626" y="170"/>
                </a:lnTo>
                <a:lnTo>
                  <a:pt x="628" y="177"/>
                </a:lnTo>
                <a:lnTo>
                  <a:pt x="635" y="199"/>
                </a:lnTo>
                <a:lnTo>
                  <a:pt x="642" y="217"/>
                </a:lnTo>
                <a:lnTo>
                  <a:pt x="655" y="236"/>
                </a:lnTo>
                <a:lnTo>
                  <a:pt x="666" y="262"/>
                </a:lnTo>
                <a:lnTo>
                  <a:pt x="715" y="318"/>
                </a:lnTo>
                <a:lnTo>
                  <a:pt x="718" y="334"/>
                </a:lnTo>
                <a:lnTo>
                  <a:pt x="738" y="401"/>
                </a:lnTo>
                <a:lnTo>
                  <a:pt x="740" y="446"/>
                </a:lnTo>
                <a:lnTo>
                  <a:pt x="735" y="439"/>
                </a:lnTo>
                <a:lnTo>
                  <a:pt x="735" y="464"/>
                </a:lnTo>
                <a:lnTo>
                  <a:pt x="728" y="483"/>
                </a:lnTo>
                <a:lnTo>
                  <a:pt x="720" y="494"/>
                </a:lnTo>
                <a:lnTo>
                  <a:pt x="715" y="510"/>
                </a:lnTo>
                <a:lnTo>
                  <a:pt x="710" y="510"/>
                </a:lnTo>
                <a:lnTo>
                  <a:pt x="680" y="532"/>
                </a:lnTo>
                <a:lnTo>
                  <a:pt x="665" y="532"/>
                </a:lnTo>
                <a:lnTo>
                  <a:pt x="658" y="537"/>
                </a:lnTo>
                <a:lnTo>
                  <a:pt x="641" y="538"/>
                </a:lnTo>
                <a:lnTo>
                  <a:pt x="626" y="533"/>
                </a:lnTo>
                <a:lnTo>
                  <a:pt x="631" y="525"/>
                </a:lnTo>
                <a:lnTo>
                  <a:pt x="638" y="526"/>
                </a:lnTo>
                <a:lnTo>
                  <a:pt x="648" y="529"/>
                </a:lnTo>
                <a:lnTo>
                  <a:pt x="652" y="526"/>
                </a:lnTo>
                <a:lnTo>
                  <a:pt x="642" y="514"/>
                </a:lnTo>
                <a:lnTo>
                  <a:pt x="645" y="506"/>
                </a:lnTo>
                <a:lnTo>
                  <a:pt x="652" y="502"/>
                </a:lnTo>
                <a:lnTo>
                  <a:pt x="654" y="494"/>
                </a:lnTo>
                <a:lnTo>
                  <a:pt x="645" y="494"/>
                </a:lnTo>
                <a:lnTo>
                  <a:pt x="645" y="488"/>
                </a:lnTo>
                <a:lnTo>
                  <a:pt x="648" y="480"/>
                </a:lnTo>
                <a:lnTo>
                  <a:pt x="642" y="473"/>
                </a:lnTo>
                <a:lnTo>
                  <a:pt x="610" y="469"/>
                </a:lnTo>
                <a:lnTo>
                  <a:pt x="572" y="448"/>
                </a:lnTo>
                <a:lnTo>
                  <a:pt x="558" y="425"/>
                </a:lnTo>
                <a:lnTo>
                  <a:pt x="560" y="393"/>
                </a:lnTo>
                <a:lnTo>
                  <a:pt x="560" y="384"/>
                </a:lnTo>
                <a:lnTo>
                  <a:pt x="551" y="394"/>
                </a:lnTo>
                <a:lnTo>
                  <a:pt x="543" y="401"/>
                </a:lnTo>
                <a:lnTo>
                  <a:pt x="540" y="400"/>
                </a:lnTo>
                <a:lnTo>
                  <a:pt x="534" y="365"/>
                </a:lnTo>
                <a:lnTo>
                  <a:pt x="539" y="358"/>
                </a:lnTo>
                <a:lnTo>
                  <a:pt x="539" y="352"/>
                </a:lnTo>
                <a:lnTo>
                  <a:pt x="539" y="341"/>
                </a:lnTo>
                <a:lnTo>
                  <a:pt x="535" y="350"/>
                </a:lnTo>
                <a:lnTo>
                  <a:pt x="532" y="354"/>
                </a:lnTo>
                <a:lnTo>
                  <a:pt x="526" y="357"/>
                </a:lnTo>
                <a:lnTo>
                  <a:pt x="516" y="356"/>
                </a:lnTo>
                <a:lnTo>
                  <a:pt x="515" y="355"/>
                </a:lnTo>
                <a:lnTo>
                  <a:pt x="521" y="369"/>
                </a:lnTo>
                <a:lnTo>
                  <a:pt x="516" y="371"/>
                </a:lnTo>
                <a:lnTo>
                  <a:pt x="510" y="369"/>
                </a:lnTo>
                <a:lnTo>
                  <a:pt x="497" y="356"/>
                </a:lnTo>
                <a:lnTo>
                  <a:pt x="497" y="365"/>
                </a:lnTo>
                <a:lnTo>
                  <a:pt x="483" y="338"/>
                </a:lnTo>
                <a:lnTo>
                  <a:pt x="471" y="325"/>
                </a:lnTo>
                <a:lnTo>
                  <a:pt x="465" y="322"/>
                </a:lnTo>
                <a:lnTo>
                  <a:pt x="468" y="317"/>
                </a:lnTo>
                <a:lnTo>
                  <a:pt x="478" y="309"/>
                </a:lnTo>
                <a:lnTo>
                  <a:pt x="488" y="294"/>
                </a:lnTo>
                <a:lnTo>
                  <a:pt x="488" y="285"/>
                </a:lnTo>
                <a:lnTo>
                  <a:pt x="490" y="280"/>
                </a:lnTo>
                <a:lnTo>
                  <a:pt x="490" y="273"/>
                </a:lnTo>
                <a:lnTo>
                  <a:pt x="480" y="265"/>
                </a:lnTo>
                <a:lnTo>
                  <a:pt x="477" y="282"/>
                </a:lnTo>
                <a:lnTo>
                  <a:pt x="468" y="274"/>
                </a:lnTo>
                <a:lnTo>
                  <a:pt x="465" y="276"/>
                </a:lnTo>
                <a:lnTo>
                  <a:pt x="465" y="278"/>
                </a:lnTo>
                <a:lnTo>
                  <a:pt x="470" y="288"/>
                </a:lnTo>
                <a:lnTo>
                  <a:pt x="472" y="294"/>
                </a:lnTo>
                <a:lnTo>
                  <a:pt x="468" y="297"/>
                </a:lnTo>
                <a:lnTo>
                  <a:pt x="464" y="301"/>
                </a:lnTo>
                <a:lnTo>
                  <a:pt x="457" y="299"/>
                </a:lnTo>
                <a:lnTo>
                  <a:pt x="448" y="274"/>
                </a:lnTo>
                <a:lnTo>
                  <a:pt x="450" y="252"/>
                </a:lnTo>
                <a:lnTo>
                  <a:pt x="449" y="220"/>
                </a:lnTo>
                <a:lnTo>
                  <a:pt x="444" y="184"/>
                </a:lnTo>
                <a:lnTo>
                  <a:pt x="429" y="167"/>
                </a:lnTo>
                <a:lnTo>
                  <a:pt x="392" y="144"/>
                </a:lnTo>
                <a:lnTo>
                  <a:pt x="375" y="137"/>
                </a:lnTo>
                <a:lnTo>
                  <a:pt x="372" y="136"/>
                </a:lnTo>
                <a:lnTo>
                  <a:pt x="372" y="122"/>
                </a:lnTo>
                <a:lnTo>
                  <a:pt x="370" y="116"/>
                </a:lnTo>
                <a:lnTo>
                  <a:pt x="354" y="115"/>
                </a:lnTo>
                <a:lnTo>
                  <a:pt x="348" y="110"/>
                </a:lnTo>
                <a:lnTo>
                  <a:pt x="339" y="109"/>
                </a:lnTo>
                <a:lnTo>
                  <a:pt x="333" y="106"/>
                </a:lnTo>
                <a:lnTo>
                  <a:pt x="328" y="97"/>
                </a:lnTo>
                <a:lnTo>
                  <a:pt x="313" y="91"/>
                </a:lnTo>
                <a:lnTo>
                  <a:pt x="306" y="91"/>
                </a:lnTo>
                <a:lnTo>
                  <a:pt x="300" y="92"/>
                </a:lnTo>
                <a:lnTo>
                  <a:pt x="291" y="100"/>
                </a:lnTo>
                <a:lnTo>
                  <a:pt x="272" y="121"/>
                </a:lnTo>
                <a:lnTo>
                  <a:pt x="262" y="123"/>
                </a:lnTo>
                <a:lnTo>
                  <a:pt x="247" y="138"/>
                </a:lnTo>
                <a:lnTo>
                  <a:pt x="235" y="141"/>
                </a:lnTo>
                <a:lnTo>
                  <a:pt x="218" y="150"/>
                </a:lnTo>
                <a:lnTo>
                  <a:pt x="201" y="153"/>
                </a:lnTo>
                <a:lnTo>
                  <a:pt x="193" y="148"/>
                </a:lnTo>
                <a:lnTo>
                  <a:pt x="185" y="145"/>
                </a:lnTo>
                <a:lnTo>
                  <a:pt x="181" y="127"/>
                </a:lnTo>
                <a:lnTo>
                  <a:pt x="181" y="128"/>
                </a:lnTo>
                <a:lnTo>
                  <a:pt x="185" y="132"/>
                </a:lnTo>
                <a:lnTo>
                  <a:pt x="187" y="140"/>
                </a:lnTo>
                <a:lnTo>
                  <a:pt x="194" y="145"/>
                </a:lnTo>
                <a:lnTo>
                  <a:pt x="200" y="142"/>
                </a:lnTo>
                <a:lnTo>
                  <a:pt x="200" y="123"/>
                </a:lnTo>
                <a:lnTo>
                  <a:pt x="197" y="113"/>
                </a:lnTo>
                <a:lnTo>
                  <a:pt x="191" y="107"/>
                </a:lnTo>
                <a:lnTo>
                  <a:pt x="178" y="107"/>
                </a:lnTo>
                <a:lnTo>
                  <a:pt x="172" y="107"/>
                </a:lnTo>
                <a:lnTo>
                  <a:pt x="172" y="104"/>
                </a:lnTo>
                <a:lnTo>
                  <a:pt x="172" y="102"/>
                </a:lnTo>
                <a:lnTo>
                  <a:pt x="191" y="97"/>
                </a:lnTo>
                <a:lnTo>
                  <a:pt x="184" y="92"/>
                </a:lnTo>
                <a:lnTo>
                  <a:pt x="156" y="94"/>
                </a:lnTo>
                <a:lnTo>
                  <a:pt x="146" y="94"/>
                </a:lnTo>
                <a:lnTo>
                  <a:pt x="144" y="92"/>
                </a:lnTo>
                <a:lnTo>
                  <a:pt x="144" y="87"/>
                </a:lnTo>
                <a:lnTo>
                  <a:pt x="150" y="84"/>
                </a:lnTo>
                <a:lnTo>
                  <a:pt x="150" y="80"/>
                </a:lnTo>
                <a:lnTo>
                  <a:pt x="141" y="80"/>
                </a:lnTo>
                <a:lnTo>
                  <a:pt x="135" y="85"/>
                </a:lnTo>
                <a:lnTo>
                  <a:pt x="130" y="88"/>
                </a:lnTo>
                <a:lnTo>
                  <a:pt x="135" y="96"/>
                </a:lnTo>
                <a:lnTo>
                  <a:pt x="126" y="92"/>
                </a:lnTo>
                <a:lnTo>
                  <a:pt x="123" y="92"/>
                </a:lnTo>
                <a:lnTo>
                  <a:pt x="93" y="95"/>
                </a:lnTo>
                <a:lnTo>
                  <a:pt x="83" y="99"/>
                </a:lnTo>
                <a:lnTo>
                  <a:pt x="67" y="101"/>
                </a:lnTo>
                <a:lnTo>
                  <a:pt x="62" y="104"/>
                </a:lnTo>
                <a:lnTo>
                  <a:pt x="62" y="100"/>
                </a:lnTo>
                <a:lnTo>
                  <a:pt x="64" y="95"/>
                </a:lnTo>
                <a:lnTo>
                  <a:pt x="62" y="90"/>
                </a:lnTo>
                <a:lnTo>
                  <a:pt x="59" y="87"/>
                </a:lnTo>
                <a:lnTo>
                  <a:pt x="44" y="92"/>
                </a:lnTo>
                <a:lnTo>
                  <a:pt x="44" y="96"/>
                </a:lnTo>
                <a:lnTo>
                  <a:pt x="47" y="100"/>
                </a:lnTo>
                <a:lnTo>
                  <a:pt x="47" y="104"/>
                </a:lnTo>
                <a:lnTo>
                  <a:pt x="42" y="109"/>
                </a:lnTo>
                <a:lnTo>
                  <a:pt x="9" y="116"/>
                </a:lnTo>
                <a:lnTo>
                  <a:pt x="5" y="116"/>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8" name="Google Shape;768;p23"/>
          <p:cNvSpPr/>
          <p:nvPr/>
        </p:nvSpPr>
        <p:spPr>
          <a:xfrm>
            <a:off x="6423025" y="4595813"/>
            <a:ext cx="80963" cy="95250"/>
          </a:xfrm>
          <a:custGeom>
            <a:avLst/>
            <a:gdLst/>
            <a:ahLst/>
            <a:cxnLst/>
            <a:rect l="l" t="t" r="r" b="b"/>
            <a:pathLst>
              <a:path w="51" h="60" extrusionOk="0">
                <a:moveTo>
                  <a:pt x="0" y="0"/>
                </a:moveTo>
                <a:lnTo>
                  <a:pt x="6" y="3"/>
                </a:lnTo>
                <a:lnTo>
                  <a:pt x="12" y="12"/>
                </a:lnTo>
                <a:lnTo>
                  <a:pt x="21" y="21"/>
                </a:lnTo>
                <a:lnTo>
                  <a:pt x="25" y="27"/>
                </a:lnTo>
                <a:lnTo>
                  <a:pt x="33" y="40"/>
                </a:lnTo>
                <a:lnTo>
                  <a:pt x="37" y="45"/>
                </a:lnTo>
                <a:lnTo>
                  <a:pt x="43" y="51"/>
                </a:lnTo>
                <a:lnTo>
                  <a:pt x="47" y="57"/>
                </a:lnTo>
                <a:lnTo>
                  <a:pt x="51" y="60"/>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9" name="Google Shape;769;p23"/>
          <p:cNvSpPr/>
          <p:nvPr/>
        </p:nvSpPr>
        <p:spPr>
          <a:xfrm>
            <a:off x="6415088" y="4878388"/>
            <a:ext cx="100012" cy="112712"/>
          </a:xfrm>
          <a:custGeom>
            <a:avLst/>
            <a:gdLst/>
            <a:ahLst/>
            <a:cxnLst/>
            <a:rect l="l" t="t" r="r" b="b"/>
            <a:pathLst>
              <a:path w="63" h="71" extrusionOk="0">
                <a:moveTo>
                  <a:pt x="26" y="7"/>
                </a:moveTo>
                <a:lnTo>
                  <a:pt x="18" y="20"/>
                </a:lnTo>
                <a:lnTo>
                  <a:pt x="15" y="25"/>
                </a:lnTo>
                <a:lnTo>
                  <a:pt x="11" y="29"/>
                </a:lnTo>
                <a:lnTo>
                  <a:pt x="6" y="35"/>
                </a:lnTo>
                <a:lnTo>
                  <a:pt x="2" y="37"/>
                </a:lnTo>
                <a:lnTo>
                  <a:pt x="0" y="43"/>
                </a:lnTo>
                <a:lnTo>
                  <a:pt x="3" y="51"/>
                </a:lnTo>
                <a:lnTo>
                  <a:pt x="9" y="58"/>
                </a:lnTo>
                <a:lnTo>
                  <a:pt x="15" y="58"/>
                </a:lnTo>
                <a:lnTo>
                  <a:pt x="23" y="56"/>
                </a:lnTo>
                <a:lnTo>
                  <a:pt x="26" y="56"/>
                </a:lnTo>
                <a:lnTo>
                  <a:pt x="31" y="59"/>
                </a:lnTo>
                <a:lnTo>
                  <a:pt x="29" y="61"/>
                </a:lnTo>
                <a:lnTo>
                  <a:pt x="28" y="62"/>
                </a:lnTo>
                <a:lnTo>
                  <a:pt x="32" y="64"/>
                </a:lnTo>
                <a:lnTo>
                  <a:pt x="45" y="70"/>
                </a:lnTo>
                <a:lnTo>
                  <a:pt x="56" y="71"/>
                </a:lnTo>
                <a:lnTo>
                  <a:pt x="63" y="65"/>
                </a:lnTo>
                <a:lnTo>
                  <a:pt x="63" y="62"/>
                </a:lnTo>
                <a:lnTo>
                  <a:pt x="62" y="56"/>
                </a:lnTo>
                <a:lnTo>
                  <a:pt x="55" y="52"/>
                </a:lnTo>
                <a:lnTo>
                  <a:pt x="56" y="48"/>
                </a:lnTo>
                <a:lnTo>
                  <a:pt x="60" y="46"/>
                </a:lnTo>
                <a:lnTo>
                  <a:pt x="61" y="39"/>
                </a:lnTo>
                <a:lnTo>
                  <a:pt x="56" y="28"/>
                </a:lnTo>
                <a:lnTo>
                  <a:pt x="52" y="16"/>
                </a:lnTo>
                <a:lnTo>
                  <a:pt x="47" y="11"/>
                </a:lnTo>
                <a:lnTo>
                  <a:pt x="40" y="2"/>
                </a:lnTo>
                <a:lnTo>
                  <a:pt x="35" y="0"/>
                </a:lnTo>
                <a:lnTo>
                  <a:pt x="28" y="2"/>
                </a:lnTo>
                <a:lnTo>
                  <a:pt x="27" y="4"/>
                </a:lnTo>
                <a:lnTo>
                  <a:pt x="26" y="7"/>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0" name="Google Shape;770;p23"/>
          <p:cNvSpPr/>
          <p:nvPr/>
        </p:nvSpPr>
        <p:spPr>
          <a:xfrm>
            <a:off x="6527800" y="5219700"/>
            <a:ext cx="6350" cy="7938"/>
          </a:xfrm>
          <a:custGeom>
            <a:avLst/>
            <a:gdLst/>
            <a:ahLst/>
            <a:cxnLst/>
            <a:rect l="l" t="t" r="r" b="b"/>
            <a:pathLst>
              <a:path w="4" h="5" extrusionOk="0">
                <a:moveTo>
                  <a:pt x="4" y="0"/>
                </a:moveTo>
                <a:lnTo>
                  <a:pt x="0" y="5"/>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1" name="Google Shape;771;p23"/>
          <p:cNvSpPr/>
          <p:nvPr/>
        </p:nvSpPr>
        <p:spPr>
          <a:xfrm>
            <a:off x="6481763" y="5240338"/>
            <a:ext cx="15875" cy="6350"/>
          </a:xfrm>
          <a:custGeom>
            <a:avLst/>
            <a:gdLst/>
            <a:ahLst/>
            <a:cxnLst/>
            <a:rect l="l" t="t" r="r" b="b"/>
            <a:pathLst>
              <a:path w="10" h="4" extrusionOk="0">
                <a:moveTo>
                  <a:pt x="10" y="0"/>
                </a:moveTo>
                <a:lnTo>
                  <a:pt x="0" y="4"/>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2" name="Google Shape;772;p23"/>
          <p:cNvSpPr/>
          <p:nvPr/>
        </p:nvSpPr>
        <p:spPr>
          <a:xfrm>
            <a:off x="6557963" y="5124450"/>
            <a:ext cx="68262" cy="76200"/>
          </a:xfrm>
          <a:custGeom>
            <a:avLst/>
            <a:gdLst/>
            <a:ahLst/>
            <a:cxnLst/>
            <a:rect l="l" t="t" r="r" b="b"/>
            <a:pathLst>
              <a:path w="43" h="48" extrusionOk="0">
                <a:moveTo>
                  <a:pt x="40" y="0"/>
                </a:moveTo>
                <a:lnTo>
                  <a:pt x="29" y="19"/>
                </a:lnTo>
                <a:lnTo>
                  <a:pt x="21" y="25"/>
                </a:lnTo>
                <a:lnTo>
                  <a:pt x="14" y="35"/>
                </a:lnTo>
                <a:lnTo>
                  <a:pt x="8" y="39"/>
                </a:lnTo>
                <a:lnTo>
                  <a:pt x="1" y="46"/>
                </a:lnTo>
                <a:lnTo>
                  <a:pt x="0" y="48"/>
                </a:lnTo>
                <a:lnTo>
                  <a:pt x="3" y="47"/>
                </a:lnTo>
                <a:lnTo>
                  <a:pt x="11" y="41"/>
                </a:lnTo>
                <a:lnTo>
                  <a:pt x="20" y="35"/>
                </a:lnTo>
                <a:lnTo>
                  <a:pt x="29" y="26"/>
                </a:lnTo>
                <a:lnTo>
                  <a:pt x="36" y="17"/>
                </a:lnTo>
                <a:lnTo>
                  <a:pt x="40" y="10"/>
                </a:lnTo>
                <a:lnTo>
                  <a:pt x="43" y="2"/>
                </a:lnTo>
                <a:lnTo>
                  <a:pt x="42" y="0"/>
                </a:lnTo>
                <a:lnTo>
                  <a:pt x="40"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3" name="Google Shape;773;p23"/>
          <p:cNvSpPr/>
          <p:nvPr/>
        </p:nvSpPr>
        <p:spPr>
          <a:xfrm>
            <a:off x="5829300" y="3278188"/>
            <a:ext cx="1041400" cy="488950"/>
          </a:xfrm>
          <a:custGeom>
            <a:avLst/>
            <a:gdLst/>
            <a:ahLst/>
            <a:cxnLst/>
            <a:rect l="l" t="t" r="r" b="b"/>
            <a:pathLst>
              <a:path w="656" h="308" extrusionOk="0">
                <a:moveTo>
                  <a:pt x="478" y="308"/>
                </a:moveTo>
                <a:lnTo>
                  <a:pt x="489" y="299"/>
                </a:lnTo>
                <a:lnTo>
                  <a:pt x="513" y="284"/>
                </a:lnTo>
                <a:lnTo>
                  <a:pt x="516" y="279"/>
                </a:lnTo>
                <a:lnTo>
                  <a:pt x="509" y="269"/>
                </a:lnTo>
                <a:lnTo>
                  <a:pt x="507" y="267"/>
                </a:lnTo>
                <a:lnTo>
                  <a:pt x="516" y="276"/>
                </a:lnTo>
                <a:lnTo>
                  <a:pt x="521" y="278"/>
                </a:lnTo>
                <a:lnTo>
                  <a:pt x="522" y="274"/>
                </a:lnTo>
                <a:lnTo>
                  <a:pt x="529" y="261"/>
                </a:lnTo>
                <a:lnTo>
                  <a:pt x="524" y="264"/>
                </a:lnTo>
                <a:lnTo>
                  <a:pt x="521" y="266"/>
                </a:lnTo>
                <a:lnTo>
                  <a:pt x="522" y="257"/>
                </a:lnTo>
                <a:lnTo>
                  <a:pt x="534" y="235"/>
                </a:lnTo>
                <a:lnTo>
                  <a:pt x="557" y="205"/>
                </a:lnTo>
                <a:lnTo>
                  <a:pt x="595" y="182"/>
                </a:lnTo>
                <a:lnTo>
                  <a:pt x="603" y="176"/>
                </a:lnTo>
                <a:lnTo>
                  <a:pt x="608" y="166"/>
                </a:lnTo>
                <a:lnTo>
                  <a:pt x="608" y="156"/>
                </a:lnTo>
                <a:lnTo>
                  <a:pt x="604" y="156"/>
                </a:lnTo>
                <a:lnTo>
                  <a:pt x="591" y="160"/>
                </a:lnTo>
                <a:lnTo>
                  <a:pt x="576" y="163"/>
                </a:lnTo>
                <a:lnTo>
                  <a:pt x="565" y="164"/>
                </a:lnTo>
                <a:lnTo>
                  <a:pt x="550" y="156"/>
                </a:lnTo>
                <a:lnTo>
                  <a:pt x="557" y="156"/>
                </a:lnTo>
                <a:lnTo>
                  <a:pt x="570" y="156"/>
                </a:lnTo>
                <a:lnTo>
                  <a:pt x="585" y="151"/>
                </a:lnTo>
                <a:lnTo>
                  <a:pt x="589" y="141"/>
                </a:lnTo>
                <a:lnTo>
                  <a:pt x="586" y="135"/>
                </a:lnTo>
                <a:lnTo>
                  <a:pt x="588" y="131"/>
                </a:lnTo>
                <a:lnTo>
                  <a:pt x="586" y="128"/>
                </a:lnTo>
                <a:lnTo>
                  <a:pt x="581" y="128"/>
                </a:lnTo>
                <a:lnTo>
                  <a:pt x="576" y="124"/>
                </a:lnTo>
                <a:lnTo>
                  <a:pt x="576" y="119"/>
                </a:lnTo>
                <a:lnTo>
                  <a:pt x="589" y="120"/>
                </a:lnTo>
                <a:lnTo>
                  <a:pt x="602" y="127"/>
                </a:lnTo>
                <a:lnTo>
                  <a:pt x="616" y="127"/>
                </a:lnTo>
                <a:lnTo>
                  <a:pt x="630" y="130"/>
                </a:lnTo>
                <a:lnTo>
                  <a:pt x="639" y="124"/>
                </a:lnTo>
                <a:lnTo>
                  <a:pt x="639" y="112"/>
                </a:lnTo>
                <a:lnTo>
                  <a:pt x="644" y="97"/>
                </a:lnTo>
                <a:lnTo>
                  <a:pt x="649" y="86"/>
                </a:lnTo>
                <a:lnTo>
                  <a:pt x="656" y="79"/>
                </a:lnTo>
                <a:lnTo>
                  <a:pt x="656" y="69"/>
                </a:lnTo>
                <a:lnTo>
                  <a:pt x="646" y="56"/>
                </a:lnTo>
                <a:lnTo>
                  <a:pt x="640" y="53"/>
                </a:lnTo>
                <a:lnTo>
                  <a:pt x="632" y="53"/>
                </a:lnTo>
                <a:lnTo>
                  <a:pt x="630" y="61"/>
                </a:lnTo>
                <a:lnTo>
                  <a:pt x="631" y="72"/>
                </a:lnTo>
                <a:lnTo>
                  <a:pt x="631" y="86"/>
                </a:lnTo>
                <a:lnTo>
                  <a:pt x="625" y="81"/>
                </a:lnTo>
                <a:lnTo>
                  <a:pt x="618" y="66"/>
                </a:lnTo>
                <a:lnTo>
                  <a:pt x="612" y="59"/>
                </a:lnTo>
                <a:lnTo>
                  <a:pt x="607" y="59"/>
                </a:lnTo>
                <a:lnTo>
                  <a:pt x="597" y="63"/>
                </a:lnTo>
                <a:lnTo>
                  <a:pt x="587" y="65"/>
                </a:lnTo>
                <a:lnTo>
                  <a:pt x="573" y="72"/>
                </a:lnTo>
                <a:lnTo>
                  <a:pt x="568" y="74"/>
                </a:lnTo>
                <a:lnTo>
                  <a:pt x="571" y="67"/>
                </a:lnTo>
                <a:lnTo>
                  <a:pt x="565" y="58"/>
                </a:lnTo>
                <a:lnTo>
                  <a:pt x="541" y="43"/>
                </a:lnTo>
                <a:lnTo>
                  <a:pt x="549" y="42"/>
                </a:lnTo>
                <a:lnTo>
                  <a:pt x="563" y="46"/>
                </a:lnTo>
                <a:lnTo>
                  <a:pt x="572" y="42"/>
                </a:lnTo>
                <a:lnTo>
                  <a:pt x="582" y="41"/>
                </a:lnTo>
                <a:lnTo>
                  <a:pt x="595" y="43"/>
                </a:lnTo>
                <a:lnTo>
                  <a:pt x="606" y="42"/>
                </a:lnTo>
                <a:lnTo>
                  <a:pt x="621" y="40"/>
                </a:lnTo>
                <a:lnTo>
                  <a:pt x="632" y="37"/>
                </a:lnTo>
                <a:lnTo>
                  <a:pt x="632" y="29"/>
                </a:lnTo>
                <a:lnTo>
                  <a:pt x="632" y="18"/>
                </a:lnTo>
                <a:lnTo>
                  <a:pt x="625" y="17"/>
                </a:lnTo>
                <a:lnTo>
                  <a:pt x="625" y="14"/>
                </a:lnTo>
                <a:lnTo>
                  <a:pt x="630" y="11"/>
                </a:lnTo>
                <a:lnTo>
                  <a:pt x="634" y="11"/>
                </a:lnTo>
                <a:lnTo>
                  <a:pt x="636" y="8"/>
                </a:lnTo>
                <a:lnTo>
                  <a:pt x="635" y="3"/>
                </a:lnTo>
                <a:lnTo>
                  <a:pt x="635" y="2"/>
                </a:lnTo>
                <a:lnTo>
                  <a:pt x="634" y="0"/>
                </a:lnTo>
                <a:lnTo>
                  <a:pt x="525" y="22"/>
                </a:lnTo>
                <a:lnTo>
                  <a:pt x="525" y="26"/>
                </a:lnTo>
                <a:lnTo>
                  <a:pt x="417" y="50"/>
                </a:lnTo>
                <a:lnTo>
                  <a:pt x="292" y="79"/>
                </a:lnTo>
                <a:lnTo>
                  <a:pt x="190" y="96"/>
                </a:lnTo>
                <a:lnTo>
                  <a:pt x="170" y="99"/>
                </a:lnTo>
                <a:lnTo>
                  <a:pt x="161" y="109"/>
                </a:lnTo>
                <a:lnTo>
                  <a:pt x="158" y="113"/>
                </a:lnTo>
                <a:lnTo>
                  <a:pt x="156" y="120"/>
                </a:lnTo>
                <a:lnTo>
                  <a:pt x="156" y="124"/>
                </a:lnTo>
                <a:lnTo>
                  <a:pt x="158" y="130"/>
                </a:lnTo>
                <a:lnTo>
                  <a:pt x="159" y="139"/>
                </a:lnTo>
                <a:lnTo>
                  <a:pt x="153" y="139"/>
                </a:lnTo>
                <a:lnTo>
                  <a:pt x="151" y="136"/>
                </a:lnTo>
                <a:lnTo>
                  <a:pt x="146" y="141"/>
                </a:lnTo>
                <a:lnTo>
                  <a:pt x="141" y="146"/>
                </a:lnTo>
                <a:lnTo>
                  <a:pt x="139" y="151"/>
                </a:lnTo>
                <a:lnTo>
                  <a:pt x="132" y="157"/>
                </a:lnTo>
                <a:lnTo>
                  <a:pt x="127" y="161"/>
                </a:lnTo>
                <a:lnTo>
                  <a:pt x="124" y="168"/>
                </a:lnTo>
                <a:lnTo>
                  <a:pt x="122" y="171"/>
                </a:lnTo>
                <a:lnTo>
                  <a:pt x="121" y="171"/>
                </a:lnTo>
                <a:lnTo>
                  <a:pt x="114" y="170"/>
                </a:lnTo>
                <a:lnTo>
                  <a:pt x="112" y="168"/>
                </a:lnTo>
                <a:lnTo>
                  <a:pt x="108" y="167"/>
                </a:lnTo>
                <a:lnTo>
                  <a:pt x="102" y="169"/>
                </a:lnTo>
                <a:lnTo>
                  <a:pt x="98" y="173"/>
                </a:lnTo>
                <a:lnTo>
                  <a:pt x="93" y="177"/>
                </a:lnTo>
                <a:lnTo>
                  <a:pt x="90" y="183"/>
                </a:lnTo>
                <a:lnTo>
                  <a:pt x="87" y="188"/>
                </a:lnTo>
                <a:lnTo>
                  <a:pt x="86" y="191"/>
                </a:lnTo>
                <a:lnTo>
                  <a:pt x="82" y="194"/>
                </a:lnTo>
                <a:lnTo>
                  <a:pt x="79" y="196"/>
                </a:lnTo>
                <a:lnTo>
                  <a:pt x="76" y="194"/>
                </a:lnTo>
                <a:lnTo>
                  <a:pt x="75" y="192"/>
                </a:lnTo>
                <a:lnTo>
                  <a:pt x="73" y="191"/>
                </a:lnTo>
                <a:lnTo>
                  <a:pt x="72" y="190"/>
                </a:lnTo>
                <a:lnTo>
                  <a:pt x="67" y="190"/>
                </a:lnTo>
                <a:lnTo>
                  <a:pt x="64" y="190"/>
                </a:lnTo>
                <a:lnTo>
                  <a:pt x="60" y="200"/>
                </a:lnTo>
                <a:lnTo>
                  <a:pt x="53" y="211"/>
                </a:lnTo>
                <a:lnTo>
                  <a:pt x="52" y="216"/>
                </a:lnTo>
                <a:lnTo>
                  <a:pt x="48" y="223"/>
                </a:lnTo>
                <a:lnTo>
                  <a:pt x="42" y="226"/>
                </a:lnTo>
                <a:lnTo>
                  <a:pt x="37" y="227"/>
                </a:lnTo>
                <a:lnTo>
                  <a:pt x="32" y="229"/>
                </a:lnTo>
                <a:lnTo>
                  <a:pt x="30" y="230"/>
                </a:lnTo>
                <a:lnTo>
                  <a:pt x="24" y="230"/>
                </a:lnTo>
                <a:lnTo>
                  <a:pt x="21" y="233"/>
                </a:lnTo>
                <a:lnTo>
                  <a:pt x="19" y="237"/>
                </a:lnTo>
                <a:lnTo>
                  <a:pt x="17" y="242"/>
                </a:lnTo>
                <a:lnTo>
                  <a:pt x="13" y="246"/>
                </a:lnTo>
                <a:lnTo>
                  <a:pt x="12" y="248"/>
                </a:lnTo>
                <a:lnTo>
                  <a:pt x="12" y="249"/>
                </a:lnTo>
                <a:lnTo>
                  <a:pt x="12" y="251"/>
                </a:lnTo>
                <a:lnTo>
                  <a:pt x="13" y="254"/>
                </a:lnTo>
                <a:lnTo>
                  <a:pt x="13" y="257"/>
                </a:lnTo>
                <a:lnTo>
                  <a:pt x="12" y="259"/>
                </a:lnTo>
                <a:lnTo>
                  <a:pt x="7" y="260"/>
                </a:lnTo>
                <a:lnTo>
                  <a:pt x="2" y="261"/>
                </a:lnTo>
                <a:lnTo>
                  <a:pt x="2" y="268"/>
                </a:lnTo>
                <a:lnTo>
                  <a:pt x="0" y="280"/>
                </a:lnTo>
                <a:lnTo>
                  <a:pt x="0" y="282"/>
                </a:lnTo>
                <a:lnTo>
                  <a:pt x="43" y="276"/>
                </a:lnTo>
                <a:lnTo>
                  <a:pt x="46" y="274"/>
                </a:lnTo>
                <a:lnTo>
                  <a:pt x="111" y="263"/>
                </a:lnTo>
                <a:lnTo>
                  <a:pt x="126" y="261"/>
                </a:lnTo>
                <a:lnTo>
                  <a:pt x="155" y="245"/>
                </a:lnTo>
                <a:lnTo>
                  <a:pt x="185" y="241"/>
                </a:lnTo>
                <a:lnTo>
                  <a:pt x="187" y="241"/>
                </a:lnTo>
                <a:lnTo>
                  <a:pt x="189" y="238"/>
                </a:lnTo>
                <a:lnTo>
                  <a:pt x="265" y="233"/>
                </a:lnTo>
                <a:lnTo>
                  <a:pt x="269" y="233"/>
                </a:lnTo>
                <a:lnTo>
                  <a:pt x="270" y="235"/>
                </a:lnTo>
                <a:lnTo>
                  <a:pt x="270" y="239"/>
                </a:lnTo>
                <a:lnTo>
                  <a:pt x="275" y="239"/>
                </a:lnTo>
                <a:lnTo>
                  <a:pt x="280" y="239"/>
                </a:lnTo>
                <a:lnTo>
                  <a:pt x="286" y="251"/>
                </a:lnTo>
                <a:lnTo>
                  <a:pt x="289" y="255"/>
                </a:lnTo>
                <a:lnTo>
                  <a:pt x="373" y="240"/>
                </a:lnTo>
                <a:lnTo>
                  <a:pt x="477" y="308"/>
                </a:lnTo>
                <a:lnTo>
                  <a:pt x="478" y="308"/>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4" name="Google Shape;774;p23"/>
          <p:cNvSpPr/>
          <p:nvPr/>
        </p:nvSpPr>
        <p:spPr>
          <a:xfrm>
            <a:off x="5929313" y="3646488"/>
            <a:ext cx="657225" cy="458787"/>
          </a:xfrm>
          <a:custGeom>
            <a:avLst/>
            <a:gdLst/>
            <a:ahLst/>
            <a:cxnLst/>
            <a:rect l="l" t="t" r="r" b="b"/>
            <a:pathLst>
              <a:path w="414" h="289" extrusionOk="0">
                <a:moveTo>
                  <a:pt x="23" y="35"/>
                </a:moveTo>
                <a:lnTo>
                  <a:pt x="63" y="28"/>
                </a:lnTo>
                <a:lnTo>
                  <a:pt x="92" y="12"/>
                </a:lnTo>
                <a:lnTo>
                  <a:pt x="123" y="9"/>
                </a:lnTo>
                <a:lnTo>
                  <a:pt x="126" y="6"/>
                </a:lnTo>
                <a:lnTo>
                  <a:pt x="205" y="0"/>
                </a:lnTo>
                <a:lnTo>
                  <a:pt x="207" y="1"/>
                </a:lnTo>
                <a:lnTo>
                  <a:pt x="208" y="7"/>
                </a:lnTo>
                <a:lnTo>
                  <a:pt x="214" y="7"/>
                </a:lnTo>
                <a:lnTo>
                  <a:pt x="215" y="7"/>
                </a:lnTo>
                <a:lnTo>
                  <a:pt x="225" y="22"/>
                </a:lnTo>
                <a:lnTo>
                  <a:pt x="311" y="8"/>
                </a:lnTo>
                <a:lnTo>
                  <a:pt x="414" y="75"/>
                </a:lnTo>
                <a:lnTo>
                  <a:pt x="398" y="91"/>
                </a:lnTo>
                <a:lnTo>
                  <a:pt x="389" y="102"/>
                </a:lnTo>
                <a:lnTo>
                  <a:pt x="382" y="112"/>
                </a:lnTo>
                <a:lnTo>
                  <a:pt x="374" y="127"/>
                </a:lnTo>
                <a:lnTo>
                  <a:pt x="371" y="134"/>
                </a:lnTo>
                <a:lnTo>
                  <a:pt x="371" y="140"/>
                </a:lnTo>
                <a:lnTo>
                  <a:pt x="368" y="156"/>
                </a:lnTo>
                <a:lnTo>
                  <a:pt x="362" y="162"/>
                </a:lnTo>
                <a:lnTo>
                  <a:pt x="354" y="162"/>
                </a:lnTo>
                <a:lnTo>
                  <a:pt x="347" y="161"/>
                </a:lnTo>
                <a:lnTo>
                  <a:pt x="344" y="163"/>
                </a:lnTo>
                <a:lnTo>
                  <a:pt x="339" y="173"/>
                </a:lnTo>
                <a:lnTo>
                  <a:pt x="333" y="185"/>
                </a:lnTo>
                <a:lnTo>
                  <a:pt x="324" y="188"/>
                </a:lnTo>
                <a:lnTo>
                  <a:pt x="318" y="191"/>
                </a:lnTo>
                <a:lnTo>
                  <a:pt x="314" y="191"/>
                </a:lnTo>
                <a:lnTo>
                  <a:pt x="312" y="185"/>
                </a:lnTo>
                <a:lnTo>
                  <a:pt x="312" y="182"/>
                </a:lnTo>
                <a:lnTo>
                  <a:pt x="308" y="188"/>
                </a:lnTo>
                <a:lnTo>
                  <a:pt x="307" y="203"/>
                </a:lnTo>
                <a:lnTo>
                  <a:pt x="305" y="211"/>
                </a:lnTo>
                <a:lnTo>
                  <a:pt x="302" y="216"/>
                </a:lnTo>
                <a:lnTo>
                  <a:pt x="299" y="220"/>
                </a:lnTo>
                <a:lnTo>
                  <a:pt x="290" y="218"/>
                </a:lnTo>
                <a:lnTo>
                  <a:pt x="287" y="216"/>
                </a:lnTo>
                <a:lnTo>
                  <a:pt x="287" y="211"/>
                </a:lnTo>
                <a:lnTo>
                  <a:pt x="280" y="212"/>
                </a:lnTo>
                <a:lnTo>
                  <a:pt x="275" y="219"/>
                </a:lnTo>
                <a:lnTo>
                  <a:pt x="272" y="221"/>
                </a:lnTo>
                <a:lnTo>
                  <a:pt x="278" y="231"/>
                </a:lnTo>
                <a:lnTo>
                  <a:pt x="278" y="239"/>
                </a:lnTo>
                <a:lnTo>
                  <a:pt x="275" y="244"/>
                </a:lnTo>
                <a:lnTo>
                  <a:pt x="272" y="249"/>
                </a:lnTo>
                <a:lnTo>
                  <a:pt x="264" y="246"/>
                </a:lnTo>
                <a:lnTo>
                  <a:pt x="260" y="242"/>
                </a:lnTo>
                <a:lnTo>
                  <a:pt x="259" y="235"/>
                </a:lnTo>
                <a:lnTo>
                  <a:pt x="253" y="236"/>
                </a:lnTo>
                <a:lnTo>
                  <a:pt x="249" y="242"/>
                </a:lnTo>
                <a:lnTo>
                  <a:pt x="253" y="251"/>
                </a:lnTo>
                <a:lnTo>
                  <a:pt x="259" y="261"/>
                </a:lnTo>
                <a:lnTo>
                  <a:pt x="254" y="265"/>
                </a:lnTo>
                <a:lnTo>
                  <a:pt x="250" y="268"/>
                </a:lnTo>
                <a:lnTo>
                  <a:pt x="244" y="269"/>
                </a:lnTo>
                <a:lnTo>
                  <a:pt x="242" y="271"/>
                </a:lnTo>
                <a:lnTo>
                  <a:pt x="240" y="277"/>
                </a:lnTo>
                <a:lnTo>
                  <a:pt x="240" y="282"/>
                </a:lnTo>
                <a:lnTo>
                  <a:pt x="240" y="286"/>
                </a:lnTo>
                <a:lnTo>
                  <a:pt x="240" y="289"/>
                </a:lnTo>
                <a:lnTo>
                  <a:pt x="235" y="285"/>
                </a:lnTo>
                <a:lnTo>
                  <a:pt x="232" y="283"/>
                </a:lnTo>
                <a:lnTo>
                  <a:pt x="228" y="277"/>
                </a:lnTo>
                <a:lnTo>
                  <a:pt x="225" y="270"/>
                </a:lnTo>
                <a:lnTo>
                  <a:pt x="224" y="266"/>
                </a:lnTo>
                <a:lnTo>
                  <a:pt x="223" y="264"/>
                </a:lnTo>
                <a:lnTo>
                  <a:pt x="220" y="262"/>
                </a:lnTo>
                <a:lnTo>
                  <a:pt x="213" y="261"/>
                </a:lnTo>
                <a:lnTo>
                  <a:pt x="210" y="259"/>
                </a:lnTo>
                <a:lnTo>
                  <a:pt x="206" y="255"/>
                </a:lnTo>
                <a:lnTo>
                  <a:pt x="206" y="252"/>
                </a:lnTo>
                <a:lnTo>
                  <a:pt x="206" y="240"/>
                </a:lnTo>
                <a:lnTo>
                  <a:pt x="205" y="234"/>
                </a:lnTo>
                <a:lnTo>
                  <a:pt x="203" y="227"/>
                </a:lnTo>
                <a:lnTo>
                  <a:pt x="202" y="225"/>
                </a:lnTo>
                <a:lnTo>
                  <a:pt x="199" y="221"/>
                </a:lnTo>
                <a:lnTo>
                  <a:pt x="194" y="218"/>
                </a:lnTo>
                <a:lnTo>
                  <a:pt x="191" y="216"/>
                </a:lnTo>
                <a:lnTo>
                  <a:pt x="190" y="213"/>
                </a:lnTo>
                <a:lnTo>
                  <a:pt x="190" y="210"/>
                </a:lnTo>
                <a:lnTo>
                  <a:pt x="189" y="208"/>
                </a:lnTo>
                <a:lnTo>
                  <a:pt x="178" y="197"/>
                </a:lnTo>
                <a:lnTo>
                  <a:pt x="175" y="195"/>
                </a:lnTo>
                <a:lnTo>
                  <a:pt x="165" y="194"/>
                </a:lnTo>
                <a:lnTo>
                  <a:pt x="160" y="194"/>
                </a:lnTo>
                <a:lnTo>
                  <a:pt x="155" y="190"/>
                </a:lnTo>
                <a:lnTo>
                  <a:pt x="149" y="183"/>
                </a:lnTo>
                <a:lnTo>
                  <a:pt x="140" y="175"/>
                </a:lnTo>
                <a:lnTo>
                  <a:pt x="126" y="163"/>
                </a:lnTo>
                <a:lnTo>
                  <a:pt x="111" y="155"/>
                </a:lnTo>
                <a:lnTo>
                  <a:pt x="88" y="139"/>
                </a:lnTo>
                <a:lnTo>
                  <a:pt x="81" y="126"/>
                </a:lnTo>
                <a:lnTo>
                  <a:pt x="74" y="113"/>
                </a:lnTo>
                <a:lnTo>
                  <a:pt x="69" y="109"/>
                </a:lnTo>
                <a:lnTo>
                  <a:pt x="62" y="103"/>
                </a:lnTo>
                <a:lnTo>
                  <a:pt x="56" y="98"/>
                </a:lnTo>
                <a:lnTo>
                  <a:pt x="51" y="92"/>
                </a:lnTo>
                <a:lnTo>
                  <a:pt x="44" y="90"/>
                </a:lnTo>
                <a:lnTo>
                  <a:pt x="37" y="87"/>
                </a:lnTo>
                <a:lnTo>
                  <a:pt x="29" y="86"/>
                </a:lnTo>
                <a:lnTo>
                  <a:pt x="23" y="83"/>
                </a:lnTo>
                <a:lnTo>
                  <a:pt x="19" y="81"/>
                </a:lnTo>
                <a:lnTo>
                  <a:pt x="14" y="81"/>
                </a:lnTo>
                <a:lnTo>
                  <a:pt x="9" y="75"/>
                </a:lnTo>
                <a:lnTo>
                  <a:pt x="4" y="70"/>
                </a:lnTo>
                <a:lnTo>
                  <a:pt x="0" y="66"/>
                </a:lnTo>
                <a:lnTo>
                  <a:pt x="0" y="63"/>
                </a:lnTo>
                <a:lnTo>
                  <a:pt x="0" y="58"/>
                </a:lnTo>
                <a:lnTo>
                  <a:pt x="4" y="54"/>
                </a:lnTo>
                <a:lnTo>
                  <a:pt x="8" y="51"/>
                </a:lnTo>
                <a:lnTo>
                  <a:pt x="14" y="47"/>
                </a:lnTo>
                <a:lnTo>
                  <a:pt x="17" y="45"/>
                </a:lnTo>
                <a:lnTo>
                  <a:pt x="19" y="42"/>
                </a:lnTo>
                <a:lnTo>
                  <a:pt x="21" y="37"/>
                </a:lnTo>
                <a:lnTo>
                  <a:pt x="23" y="35"/>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5" name="Google Shape;775;p23"/>
          <p:cNvSpPr/>
          <p:nvPr/>
        </p:nvSpPr>
        <p:spPr>
          <a:xfrm>
            <a:off x="6853238" y="3278188"/>
            <a:ext cx="53975" cy="139700"/>
          </a:xfrm>
          <a:custGeom>
            <a:avLst/>
            <a:gdLst/>
            <a:ahLst/>
            <a:cxnLst/>
            <a:rect l="l" t="t" r="r" b="b"/>
            <a:pathLst>
              <a:path w="34" h="88" extrusionOk="0">
                <a:moveTo>
                  <a:pt x="0" y="3"/>
                </a:moveTo>
                <a:lnTo>
                  <a:pt x="11" y="28"/>
                </a:lnTo>
                <a:lnTo>
                  <a:pt x="20" y="55"/>
                </a:lnTo>
                <a:lnTo>
                  <a:pt x="24" y="66"/>
                </a:lnTo>
                <a:lnTo>
                  <a:pt x="26" y="75"/>
                </a:lnTo>
                <a:lnTo>
                  <a:pt x="32" y="88"/>
                </a:lnTo>
                <a:lnTo>
                  <a:pt x="34" y="82"/>
                </a:lnTo>
                <a:lnTo>
                  <a:pt x="32" y="49"/>
                </a:lnTo>
                <a:lnTo>
                  <a:pt x="25" y="26"/>
                </a:lnTo>
                <a:lnTo>
                  <a:pt x="9" y="3"/>
                </a:lnTo>
                <a:lnTo>
                  <a:pt x="4" y="0"/>
                </a:lnTo>
                <a:lnTo>
                  <a:pt x="0" y="3"/>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6" name="Google Shape;776;p23"/>
          <p:cNvSpPr/>
          <p:nvPr/>
        </p:nvSpPr>
        <p:spPr>
          <a:xfrm>
            <a:off x="6831013" y="3443288"/>
            <a:ext cx="80962" cy="114300"/>
          </a:xfrm>
          <a:custGeom>
            <a:avLst/>
            <a:gdLst/>
            <a:ahLst/>
            <a:cxnLst/>
            <a:rect l="l" t="t" r="r" b="b"/>
            <a:pathLst>
              <a:path w="51" h="72" extrusionOk="0">
                <a:moveTo>
                  <a:pt x="45" y="0"/>
                </a:moveTo>
                <a:lnTo>
                  <a:pt x="45" y="15"/>
                </a:lnTo>
                <a:lnTo>
                  <a:pt x="41" y="28"/>
                </a:lnTo>
                <a:lnTo>
                  <a:pt x="40" y="44"/>
                </a:lnTo>
                <a:lnTo>
                  <a:pt x="15" y="59"/>
                </a:lnTo>
                <a:lnTo>
                  <a:pt x="0" y="71"/>
                </a:lnTo>
                <a:lnTo>
                  <a:pt x="4" y="72"/>
                </a:lnTo>
                <a:lnTo>
                  <a:pt x="30" y="57"/>
                </a:lnTo>
                <a:lnTo>
                  <a:pt x="48" y="45"/>
                </a:lnTo>
                <a:lnTo>
                  <a:pt x="49" y="27"/>
                </a:lnTo>
                <a:lnTo>
                  <a:pt x="51" y="7"/>
                </a:lnTo>
                <a:lnTo>
                  <a:pt x="48" y="0"/>
                </a:lnTo>
                <a:lnTo>
                  <a:pt x="45" y="0"/>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7" name="Google Shape;777;p23"/>
          <p:cNvSpPr/>
          <p:nvPr/>
        </p:nvSpPr>
        <p:spPr>
          <a:xfrm>
            <a:off x="6745288" y="3562350"/>
            <a:ext cx="77787" cy="80963"/>
          </a:xfrm>
          <a:custGeom>
            <a:avLst/>
            <a:gdLst/>
            <a:ahLst/>
            <a:cxnLst/>
            <a:rect l="l" t="t" r="r" b="b"/>
            <a:pathLst>
              <a:path w="49" h="51" extrusionOk="0">
                <a:moveTo>
                  <a:pt x="44" y="0"/>
                </a:moveTo>
                <a:lnTo>
                  <a:pt x="30" y="15"/>
                </a:lnTo>
                <a:lnTo>
                  <a:pt x="11" y="36"/>
                </a:lnTo>
                <a:lnTo>
                  <a:pt x="0" y="51"/>
                </a:lnTo>
                <a:lnTo>
                  <a:pt x="6" y="47"/>
                </a:lnTo>
                <a:lnTo>
                  <a:pt x="18" y="35"/>
                </a:lnTo>
                <a:lnTo>
                  <a:pt x="36" y="17"/>
                </a:lnTo>
                <a:lnTo>
                  <a:pt x="48" y="6"/>
                </a:lnTo>
                <a:lnTo>
                  <a:pt x="49" y="2"/>
                </a:lnTo>
                <a:lnTo>
                  <a:pt x="47" y="0"/>
                </a:lnTo>
                <a:lnTo>
                  <a:pt x="44" y="0"/>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8" name="Google Shape;778;p23"/>
          <p:cNvSpPr/>
          <p:nvPr/>
        </p:nvSpPr>
        <p:spPr>
          <a:xfrm>
            <a:off x="5870575" y="2909888"/>
            <a:ext cx="965200" cy="557212"/>
          </a:xfrm>
          <a:custGeom>
            <a:avLst/>
            <a:gdLst/>
            <a:ahLst/>
            <a:cxnLst/>
            <a:rect l="l" t="t" r="r" b="b"/>
            <a:pathLst>
              <a:path w="608" h="351" extrusionOk="0">
                <a:moveTo>
                  <a:pt x="0" y="351"/>
                </a:moveTo>
                <a:lnTo>
                  <a:pt x="9" y="343"/>
                </a:lnTo>
                <a:lnTo>
                  <a:pt x="14" y="340"/>
                </a:lnTo>
                <a:lnTo>
                  <a:pt x="21" y="336"/>
                </a:lnTo>
                <a:lnTo>
                  <a:pt x="23" y="331"/>
                </a:lnTo>
                <a:lnTo>
                  <a:pt x="24" y="329"/>
                </a:lnTo>
                <a:lnTo>
                  <a:pt x="28" y="325"/>
                </a:lnTo>
                <a:lnTo>
                  <a:pt x="35" y="319"/>
                </a:lnTo>
                <a:lnTo>
                  <a:pt x="40" y="318"/>
                </a:lnTo>
                <a:lnTo>
                  <a:pt x="44" y="315"/>
                </a:lnTo>
                <a:lnTo>
                  <a:pt x="48" y="311"/>
                </a:lnTo>
                <a:lnTo>
                  <a:pt x="50" y="303"/>
                </a:lnTo>
                <a:lnTo>
                  <a:pt x="51" y="298"/>
                </a:lnTo>
                <a:lnTo>
                  <a:pt x="54" y="297"/>
                </a:lnTo>
                <a:lnTo>
                  <a:pt x="66" y="291"/>
                </a:lnTo>
                <a:lnTo>
                  <a:pt x="75" y="285"/>
                </a:lnTo>
                <a:lnTo>
                  <a:pt x="84" y="276"/>
                </a:lnTo>
                <a:lnTo>
                  <a:pt x="90" y="269"/>
                </a:lnTo>
                <a:lnTo>
                  <a:pt x="96" y="262"/>
                </a:lnTo>
                <a:lnTo>
                  <a:pt x="102" y="258"/>
                </a:lnTo>
                <a:lnTo>
                  <a:pt x="106" y="264"/>
                </a:lnTo>
                <a:lnTo>
                  <a:pt x="108" y="267"/>
                </a:lnTo>
                <a:lnTo>
                  <a:pt x="118" y="272"/>
                </a:lnTo>
                <a:lnTo>
                  <a:pt x="130" y="267"/>
                </a:lnTo>
                <a:lnTo>
                  <a:pt x="140" y="260"/>
                </a:lnTo>
                <a:lnTo>
                  <a:pt x="149" y="261"/>
                </a:lnTo>
                <a:lnTo>
                  <a:pt x="158" y="264"/>
                </a:lnTo>
                <a:lnTo>
                  <a:pt x="173" y="260"/>
                </a:lnTo>
                <a:lnTo>
                  <a:pt x="190" y="249"/>
                </a:lnTo>
                <a:lnTo>
                  <a:pt x="193" y="240"/>
                </a:lnTo>
                <a:lnTo>
                  <a:pt x="196" y="234"/>
                </a:lnTo>
                <a:lnTo>
                  <a:pt x="203" y="236"/>
                </a:lnTo>
                <a:lnTo>
                  <a:pt x="214" y="237"/>
                </a:lnTo>
                <a:lnTo>
                  <a:pt x="231" y="230"/>
                </a:lnTo>
                <a:lnTo>
                  <a:pt x="238" y="223"/>
                </a:lnTo>
                <a:lnTo>
                  <a:pt x="251" y="214"/>
                </a:lnTo>
                <a:lnTo>
                  <a:pt x="252" y="208"/>
                </a:lnTo>
                <a:lnTo>
                  <a:pt x="243" y="202"/>
                </a:lnTo>
                <a:lnTo>
                  <a:pt x="244" y="187"/>
                </a:lnTo>
                <a:lnTo>
                  <a:pt x="258" y="165"/>
                </a:lnTo>
                <a:lnTo>
                  <a:pt x="268" y="149"/>
                </a:lnTo>
                <a:lnTo>
                  <a:pt x="270" y="134"/>
                </a:lnTo>
                <a:lnTo>
                  <a:pt x="271" y="118"/>
                </a:lnTo>
                <a:lnTo>
                  <a:pt x="276" y="98"/>
                </a:lnTo>
                <a:lnTo>
                  <a:pt x="285" y="97"/>
                </a:lnTo>
                <a:lnTo>
                  <a:pt x="290" y="105"/>
                </a:lnTo>
                <a:lnTo>
                  <a:pt x="297" y="120"/>
                </a:lnTo>
                <a:lnTo>
                  <a:pt x="306" y="124"/>
                </a:lnTo>
                <a:lnTo>
                  <a:pt x="312" y="116"/>
                </a:lnTo>
                <a:lnTo>
                  <a:pt x="321" y="91"/>
                </a:lnTo>
                <a:lnTo>
                  <a:pt x="324" y="78"/>
                </a:lnTo>
                <a:lnTo>
                  <a:pt x="331" y="72"/>
                </a:lnTo>
                <a:lnTo>
                  <a:pt x="340" y="75"/>
                </a:lnTo>
                <a:lnTo>
                  <a:pt x="351" y="56"/>
                </a:lnTo>
                <a:lnTo>
                  <a:pt x="356" y="49"/>
                </a:lnTo>
                <a:lnTo>
                  <a:pt x="361" y="46"/>
                </a:lnTo>
                <a:lnTo>
                  <a:pt x="372" y="33"/>
                </a:lnTo>
                <a:lnTo>
                  <a:pt x="384" y="20"/>
                </a:lnTo>
                <a:lnTo>
                  <a:pt x="389" y="15"/>
                </a:lnTo>
                <a:lnTo>
                  <a:pt x="397" y="0"/>
                </a:lnTo>
                <a:lnTo>
                  <a:pt x="451" y="36"/>
                </a:lnTo>
                <a:lnTo>
                  <a:pt x="461" y="18"/>
                </a:lnTo>
                <a:lnTo>
                  <a:pt x="470" y="18"/>
                </a:lnTo>
                <a:lnTo>
                  <a:pt x="477" y="20"/>
                </a:lnTo>
                <a:lnTo>
                  <a:pt x="485" y="27"/>
                </a:lnTo>
                <a:lnTo>
                  <a:pt x="488" y="33"/>
                </a:lnTo>
                <a:lnTo>
                  <a:pt x="481" y="35"/>
                </a:lnTo>
                <a:lnTo>
                  <a:pt x="481" y="39"/>
                </a:lnTo>
                <a:lnTo>
                  <a:pt x="489" y="44"/>
                </a:lnTo>
                <a:lnTo>
                  <a:pt x="499" y="45"/>
                </a:lnTo>
                <a:lnTo>
                  <a:pt x="514" y="49"/>
                </a:lnTo>
                <a:lnTo>
                  <a:pt x="526" y="53"/>
                </a:lnTo>
                <a:lnTo>
                  <a:pt x="531" y="63"/>
                </a:lnTo>
                <a:lnTo>
                  <a:pt x="528" y="69"/>
                </a:lnTo>
                <a:lnTo>
                  <a:pt x="515" y="75"/>
                </a:lnTo>
                <a:lnTo>
                  <a:pt x="506" y="75"/>
                </a:lnTo>
                <a:lnTo>
                  <a:pt x="497" y="86"/>
                </a:lnTo>
                <a:lnTo>
                  <a:pt x="488" y="101"/>
                </a:lnTo>
                <a:lnTo>
                  <a:pt x="505" y="100"/>
                </a:lnTo>
                <a:lnTo>
                  <a:pt x="516" y="94"/>
                </a:lnTo>
                <a:lnTo>
                  <a:pt x="530" y="94"/>
                </a:lnTo>
                <a:lnTo>
                  <a:pt x="535" y="99"/>
                </a:lnTo>
                <a:lnTo>
                  <a:pt x="531" y="109"/>
                </a:lnTo>
                <a:lnTo>
                  <a:pt x="523" y="113"/>
                </a:lnTo>
                <a:lnTo>
                  <a:pt x="526" y="123"/>
                </a:lnTo>
                <a:lnTo>
                  <a:pt x="542" y="133"/>
                </a:lnTo>
                <a:lnTo>
                  <a:pt x="554" y="142"/>
                </a:lnTo>
                <a:lnTo>
                  <a:pt x="556" y="147"/>
                </a:lnTo>
                <a:lnTo>
                  <a:pt x="559" y="158"/>
                </a:lnTo>
                <a:lnTo>
                  <a:pt x="560" y="167"/>
                </a:lnTo>
                <a:lnTo>
                  <a:pt x="554" y="172"/>
                </a:lnTo>
                <a:lnTo>
                  <a:pt x="547" y="175"/>
                </a:lnTo>
                <a:lnTo>
                  <a:pt x="528" y="173"/>
                </a:lnTo>
                <a:lnTo>
                  <a:pt x="516" y="172"/>
                </a:lnTo>
                <a:lnTo>
                  <a:pt x="511" y="176"/>
                </a:lnTo>
                <a:lnTo>
                  <a:pt x="529" y="184"/>
                </a:lnTo>
                <a:lnTo>
                  <a:pt x="543" y="191"/>
                </a:lnTo>
                <a:lnTo>
                  <a:pt x="544" y="196"/>
                </a:lnTo>
                <a:lnTo>
                  <a:pt x="556" y="196"/>
                </a:lnTo>
                <a:lnTo>
                  <a:pt x="569" y="190"/>
                </a:lnTo>
                <a:lnTo>
                  <a:pt x="575" y="190"/>
                </a:lnTo>
                <a:lnTo>
                  <a:pt x="579" y="195"/>
                </a:lnTo>
                <a:lnTo>
                  <a:pt x="593" y="211"/>
                </a:lnTo>
                <a:lnTo>
                  <a:pt x="604" y="219"/>
                </a:lnTo>
                <a:lnTo>
                  <a:pt x="608" y="228"/>
                </a:lnTo>
                <a:lnTo>
                  <a:pt x="608" y="231"/>
                </a:lnTo>
                <a:lnTo>
                  <a:pt x="499" y="254"/>
                </a:lnTo>
                <a:lnTo>
                  <a:pt x="500" y="258"/>
                </a:lnTo>
                <a:lnTo>
                  <a:pt x="346" y="293"/>
                </a:lnTo>
                <a:lnTo>
                  <a:pt x="237" y="315"/>
                </a:lnTo>
                <a:lnTo>
                  <a:pt x="143" y="330"/>
                </a:lnTo>
                <a:lnTo>
                  <a:pt x="8" y="351"/>
                </a:lnTo>
                <a:lnTo>
                  <a:pt x="0" y="351"/>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9" name="Google Shape;779;p23"/>
          <p:cNvSpPr/>
          <p:nvPr/>
        </p:nvSpPr>
        <p:spPr>
          <a:xfrm>
            <a:off x="6994525" y="1390650"/>
            <a:ext cx="436563" cy="785813"/>
          </a:xfrm>
          <a:custGeom>
            <a:avLst/>
            <a:gdLst/>
            <a:ahLst/>
            <a:cxnLst/>
            <a:rect l="l" t="t" r="r" b="b"/>
            <a:pathLst>
              <a:path w="275" h="495" extrusionOk="0">
                <a:moveTo>
                  <a:pt x="0" y="252"/>
                </a:moveTo>
                <a:lnTo>
                  <a:pt x="8" y="250"/>
                </a:lnTo>
                <a:lnTo>
                  <a:pt x="14" y="250"/>
                </a:lnTo>
                <a:lnTo>
                  <a:pt x="17" y="254"/>
                </a:lnTo>
                <a:lnTo>
                  <a:pt x="24" y="247"/>
                </a:lnTo>
                <a:lnTo>
                  <a:pt x="24" y="238"/>
                </a:lnTo>
                <a:lnTo>
                  <a:pt x="20" y="233"/>
                </a:lnTo>
                <a:lnTo>
                  <a:pt x="22" y="228"/>
                </a:lnTo>
                <a:lnTo>
                  <a:pt x="28" y="230"/>
                </a:lnTo>
                <a:lnTo>
                  <a:pt x="32" y="228"/>
                </a:lnTo>
                <a:lnTo>
                  <a:pt x="35" y="216"/>
                </a:lnTo>
                <a:lnTo>
                  <a:pt x="38" y="199"/>
                </a:lnTo>
                <a:lnTo>
                  <a:pt x="45" y="192"/>
                </a:lnTo>
                <a:lnTo>
                  <a:pt x="46" y="189"/>
                </a:lnTo>
                <a:lnTo>
                  <a:pt x="46" y="180"/>
                </a:lnTo>
                <a:lnTo>
                  <a:pt x="42" y="168"/>
                </a:lnTo>
                <a:lnTo>
                  <a:pt x="42" y="145"/>
                </a:lnTo>
                <a:lnTo>
                  <a:pt x="38" y="134"/>
                </a:lnTo>
                <a:lnTo>
                  <a:pt x="35" y="126"/>
                </a:lnTo>
                <a:lnTo>
                  <a:pt x="36" y="117"/>
                </a:lnTo>
                <a:lnTo>
                  <a:pt x="38" y="112"/>
                </a:lnTo>
                <a:lnTo>
                  <a:pt x="38" y="101"/>
                </a:lnTo>
                <a:lnTo>
                  <a:pt x="56" y="7"/>
                </a:lnTo>
                <a:lnTo>
                  <a:pt x="61" y="12"/>
                </a:lnTo>
                <a:lnTo>
                  <a:pt x="67" y="16"/>
                </a:lnTo>
                <a:lnTo>
                  <a:pt x="69" y="17"/>
                </a:lnTo>
                <a:lnTo>
                  <a:pt x="73" y="17"/>
                </a:lnTo>
                <a:lnTo>
                  <a:pt x="77" y="14"/>
                </a:lnTo>
                <a:lnTo>
                  <a:pt x="82" y="8"/>
                </a:lnTo>
                <a:lnTo>
                  <a:pt x="86" y="8"/>
                </a:lnTo>
                <a:lnTo>
                  <a:pt x="94" y="10"/>
                </a:lnTo>
                <a:lnTo>
                  <a:pt x="100" y="12"/>
                </a:lnTo>
                <a:lnTo>
                  <a:pt x="107" y="10"/>
                </a:lnTo>
                <a:lnTo>
                  <a:pt x="115" y="2"/>
                </a:lnTo>
                <a:lnTo>
                  <a:pt x="124" y="0"/>
                </a:lnTo>
                <a:lnTo>
                  <a:pt x="134" y="0"/>
                </a:lnTo>
                <a:lnTo>
                  <a:pt x="143" y="4"/>
                </a:lnTo>
                <a:lnTo>
                  <a:pt x="147" y="8"/>
                </a:lnTo>
                <a:lnTo>
                  <a:pt x="155" y="12"/>
                </a:lnTo>
                <a:lnTo>
                  <a:pt x="187" y="144"/>
                </a:lnTo>
                <a:lnTo>
                  <a:pt x="194" y="154"/>
                </a:lnTo>
                <a:lnTo>
                  <a:pt x="201" y="160"/>
                </a:lnTo>
                <a:lnTo>
                  <a:pt x="207" y="164"/>
                </a:lnTo>
                <a:lnTo>
                  <a:pt x="218" y="164"/>
                </a:lnTo>
                <a:lnTo>
                  <a:pt x="228" y="164"/>
                </a:lnTo>
                <a:lnTo>
                  <a:pt x="235" y="165"/>
                </a:lnTo>
                <a:lnTo>
                  <a:pt x="235" y="170"/>
                </a:lnTo>
                <a:lnTo>
                  <a:pt x="231" y="177"/>
                </a:lnTo>
                <a:lnTo>
                  <a:pt x="233" y="180"/>
                </a:lnTo>
                <a:lnTo>
                  <a:pt x="238" y="181"/>
                </a:lnTo>
                <a:lnTo>
                  <a:pt x="239" y="191"/>
                </a:lnTo>
                <a:lnTo>
                  <a:pt x="245" y="195"/>
                </a:lnTo>
                <a:lnTo>
                  <a:pt x="250" y="195"/>
                </a:lnTo>
                <a:lnTo>
                  <a:pt x="256" y="189"/>
                </a:lnTo>
                <a:lnTo>
                  <a:pt x="261" y="189"/>
                </a:lnTo>
                <a:lnTo>
                  <a:pt x="261" y="195"/>
                </a:lnTo>
                <a:lnTo>
                  <a:pt x="274" y="198"/>
                </a:lnTo>
                <a:lnTo>
                  <a:pt x="275" y="209"/>
                </a:lnTo>
                <a:lnTo>
                  <a:pt x="274" y="220"/>
                </a:lnTo>
                <a:lnTo>
                  <a:pt x="269" y="223"/>
                </a:lnTo>
                <a:lnTo>
                  <a:pt x="260" y="228"/>
                </a:lnTo>
                <a:lnTo>
                  <a:pt x="260" y="230"/>
                </a:lnTo>
                <a:lnTo>
                  <a:pt x="260" y="237"/>
                </a:lnTo>
                <a:lnTo>
                  <a:pt x="256" y="239"/>
                </a:lnTo>
                <a:lnTo>
                  <a:pt x="249" y="242"/>
                </a:lnTo>
                <a:lnTo>
                  <a:pt x="244" y="245"/>
                </a:lnTo>
                <a:lnTo>
                  <a:pt x="238" y="250"/>
                </a:lnTo>
                <a:lnTo>
                  <a:pt x="238" y="257"/>
                </a:lnTo>
                <a:lnTo>
                  <a:pt x="236" y="263"/>
                </a:lnTo>
                <a:lnTo>
                  <a:pt x="230" y="263"/>
                </a:lnTo>
                <a:lnTo>
                  <a:pt x="226" y="265"/>
                </a:lnTo>
                <a:lnTo>
                  <a:pt x="223" y="276"/>
                </a:lnTo>
                <a:lnTo>
                  <a:pt x="218" y="281"/>
                </a:lnTo>
                <a:lnTo>
                  <a:pt x="210" y="281"/>
                </a:lnTo>
                <a:lnTo>
                  <a:pt x="204" y="279"/>
                </a:lnTo>
                <a:lnTo>
                  <a:pt x="194" y="279"/>
                </a:lnTo>
                <a:lnTo>
                  <a:pt x="199" y="286"/>
                </a:lnTo>
                <a:lnTo>
                  <a:pt x="196" y="290"/>
                </a:lnTo>
                <a:lnTo>
                  <a:pt x="190" y="299"/>
                </a:lnTo>
                <a:lnTo>
                  <a:pt x="182" y="297"/>
                </a:lnTo>
                <a:lnTo>
                  <a:pt x="178" y="290"/>
                </a:lnTo>
                <a:lnTo>
                  <a:pt x="170" y="280"/>
                </a:lnTo>
                <a:lnTo>
                  <a:pt x="168" y="277"/>
                </a:lnTo>
                <a:lnTo>
                  <a:pt x="161" y="289"/>
                </a:lnTo>
                <a:lnTo>
                  <a:pt x="159" y="294"/>
                </a:lnTo>
                <a:lnTo>
                  <a:pt x="165" y="300"/>
                </a:lnTo>
                <a:lnTo>
                  <a:pt x="163" y="316"/>
                </a:lnTo>
                <a:lnTo>
                  <a:pt x="160" y="336"/>
                </a:lnTo>
                <a:lnTo>
                  <a:pt x="147" y="350"/>
                </a:lnTo>
                <a:lnTo>
                  <a:pt x="140" y="356"/>
                </a:lnTo>
                <a:lnTo>
                  <a:pt x="131" y="351"/>
                </a:lnTo>
                <a:lnTo>
                  <a:pt x="125" y="354"/>
                </a:lnTo>
                <a:lnTo>
                  <a:pt x="124" y="364"/>
                </a:lnTo>
                <a:lnTo>
                  <a:pt x="129" y="373"/>
                </a:lnTo>
                <a:lnTo>
                  <a:pt x="130" y="376"/>
                </a:lnTo>
                <a:lnTo>
                  <a:pt x="124" y="381"/>
                </a:lnTo>
                <a:lnTo>
                  <a:pt x="118" y="381"/>
                </a:lnTo>
                <a:lnTo>
                  <a:pt x="113" y="381"/>
                </a:lnTo>
                <a:lnTo>
                  <a:pt x="110" y="375"/>
                </a:lnTo>
                <a:lnTo>
                  <a:pt x="106" y="381"/>
                </a:lnTo>
                <a:lnTo>
                  <a:pt x="110" y="392"/>
                </a:lnTo>
                <a:lnTo>
                  <a:pt x="110" y="400"/>
                </a:lnTo>
                <a:lnTo>
                  <a:pt x="101" y="402"/>
                </a:lnTo>
                <a:lnTo>
                  <a:pt x="94" y="409"/>
                </a:lnTo>
                <a:lnTo>
                  <a:pt x="97" y="415"/>
                </a:lnTo>
                <a:lnTo>
                  <a:pt x="97" y="423"/>
                </a:lnTo>
                <a:lnTo>
                  <a:pt x="90" y="429"/>
                </a:lnTo>
                <a:lnTo>
                  <a:pt x="85" y="437"/>
                </a:lnTo>
                <a:lnTo>
                  <a:pt x="85" y="450"/>
                </a:lnTo>
                <a:lnTo>
                  <a:pt x="86" y="456"/>
                </a:lnTo>
                <a:lnTo>
                  <a:pt x="85" y="468"/>
                </a:lnTo>
                <a:lnTo>
                  <a:pt x="82" y="479"/>
                </a:lnTo>
                <a:lnTo>
                  <a:pt x="83" y="495"/>
                </a:lnTo>
                <a:lnTo>
                  <a:pt x="74" y="486"/>
                </a:lnTo>
                <a:lnTo>
                  <a:pt x="70" y="484"/>
                </a:lnTo>
                <a:lnTo>
                  <a:pt x="64" y="481"/>
                </a:lnTo>
                <a:lnTo>
                  <a:pt x="61" y="475"/>
                </a:lnTo>
                <a:lnTo>
                  <a:pt x="59" y="469"/>
                </a:lnTo>
                <a:lnTo>
                  <a:pt x="55" y="464"/>
                </a:lnTo>
                <a:lnTo>
                  <a:pt x="2" y="257"/>
                </a:lnTo>
                <a:lnTo>
                  <a:pt x="0" y="252"/>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0" name="Google Shape;780;p23"/>
          <p:cNvSpPr/>
          <p:nvPr/>
        </p:nvSpPr>
        <p:spPr>
          <a:xfrm>
            <a:off x="6923088" y="1789113"/>
            <a:ext cx="204787" cy="485775"/>
          </a:xfrm>
          <a:custGeom>
            <a:avLst/>
            <a:gdLst/>
            <a:ahLst/>
            <a:cxnLst/>
            <a:rect l="l" t="t" r="r" b="b"/>
            <a:pathLst>
              <a:path w="129" h="306" extrusionOk="0">
                <a:moveTo>
                  <a:pt x="46" y="0"/>
                </a:moveTo>
                <a:lnTo>
                  <a:pt x="43" y="3"/>
                </a:lnTo>
                <a:lnTo>
                  <a:pt x="39" y="10"/>
                </a:lnTo>
                <a:lnTo>
                  <a:pt x="40" y="15"/>
                </a:lnTo>
                <a:lnTo>
                  <a:pt x="40" y="21"/>
                </a:lnTo>
                <a:lnTo>
                  <a:pt x="36" y="26"/>
                </a:lnTo>
                <a:lnTo>
                  <a:pt x="31" y="28"/>
                </a:lnTo>
                <a:lnTo>
                  <a:pt x="27" y="28"/>
                </a:lnTo>
                <a:lnTo>
                  <a:pt x="24" y="30"/>
                </a:lnTo>
                <a:lnTo>
                  <a:pt x="22" y="33"/>
                </a:lnTo>
                <a:lnTo>
                  <a:pt x="17" y="32"/>
                </a:lnTo>
                <a:lnTo>
                  <a:pt x="15" y="31"/>
                </a:lnTo>
                <a:lnTo>
                  <a:pt x="11" y="33"/>
                </a:lnTo>
                <a:lnTo>
                  <a:pt x="7" y="38"/>
                </a:lnTo>
                <a:lnTo>
                  <a:pt x="5" y="41"/>
                </a:lnTo>
                <a:lnTo>
                  <a:pt x="2" y="42"/>
                </a:lnTo>
                <a:lnTo>
                  <a:pt x="1" y="45"/>
                </a:lnTo>
                <a:lnTo>
                  <a:pt x="4" y="47"/>
                </a:lnTo>
                <a:lnTo>
                  <a:pt x="7" y="49"/>
                </a:lnTo>
                <a:lnTo>
                  <a:pt x="11" y="61"/>
                </a:lnTo>
                <a:lnTo>
                  <a:pt x="17" y="68"/>
                </a:lnTo>
                <a:lnTo>
                  <a:pt x="16" y="75"/>
                </a:lnTo>
                <a:lnTo>
                  <a:pt x="14" y="78"/>
                </a:lnTo>
                <a:lnTo>
                  <a:pt x="17" y="83"/>
                </a:lnTo>
                <a:lnTo>
                  <a:pt x="18" y="88"/>
                </a:lnTo>
                <a:lnTo>
                  <a:pt x="17" y="93"/>
                </a:lnTo>
                <a:lnTo>
                  <a:pt x="12" y="99"/>
                </a:lnTo>
                <a:lnTo>
                  <a:pt x="10" y="106"/>
                </a:lnTo>
                <a:lnTo>
                  <a:pt x="9" y="110"/>
                </a:lnTo>
                <a:lnTo>
                  <a:pt x="14" y="113"/>
                </a:lnTo>
                <a:lnTo>
                  <a:pt x="21" y="121"/>
                </a:lnTo>
                <a:lnTo>
                  <a:pt x="21" y="122"/>
                </a:lnTo>
                <a:lnTo>
                  <a:pt x="19" y="129"/>
                </a:lnTo>
                <a:lnTo>
                  <a:pt x="15" y="138"/>
                </a:lnTo>
                <a:lnTo>
                  <a:pt x="7" y="147"/>
                </a:lnTo>
                <a:lnTo>
                  <a:pt x="2" y="154"/>
                </a:lnTo>
                <a:lnTo>
                  <a:pt x="0" y="159"/>
                </a:lnTo>
                <a:lnTo>
                  <a:pt x="5" y="168"/>
                </a:lnTo>
                <a:lnTo>
                  <a:pt x="6" y="177"/>
                </a:lnTo>
                <a:lnTo>
                  <a:pt x="6" y="193"/>
                </a:lnTo>
                <a:lnTo>
                  <a:pt x="3" y="212"/>
                </a:lnTo>
                <a:lnTo>
                  <a:pt x="4" y="222"/>
                </a:lnTo>
                <a:lnTo>
                  <a:pt x="6" y="232"/>
                </a:lnTo>
                <a:lnTo>
                  <a:pt x="9" y="245"/>
                </a:lnTo>
                <a:lnTo>
                  <a:pt x="9" y="254"/>
                </a:lnTo>
                <a:lnTo>
                  <a:pt x="9" y="259"/>
                </a:lnTo>
                <a:lnTo>
                  <a:pt x="8" y="262"/>
                </a:lnTo>
                <a:lnTo>
                  <a:pt x="10" y="267"/>
                </a:lnTo>
                <a:lnTo>
                  <a:pt x="11" y="271"/>
                </a:lnTo>
                <a:lnTo>
                  <a:pt x="10" y="274"/>
                </a:lnTo>
                <a:lnTo>
                  <a:pt x="10" y="278"/>
                </a:lnTo>
                <a:lnTo>
                  <a:pt x="12" y="281"/>
                </a:lnTo>
                <a:lnTo>
                  <a:pt x="10" y="286"/>
                </a:lnTo>
                <a:lnTo>
                  <a:pt x="7" y="294"/>
                </a:lnTo>
                <a:lnTo>
                  <a:pt x="9" y="297"/>
                </a:lnTo>
                <a:lnTo>
                  <a:pt x="10" y="301"/>
                </a:lnTo>
                <a:lnTo>
                  <a:pt x="15" y="306"/>
                </a:lnTo>
                <a:lnTo>
                  <a:pt x="82" y="288"/>
                </a:lnTo>
                <a:lnTo>
                  <a:pt x="86" y="280"/>
                </a:lnTo>
                <a:lnTo>
                  <a:pt x="86" y="277"/>
                </a:lnTo>
                <a:lnTo>
                  <a:pt x="91" y="277"/>
                </a:lnTo>
                <a:lnTo>
                  <a:pt x="94" y="277"/>
                </a:lnTo>
                <a:lnTo>
                  <a:pt x="98" y="272"/>
                </a:lnTo>
                <a:lnTo>
                  <a:pt x="98" y="269"/>
                </a:lnTo>
                <a:lnTo>
                  <a:pt x="99" y="266"/>
                </a:lnTo>
                <a:lnTo>
                  <a:pt x="102" y="263"/>
                </a:lnTo>
                <a:lnTo>
                  <a:pt x="106" y="263"/>
                </a:lnTo>
                <a:lnTo>
                  <a:pt x="108" y="260"/>
                </a:lnTo>
                <a:lnTo>
                  <a:pt x="112" y="258"/>
                </a:lnTo>
                <a:lnTo>
                  <a:pt x="115" y="256"/>
                </a:lnTo>
                <a:lnTo>
                  <a:pt x="129" y="257"/>
                </a:lnTo>
                <a:lnTo>
                  <a:pt x="128" y="249"/>
                </a:lnTo>
                <a:lnTo>
                  <a:pt x="129" y="243"/>
                </a:lnTo>
                <a:lnTo>
                  <a:pt x="123" y="238"/>
                </a:lnTo>
                <a:lnTo>
                  <a:pt x="119" y="234"/>
                </a:lnTo>
                <a:lnTo>
                  <a:pt x="113" y="232"/>
                </a:lnTo>
                <a:lnTo>
                  <a:pt x="109" y="229"/>
                </a:lnTo>
                <a:lnTo>
                  <a:pt x="106" y="224"/>
                </a:lnTo>
                <a:lnTo>
                  <a:pt x="106" y="221"/>
                </a:lnTo>
                <a:lnTo>
                  <a:pt x="105" y="217"/>
                </a:lnTo>
                <a:lnTo>
                  <a:pt x="102" y="215"/>
                </a:lnTo>
                <a:lnTo>
                  <a:pt x="101" y="212"/>
                </a:lnTo>
                <a:lnTo>
                  <a:pt x="97" y="200"/>
                </a:lnTo>
                <a:lnTo>
                  <a:pt x="75" y="111"/>
                </a:lnTo>
                <a:lnTo>
                  <a:pt x="46" y="2"/>
                </a:lnTo>
                <a:lnTo>
                  <a:pt x="46" y="0"/>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1" name="Google Shape;781;p23"/>
          <p:cNvSpPr/>
          <p:nvPr/>
        </p:nvSpPr>
        <p:spPr>
          <a:xfrm>
            <a:off x="6740525" y="1860550"/>
            <a:ext cx="215900" cy="442913"/>
          </a:xfrm>
          <a:custGeom>
            <a:avLst/>
            <a:gdLst/>
            <a:ahLst/>
            <a:cxnLst/>
            <a:rect l="l" t="t" r="r" b="b"/>
            <a:pathLst>
              <a:path w="136" h="279" extrusionOk="0">
                <a:moveTo>
                  <a:pt x="115" y="0"/>
                </a:moveTo>
                <a:lnTo>
                  <a:pt x="62" y="15"/>
                </a:lnTo>
                <a:lnTo>
                  <a:pt x="16" y="27"/>
                </a:lnTo>
                <a:lnTo>
                  <a:pt x="4" y="31"/>
                </a:lnTo>
                <a:lnTo>
                  <a:pt x="7" y="39"/>
                </a:lnTo>
                <a:lnTo>
                  <a:pt x="6" y="40"/>
                </a:lnTo>
                <a:lnTo>
                  <a:pt x="2" y="41"/>
                </a:lnTo>
                <a:lnTo>
                  <a:pt x="0" y="43"/>
                </a:lnTo>
                <a:lnTo>
                  <a:pt x="0" y="48"/>
                </a:lnTo>
                <a:lnTo>
                  <a:pt x="5" y="70"/>
                </a:lnTo>
                <a:lnTo>
                  <a:pt x="7" y="76"/>
                </a:lnTo>
                <a:lnTo>
                  <a:pt x="10" y="72"/>
                </a:lnTo>
                <a:lnTo>
                  <a:pt x="12" y="73"/>
                </a:lnTo>
                <a:lnTo>
                  <a:pt x="12" y="78"/>
                </a:lnTo>
                <a:lnTo>
                  <a:pt x="18" y="90"/>
                </a:lnTo>
                <a:lnTo>
                  <a:pt x="16" y="94"/>
                </a:lnTo>
                <a:lnTo>
                  <a:pt x="13" y="95"/>
                </a:lnTo>
                <a:lnTo>
                  <a:pt x="11" y="99"/>
                </a:lnTo>
                <a:lnTo>
                  <a:pt x="12" y="105"/>
                </a:lnTo>
                <a:lnTo>
                  <a:pt x="15" y="108"/>
                </a:lnTo>
                <a:lnTo>
                  <a:pt x="16" y="114"/>
                </a:lnTo>
                <a:lnTo>
                  <a:pt x="15" y="117"/>
                </a:lnTo>
                <a:lnTo>
                  <a:pt x="13" y="126"/>
                </a:lnTo>
                <a:lnTo>
                  <a:pt x="15" y="148"/>
                </a:lnTo>
                <a:lnTo>
                  <a:pt x="17" y="152"/>
                </a:lnTo>
                <a:lnTo>
                  <a:pt x="19" y="158"/>
                </a:lnTo>
                <a:lnTo>
                  <a:pt x="17" y="172"/>
                </a:lnTo>
                <a:lnTo>
                  <a:pt x="21" y="185"/>
                </a:lnTo>
                <a:lnTo>
                  <a:pt x="23" y="188"/>
                </a:lnTo>
                <a:lnTo>
                  <a:pt x="27" y="193"/>
                </a:lnTo>
                <a:lnTo>
                  <a:pt x="27" y="195"/>
                </a:lnTo>
                <a:lnTo>
                  <a:pt x="21" y="201"/>
                </a:lnTo>
                <a:lnTo>
                  <a:pt x="21" y="203"/>
                </a:lnTo>
                <a:lnTo>
                  <a:pt x="21" y="209"/>
                </a:lnTo>
                <a:lnTo>
                  <a:pt x="27" y="211"/>
                </a:lnTo>
                <a:lnTo>
                  <a:pt x="31" y="205"/>
                </a:lnTo>
                <a:lnTo>
                  <a:pt x="34" y="204"/>
                </a:lnTo>
                <a:lnTo>
                  <a:pt x="38" y="208"/>
                </a:lnTo>
                <a:lnTo>
                  <a:pt x="38" y="209"/>
                </a:lnTo>
                <a:lnTo>
                  <a:pt x="42" y="210"/>
                </a:lnTo>
                <a:lnTo>
                  <a:pt x="45" y="212"/>
                </a:lnTo>
                <a:lnTo>
                  <a:pt x="46" y="212"/>
                </a:lnTo>
                <a:lnTo>
                  <a:pt x="60" y="272"/>
                </a:lnTo>
                <a:lnTo>
                  <a:pt x="61" y="274"/>
                </a:lnTo>
                <a:lnTo>
                  <a:pt x="61" y="279"/>
                </a:lnTo>
                <a:lnTo>
                  <a:pt x="129" y="262"/>
                </a:lnTo>
                <a:lnTo>
                  <a:pt x="124" y="254"/>
                </a:lnTo>
                <a:lnTo>
                  <a:pt x="122" y="251"/>
                </a:lnTo>
                <a:lnTo>
                  <a:pt x="122" y="249"/>
                </a:lnTo>
                <a:lnTo>
                  <a:pt x="125" y="242"/>
                </a:lnTo>
                <a:lnTo>
                  <a:pt x="126" y="237"/>
                </a:lnTo>
                <a:lnTo>
                  <a:pt x="125" y="235"/>
                </a:lnTo>
                <a:lnTo>
                  <a:pt x="124" y="232"/>
                </a:lnTo>
                <a:lnTo>
                  <a:pt x="124" y="230"/>
                </a:lnTo>
                <a:lnTo>
                  <a:pt x="124" y="227"/>
                </a:lnTo>
                <a:lnTo>
                  <a:pt x="125" y="227"/>
                </a:lnTo>
                <a:lnTo>
                  <a:pt x="125" y="224"/>
                </a:lnTo>
                <a:lnTo>
                  <a:pt x="124" y="221"/>
                </a:lnTo>
                <a:lnTo>
                  <a:pt x="122" y="217"/>
                </a:lnTo>
                <a:lnTo>
                  <a:pt x="122" y="216"/>
                </a:lnTo>
                <a:lnTo>
                  <a:pt x="123" y="215"/>
                </a:lnTo>
                <a:lnTo>
                  <a:pt x="122" y="207"/>
                </a:lnTo>
                <a:lnTo>
                  <a:pt x="122" y="201"/>
                </a:lnTo>
                <a:lnTo>
                  <a:pt x="122" y="195"/>
                </a:lnTo>
                <a:lnTo>
                  <a:pt x="120" y="187"/>
                </a:lnTo>
                <a:lnTo>
                  <a:pt x="118" y="178"/>
                </a:lnTo>
                <a:lnTo>
                  <a:pt x="118" y="167"/>
                </a:lnTo>
                <a:lnTo>
                  <a:pt x="118" y="160"/>
                </a:lnTo>
                <a:lnTo>
                  <a:pt x="120" y="149"/>
                </a:lnTo>
                <a:lnTo>
                  <a:pt x="120" y="139"/>
                </a:lnTo>
                <a:lnTo>
                  <a:pt x="120" y="130"/>
                </a:lnTo>
                <a:lnTo>
                  <a:pt x="119" y="124"/>
                </a:lnTo>
                <a:lnTo>
                  <a:pt x="118" y="120"/>
                </a:lnTo>
                <a:lnTo>
                  <a:pt x="115" y="117"/>
                </a:lnTo>
                <a:lnTo>
                  <a:pt x="115" y="115"/>
                </a:lnTo>
                <a:lnTo>
                  <a:pt x="114" y="114"/>
                </a:lnTo>
                <a:lnTo>
                  <a:pt x="119" y="108"/>
                </a:lnTo>
                <a:lnTo>
                  <a:pt x="121" y="101"/>
                </a:lnTo>
                <a:lnTo>
                  <a:pt x="125" y="97"/>
                </a:lnTo>
                <a:lnTo>
                  <a:pt x="130" y="93"/>
                </a:lnTo>
                <a:lnTo>
                  <a:pt x="133" y="85"/>
                </a:lnTo>
                <a:lnTo>
                  <a:pt x="136" y="77"/>
                </a:lnTo>
                <a:lnTo>
                  <a:pt x="130" y="70"/>
                </a:lnTo>
                <a:lnTo>
                  <a:pt x="125" y="66"/>
                </a:lnTo>
                <a:lnTo>
                  <a:pt x="124" y="65"/>
                </a:lnTo>
                <a:lnTo>
                  <a:pt x="124" y="64"/>
                </a:lnTo>
                <a:lnTo>
                  <a:pt x="124" y="58"/>
                </a:lnTo>
                <a:lnTo>
                  <a:pt x="129" y="54"/>
                </a:lnTo>
                <a:lnTo>
                  <a:pt x="131" y="49"/>
                </a:lnTo>
                <a:lnTo>
                  <a:pt x="132" y="45"/>
                </a:lnTo>
                <a:lnTo>
                  <a:pt x="132" y="42"/>
                </a:lnTo>
                <a:lnTo>
                  <a:pt x="130" y="36"/>
                </a:lnTo>
                <a:lnTo>
                  <a:pt x="129" y="34"/>
                </a:lnTo>
                <a:lnTo>
                  <a:pt x="127" y="33"/>
                </a:lnTo>
                <a:lnTo>
                  <a:pt x="130" y="31"/>
                </a:lnTo>
                <a:lnTo>
                  <a:pt x="131" y="29"/>
                </a:lnTo>
                <a:lnTo>
                  <a:pt x="131" y="27"/>
                </a:lnTo>
                <a:lnTo>
                  <a:pt x="131" y="23"/>
                </a:lnTo>
                <a:lnTo>
                  <a:pt x="127" y="19"/>
                </a:lnTo>
                <a:lnTo>
                  <a:pt x="124" y="14"/>
                </a:lnTo>
                <a:lnTo>
                  <a:pt x="122" y="9"/>
                </a:lnTo>
                <a:lnTo>
                  <a:pt x="121" y="5"/>
                </a:lnTo>
                <a:lnTo>
                  <a:pt x="120" y="4"/>
                </a:lnTo>
                <a:lnTo>
                  <a:pt x="118" y="3"/>
                </a:lnTo>
                <a:lnTo>
                  <a:pt x="115" y="0"/>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2" name="Google Shape;782;p23"/>
          <p:cNvSpPr/>
          <p:nvPr/>
        </p:nvSpPr>
        <p:spPr>
          <a:xfrm>
            <a:off x="6837363" y="2197100"/>
            <a:ext cx="446087" cy="188913"/>
          </a:xfrm>
          <a:custGeom>
            <a:avLst/>
            <a:gdLst/>
            <a:ahLst/>
            <a:cxnLst/>
            <a:rect l="l" t="t" r="r" b="b"/>
            <a:pathLst>
              <a:path w="281" h="119" extrusionOk="0">
                <a:moveTo>
                  <a:pt x="0" y="67"/>
                </a:moveTo>
                <a:lnTo>
                  <a:pt x="12" y="117"/>
                </a:lnTo>
                <a:lnTo>
                  <a:pt x="18" y="119"/>
                </a:lnTo>
                <a:lnTo>
                  <a:pt x="61" y="109"/>
                </a:lnTo>
                <a:lnTo>
                  <a:pt x="63" y="114"/>
                </a:lnTo>
                <a:lnTo>
                  <a:pt x="69" y="113"/>
                </a:lnTo>
                <a:lnTo>
                  <a:pt x="70" y="110"/>
                </a:lnTo>
                <a:lnTo>
                  <a:pt x="70" y="109"/>
                </a:lnTo>
                <a:lnTo>
                  <a:pt x="73" y="105"/>
                </a:lnTo>
                <a:lnTo>
                  <a:pt x="77" y="103"/>
                </a:lnTo>
                <a:lnTo>
                  <a:pt x="138" y="87"/>
                </a:lnTo>
                <a:lnTo>
                  <a:pt x="141" y="89"/>
                </a:lnTo>
                <a:lnTo>
                  <a:pt x="184" y="77"/>
                </a:lnTo>
                <a:lnTo>
                  <a:pt x="192" y="87"/>
                </a:lnTo>
                <a:lnTo>
                  <a:pt x="195" y="86"/>
                </a:lnTo>
                <a:lnTo>
                  <a:pt x="200" y="94"/>
                </a:lnTo>
                <a:lnTo>
                  <a:pt x="204" y="96"/>
                </a:lnTo>
                <a:lnTo>
                  <a:pt x="206" y="98"/>
                </a:lnTo>
                <a:lnTo>
                  <a:pt x="208" y="98"/>
                </a:lnTo>
                <a:lnTo>
                  <a:pt x="211" y="98"/>
                </a:lnTo>
                <a:lnTo>
                  <a:pt x="214" y="98"/>
                </a:lnTo>
                <a:lnTo>
                  <a:pt x="216" y="96"/>
                </a:lnTo>
                <a:lnTo>
                  <a:pt x="217" y="93"/>
                </a:lnTo>
                <a:lnTo>
                  <a:pt x="219" y="91"/>
                </a:lnTo>
                <a:lnTo>
                  <a:pt x="223" y="91"/>
                </a:lnTo>
                <a:lnTo>
                  <a:pt x="229" y="87"/>
                </a:lnTo>
                <a:lnTo>
                  <a:pt x="231" y="92"/>
                </a:lnTo>
                <a:lnTo>
                  <a:pt x="238" y="94"/>
                </a:lnTo>
                <a:lnTo>
                  <a:pt x="240" y="97"/>
                </a:lnTo>
                <a:lnTo>
                  <a:pt x="240" y="100"/>
                </a:lnTo>
                <a:lnTo>
                  <a:pt x="237" y="104"/>
                </a:lnTo>
                <a:lnTo>
                  <a:pt x="233" y="110"/>
                </a:lnTo>
                <a:lnTo>
                  <a:pt x="230" y="111"/>
                </a:lnTo>
                <a:lnTo>
                  <a:pt x="239" y="106"/>
                </a:lnTo>
                <a:lnTo>
                  <a:pt x="246" y="101"/>
                </a:lnTo>
                <a:lnTo>
                  <a:pt x="254" y="94"/>
                </a:lnTo>
                <a:lnTo>
                  <a:pt x="264" y="87"/>
                </a:lnTo>
                <a:lnTo>
                  <a:pt x="269" y="80"/>
                </a:lnTo>
                <a:lnTo>
                  <a:pt x="274" y="77"/>
                </a:lnTo>
                <a:lnTo>
                  <a:pt x="277" y="75"/>
                </a:lnTo>
                <a:lnTo>
                  <a:pt x="279" y="80"/>
                </a:lnTo>
                <a:lnTo>
                  <a:pt x="279" y="86"/>
                </a:lnTo>
                <a:lnTo>
                  <a:pt x="279" y="87"/>
                </a:lnTo>
                <a:lnTo>
                  <a:pt x="281" y="81"/>
                </a:lnTo>
                <a:lnTo>
                  <a:pt x="279" y="67"/>
                </a:lnTo>
                <a:lnTo>
                  <a:pt x="279" y="52"/>
                </a:lnTo>
                <a:lnTo>
                  <a:pt x="275" y="41"/>
                </a:lnTo>
                <a:lnTo>
                  <a:pt x="269" y="34"/>
                </a:lnTo>
                <a:lnTo>
                  <a:pt x="264" y="27"/>
                </a:lnTo>
                <a:lnTo>
                  <a:pt x="259" y="24"/>
                </a:lnTo>
                <a:lnTo>
                  <a:pt x="254" y="23"/>
                </a:lnTo>
                <a:lnTo>
                  <a:pt x="250" y="23"/>
                </a:lnTo>
                <a:lnTo>
                  <a:pt x="248" y="27"/>
                </a:lnTo>
                <a:lnTo>
                  <a:pt x="248" y="29"/>
                </a:lnTo>
                <a:lnTo>
                  <a:pt x="252" y="31"/>
                </a:lnTo>
                <a:lnTo>
                  <a:pt x="253" y="29"/>
                </a:lnTo>
                <a:lnTo>
                  <a:pt x="255" y="28"/>
                </a:lnTo>
                <a:lnTo>
                  <a:pt x="258" y="29"/>
                </a:lnTo>
                <a:lnTo>
                  <a:pt x="262" y="34"/>
                </a:lnTo>
                <a:lnTo>
                  <a:pt x="264" y="39"/>
                </a:lnTo>
                <a:lnTo>
                  <a:pt x="264" y="47"/>
                </a:lnTo>
                <a:lnTo>
                  <a:pt x="264" y="50"/>
                </a:lnTo>
                <a:lnTo>
                  <a:pt x="266" y="49"/>
                </a:lnTo>
                <a:lnTo>
                  <a:pt x="268" y="48"/>
                </a:lnTo>
                <a:lnTo>
                  <a:pt x="268" y="52"/>
                </a:lnTo>
                <a:lnTo>
                  <a:pt x="269" y="56"/>
                </a:lnTo>
                <a:lnTo>
                  <a:pt x="269" y="60"/>
                </a:lnTo>
                <a:lnTo>
                  <a:pt x="265" y="63"/>
                </a:lnTo>
                <a:lnTo>
                  <a:pt x="256" y="67"/>
                </a:lnTo>
                <a:lnTo>
                  <a:pt x="249" y="67"/>
                </a:lnTo>
                <a:lnTo>
                  <a:pt x="247" y="69"/>
                </a:lnTo>
                <a:lnTo>
                  <a:pt x="243" y="70"/>
                </a:lnTo>
                <a:lnTo>
                  <a:pt x="241" y="68"/>
                </a:lnTo>
                <a:lnTo>
                  <a:pt x="243" y="67"/>
                </a:lnTo>
                <a:lnTo>
                  <a:pt x="245" y="66"/>
                </a:lnTo>
                <a:lnTo>
                  <a:pt x="241" y="66"/>
                </a:lnTo>
                <a:lnTo>
                  <a:pt x="232" y="63"/>
                </a:lnTo>
                <a:lnTo>
                  <a:pt x="224" y="58"/>
                </a:lnTo>
                <a:lnTo>
                  <a:pt x="218" y="50"/>
                </a:lnTo>
                <a:lnTo>
                  <a:pt x="214" y="45"/>
                </a:lnTo>
                <a:lnTo>
                  <a:pt x="213" y="39"/>
                </a:lnTo>
                <a:lnTo>
                  <a:pt x="210" y="35"/>
                </a:lnTo>
                <a:lnTo>
                  <a:pt x="205" y="30"/>
                </a:lnTo>
                <a:lnTo>
                  <a:pt x="200" y="28"/>
                </a:lnTo>
                <a:lnTo>
                  <a:pt x="198" y="28"/>
                </a:lnTo>
                <a:lnTo>
                  <a:pt x="197" y="28"/>
                </a:lnTo>
                <a:lnTo>
                  <a:pt x="194" y="27"/>
                </a:lnTo>
                <a:lnTo>
                  <a:pt x="192" y="26"/>
                </a:lnTo>
                <a:lnTo>
                  <a:pt x="192" y="24"/>
                </a:lnTo>
                <a:lnTo>
                  <a:pt x="194" y="23"/>
                </a:lnTo>
                <a:lnTo>
                  <a:pt x="192" y="21"/>
                </a:lnTo>
                <a:lnTo>
                  <a:pt x="189" y="19"/>
                </a:lnTo>
                <a:lnTo>
                  <a:pt x="192" y="16"/>
                </a:lnTo>
                <a:lnTo>
                  <a:pt x="192" y="14"/>
                </a:lnTo>
                <a:lnTo>
                  <a:pt x="191" y="14"/>
                </a:lnTo>
                <a:lnTo>
                  <a:pt x="186" y="10"/>
                </a:lnTo>
                <a:lnTo>
                  <a:pt x="184" y="8"/>
                </a:lnTo>
                <a:lnTo>
                  <a:pt x="182" y="4"/>
                </a:lnTo>
                <a:lnTo>
                  <a:pt x="182" y="0"/>
                </a:lnTo>
                <a:lnTo>
                  <a:pt x="169" y="0"/>
                </a:lnTo>
                <a:lnTo>
                  <a:pt x="168" y="0"/>
                </a:lnTo>
                <a:lnTo>
                  <a:pt x="164" y="2"/>
                </a:lnTo>
                <a:lnTo>
                  <a:pt x="160" y="5"/>
                </a:lnTo>
                <a:lnTo>
                  <a:pt x="159" y="6"/>
                </a:lnTo>
                <a:lnTo>
                  <a:pt x="157" y="6"/>
                </a:lnTo>
                <a:lnTo>
                  <a:pt x="154" y="6"/>
                </a:lnTo>
                <a:lnTo>
                  <a:pt x="153" y="8"/>
                </a:lnTo>
                <a:lnTo>
                  <a:pt x="151" y="10"/>
                </a:lnTo>
                <a:lnTo>
                  <a:pt x="151" y="12"/>
                </a:lnTo>
                <a:lnTo>
                  <a:pt x="151" y="15"/>
                </a:lnTo>
                <a:lnTo>
                  <a:pt x="150" y="16"/>
                </a:lnTo>
                <a:lnTo>
                  <a:pt x="148" y="19"/>
                </a:lnTo>
                <a:lnTo>
                  <a:pt x="145" y="20"/>
                </a:lnTo>
                <a:lnTo>
                  <a:pt x="139" y="20"/>
                </a:lnTo>
                <a:lnTo>
                  <a:pt x="139" y="23"/>
                </a:lnTo>
                <a:lnTo>
                  <a:pt x="137" y="29"/>
                </a:lnTo>
                <a:lnTo>
                  <a:pt x="134" y="31"/>
                </a:lnTo>
                <a:lnTo>
                  <a:pt x="0" y="67"/>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3" name="Google Shape;783;p23"/>
          <p:cNvSpPr/>
          <p:nvPr/>
        </p:nvSpPr>
        <p:spPr>
          <a:xfrm>
            <a:off x="7061200" y="2317750"/>
            <a:ext cx="117475" cy="111125"/>
          </a:xfrm>
          <a:custGeom>
            <a:avLst/>
            <a:gdLst/>
            <a:ahLst/>
            <a:cxnLst/>
            <a:rect l="l" t="t" r="r" b="b"/>
            <a:pathLst>
              <a:path w="74" h="70" extrusionOk="0">
                <a:moveTo>
                  <a:pt x="10" y="70"/>
                </a:moveTo>
                <a:lnTo>
                  <a:pt x="10" y="66"/>
                </a:lnTo>
                <a:lnTo>
                  <a:pt x="10" y="64"/>
                </a:lnTo>
                <a:lnTo>
                  <a:pt x="7" y="63"/>
                </a:lnTo>
                <a:lnTo>
                  <a:pt x="7" y="61"/>
                </a:lnTo>
                <a:lnTo>
                  <a:pt x="7" y="58"/>
                </a:lnTo>
                <a:lnTo>
                  <a:pt x="8" y="56"/>
                </a:lnTo>
                <a:lnTo>
                  <a:pt x="10" y="55"/>
                </a:lnTo>
                <a:lnTo>
                  <a:pt x="10" y="53"/>
                </a:lnTo>
                <a:lnTo>
                  <a:pt x="4" y="27"/>
                </a:lnTo>
                <a:lnTo>
                  <a:pt x="0" y="13"/>
                </a:lnTo>
                <a:lnTo>
                  <a:pt x="24" y="6"/>
                </a:lnTo>
                <a:lnTo>
                  <a:pt x="43" y="0"/>
                </a:lnTo>
                <a:lnTo>
                  <a:pt x="52" y="12"/>
                </a:lnTo>
                <a:lnTo>
                  <a:pt x="55" y="10"/>
                </a:lnTo>
                <a:lnTo>
                  <a:pt x="60" y="16"/>
                </a:lnTo>
                <a:lnTo>
                  <a:pt x="62" y="19"/>
                </a:lnTo>
                <a:lnTo>
                  <a:pt x="65" y="23"/>
                </a:lnTo>
                <a:lnTo>
                  <a:pt x="69" y="24"/>
                </a:lnTo>
                <a:lnTo>
                  <a:pt x="74" y="23"/>
                </a:lnTo>
                <a:lnTo>
                  <a:pt x="67" y="30"/>
                </a:lnTo>
                <a:lnTo>
                  <a:pt x="66" y="32"/>
                </a:lnTo>
                <a:lnTo>
                  <a:pt x="63" y="32"/>
                </a:lnTo>
                <a:lnTo>
                  <a:pt x="61" y="33"/>
                </a:lnTo>
                <a:lnTo>
                  <a:pt x="62" y="36"/>
                </a:lnTo>
                <a:lnTo>
                  <a:pt x="62" y="37"/>
                </a:lnTo>
                <a:lnTo>
                  <a:pt x="63" y="41"/>
                </a:lnTo>
                <a:lnTo>
                  <a:pt x="61" y="41"/>
                </a:lnTo>
                <a:lnTo>
                  <a:pt x="58" y="42"/>
                </a:lnTo>
                <a:lnTo>
                  <a:pt x="44" y="51"/>
                </a:lnTo>
                <a:lnTo>
                  <a:pt x="30" y="61"/>
                </a:lnTo>
                <a:lnTo>
                  <a:pt x="24" y="63"/>
                </a:lnTo>
                <a:lnTo>
                  <a:pt x="20" y="66"/>
                </a:lnTo>
                <a:lnTo>
                  <a:pt x="16" y="69"/>
                </a:lnTo>
                <a:lnTo>
                  <a:pt x="12" y="70"/>
                </a:lnTo>
                <a:lnTo>
                  <a:pt x="10" y="7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4" name="Google Shape;784;p23"/>
          <p:cNvSpPr/>
          <p:nvPr/>
        </p:nvSpPr>
        <p:spPr>
          <a:xfrm>
            <a:off x="6856413" y="2333625"/>
            <a:ext cx="220662" cy="195263"/>
          </a:xfrm>
          <a:custGeom>
            <a:avLst/>
            <a:gdLst/>
            <a:ahLst/>
            <a:cxnLst/>
            <a:rect l="l" t="t" r="r" b="b"/>
            <a:pathLst>
              <a:path w="139" h="123" extrusionOk="0">
                <a:moveTo>
                  <a:pt x="14" y="123"/>
                </a:moveTo>
                <a:lnTo>
                  <a:pt x="8" y="114"/>
                </a:lnTo>
                <a:lnTo>
                  <a:pt x="22" y="104"/>
                </a:lnTo>
                <a:lnTo>
                  <a:pt x="15" y="98"/>
                </a:lnTo>
                <a:lnTo>
                  <a:pt x="0" y="31"/>
                </a:lnTo>
                <a:lnTo>
                  <a:pt x="6" y="34"/>
                </a:lnTo>
                <a:lnTo>
                  <a:pt x="49" y="23"/>
                </a:lnTo>
                <a:lnTo>
                  <a:pt x="51" y="28"/>
                </a:lnTo>
                <a:lnTo>
                  <a:pt x="57" y="28"/>
                </a:lnTo>
                <a:lnTo>
                  <a:pt x="58" y="24"/>
                </a:lnTo>
                <a:lnTo>
                  <a:pt x="59" y="21"/>
                </a:lnTo>
                <a:lnTo>
                  <a:pt x="62" y="19"/>
                </a:lnTo>
                <a:lnTo>
                  <a:pt x="69" y="16"/>
                </a:lnTo>
                <a:lnTo>
                  <a:pt x="127" y="0"/>
                </a:lnTo>
                <a:lnTo>
                  <a:pt x="139" y="42"/>
                </a:lnTo>
                <a:lnTo>
                  <a:pt x="138" y="44"/>
                </a:lnTo>
                <a:lnTo>
                  <a:pt x="138" y="45"/>
                </a:lnTo>
                <a:lnTo>
                  <a:pt x="136" y="46"/>
                </a:lnTo>
                <a:lnTo>
                  <a:pt x="134" y="50"/>
                </a:lnTo>
                <a:lnTo>
                  <a:pt x="134" y="51"/>
                </a:lnTo>
                <a:lnTo>
                  <a:pt x="136" y="53"/>
                </a:lnTo>
                <a:lnTo>
                  <a:pt x="138" y="54"/>
                </a:lnTo>
                <a:lnTo>
                  <a:pt x="139" y="56"/>
                </a:lnTo>
                <a:lnTo>
                  <a:pt x="138" y="60"/>
                </a:lnTo>
                <a:lnTo>
                  <a:pt x="133" y="63"/>
                </a:lnTo>
                <a:lnTo>
                  <a:pt x="133" y="61"/>
                </a:lnTo>
                <a:lnTo>
                  <a:pt x="132" y="60"/>
                </a:lnTo>
                <a:lnTo>
                  <a:pt x="128" y="62"/>
                </a:lnTo>
                <a:lnTo>
                  <a:pt x="127" y="64"/>
                </a:lnTo>
                <a:lnTo>
                  <a:pt x="124" y="67"/>
                </a:lnTo>
                <a:lnTo>
                  <a:pt x="121" y="67"/>
                </a:lnTo>
                <a:lnTo>
                  <a:pt x="118" y="67"/>
                </a:lnTo>
                <a:lnTo>
                  <a:pt x="116" y="68"/>
                </a:lnTo>
                <a:lnTo>
                  <a:pt x="112" y="68"/>
                </a:lnTo>
                <a:lnTo>
                  <a:pt x="108" y="71"/>
                </a:lnTo>
                <a:lnTo>
                  <a:pt x="104" y="75"/>
                </a:lnTo>
                <a:lnTo>
                  <a:pt x="101" y="76"/>
                </a:lnTo>
                <a:lnTo>
                  <a:pt x="96" y="79"/>
                </a:lnTo>
                <a:lnTo>
                  <a:pt x="93" y="82"/>
                </a:lnTo>
                <a:lnTo>
                  <a:pt x="89" y="84"/>
                </a:lnTo>
                <a:lnTo>
                  <a:pt x="87" y="85"/>
                </a:lnTo>
                <a:lnTo>
                  <a:pt x="83" y="85"/>
                </a:lnTo>
                <a:lnTo>
                  <a:pt x="77" y="85"/>
                </a:lnTo>
                <a:lnTo>
                  <a:pt x="73" y="87"/>
                </a:lnTo>
                <a:lnTo>
                  <a:pt x="71" y="90"/>
                </a:lnTo>
                <a:lnTo>
                  <a:pt x="66" y="91"/>
                </a:lnTo>
                <a:lnTo>
                  <a:pt x="59" y="94"/>
                </a:lnTo>
                <a:lnTo>
                  <a:pt x="54" y="99"/>
                </a:lnTo>
                <a:lnTo>
                  <a:pt x="48" y="102"/>
                </a:lnTo>
                <a:lnTo>
                  <a:pt x="47" y="104"/>
                </a:lnTo>
                <a:lnTo>
                  <a:pt x="45" y="104"/>
                </a:lnTo>
                <a:lnTo>
                  <a:pt x="42" y="103"/>
                </a:lnTo>
                <a:lnTo>
                  <a:pt x="38" y="106"/>
                </a:lnTo>
                <a:lnTo>
                  <a:pt x="37" y="108"/>
                </a:lnTo>
                <a:lnTo>
                  <a:pt x="36" y="108"/>
                </a:lnTo>
                <a:lnTo>
                  <a:pt x="33" y="108"/>
                </a:lnTo>
                <a:lnTo>
                  <a:pt x="30" y="112"/>
                </a:lnTo>
                <a:lnTo>
                  <a:pt x="26" y="113"/>
                </a:lnTo>
                <a:lnTo>
                  <a:pt x="24" y="116"/>
                </a:lnTo>
                <a:lnTo>
                  <a:pt x="21" y="119"/>
                </a:lnTo>
                <a:lnTo>
                  <a:pt x="18" y="120"/>
                </a:lnTo>
                <a:lnTo>
                  <a:pt x="15" y="122"/>
                </a:lnTo>
                <a:lnTo>
                  <a:pt x="14" y="123"/>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5" name="Google Shape;785;p23"/>
          <p:cNvSpPr/>
          <p:nvPr/>
        </p:nvSpPr>
        <p:spPr>
          <a:xfrm>
            <a:off x="6165850" y="1908175"/>
            <a:ext cx="725488" cy="682625"/>
          </a:xfrm>
          <a:custGeom>
            <a:avLst/>
            <a:gdLst/>
            <a:ahLst/>
            <a:cxnLst/>
            <a:rect l="l" t="t" r="r" b="b"/>
            <a:pathLst>
              <a:path w="457" h="430" extrusionOk="0">
                <a:moveTo>
                  <a:pt x="0" y="372"/>
                </a:moveTo>
                <a:lnTo>
                  <a:pt x="12" y="360"/>
                </a:lnTo>
                <a:lnTo>
                  <a:pt x="35" y="339"/>
                </a:lnTo>
                <a:lnTo>
                  <a:pt x="49" y="324"/>
                </a:lnTo>
                <a:lnTo>
                  <a:pt x="54" y="318"/>
                </a:lnTo>
                <a:lnTo>
                  <a:pt x="55" y="302"/>
                </a:lnTo>
                <a:lnTo>
                  <a:pt x="52" y="273"/>
                </a:lnTo>
                <a:lnTo>
                  <a:pt x="46" y="260"/>
                </a:lnTo>
                <a:lnTo>
                  <a:pt x="43" y="250"/>
                </a:lnTo>
                <a:lnTo>
                  <a:pt x="43" y="244"/>
                </a:lnTo>
                <a:lnTo>
                  <a:pt x="53" y="236"/>
                </a:lnTo>
                <a:lnTo>
                  <a:pt x="77" y="226"/>
                </a:lnTo>
                <a:lnTo>
                  <a:pt x="104" y="221"/>
                </a:lnTo>
                <a:lnTo>
                  <a:pt x="132" y="219"/>
                </a:lnTo>
                <a:lnTo>
                  <a:pt x="139" y="221"/>
                </a:lnTo>
                <a:lnTo>
                  <a:pt x="144" y="225"/>
                </a:lnTo>
                <a:lnTo>
                  <a:pt x="150" y="226"/>
                </a:lnTo>
                <a:lnTo>
                  <a:pt x="175" y="217"/>
                </a:lnTo>
                <a:lnTo>
                  <a:pt x="187" y="212"/>
                </a:lnTo>
                <a:lnTo>
                  <a:pt x="193" y="217"/>
                </a:lnTo>
                <a:lnTo>
                  <a:pt x="198" y="214"/>
                </a:lnTo>
                <a:lnTo>
                  <a:pt x="197" y="210"/>
                </a:lnTo>
                <a:lnTo>
                  <a:pt x="205" y="200"/>
                </a:lnTo>
                <a:lnTo>
                  <a:pt x="209" y="190"/>
                </a:lnTo>
                <a:lnTo>
                  <a:pt x="214" y="189"/>
                </a:lnTo>
                <a:lnTo>
                  <a:pt x="220" y="191"/>
                </a:lnTo>
                <a:lnTo>
                  <a:pt x="225" y="189"/>
                </a:lnTo>
                <a:lnTo>
                  <a:pt x="230" y="180"/>
                </a:lnTo>
                <a:lnTo>
                  <a:pt x="227" y="150"/>
                </a:lnTo>
                <a:lnTo>
                  <a:pt x="223" y="141"/>
                </a:lnTo>
                <a:lnTo>
                  <a:pt x="220" y="138"/>
                </a:lnTo>
                <a:lnTo>
                  <a:pt x="214" y="134"/>
                </a:lnTo>
                <a:lnTo>
                  <a:pt x="223" y="129"/>
                </a:lnTo>
                <a:lnTo>
                  <a:pt x="228" y="129"/>
                </a:lnTo>
                <a:lnTo>
                  <a:pt x="228" y="122"/>
                </a:lnTo>
                <a:lnTo>
                  <a:pt x="223" y="119"/>
                </a:lnTo>
                <a:lnTo>
                  <a:pt x="222" y="118"/>
                </a:lnTo>
                <a:lnTo>
                  <a:pt x="220" y="116"/>
                </a:lnTo>
                <a:lnTo>
                  <a:pt x="216" y="117"/>
                </a:lnTo>
                <a:lnTo>
                  <a:pt x="214" y="117"/>
                </a:lnTo>
                <a:lnTo>
                  <a:pt x="212" y="109"/>
                </a:lnTo>
                <a:lnTo>
                  <a:pt x="222" y="96"/>
                </a:lnTo>
                <a:lnTo>
                  <a:pt x="226" y="85"/>
                </a:lnTo>
                <a:lnTo>
                  <a:pt x="234" y="75"/>
                </a:lnTo>
                <a:lnTo>
                  <a:pt x="241" y="66"/>
                </a:lnTo>
                <a:lnTo>
                  <a:pt x="244" y="55"/>
                </a:lnTo>
                <a:lnTo>
                  <a:pt x="255" y="43"/>
                </a:lnTo>
                <a:lnTo>
                  <a:pt x="271" y="30"/>
                </a:lnTo>
                <a:lnTo>
                  <a:pt x="290" y="23"/>
                </a:lnTo>
                <a:lnTo>
                  <a:pt x="315" y="15"/>
                </a:lnTo>
                <a:lnTo>
                  <a:pt x="329" y="13"/>
                </a:lnTo>
                <a:lnTo>
                  <a:pt x="338" y="9"/>
                </a:lnTo>
                <a:lnTo>
                  <a:pt x="349" y="4"/>
                </a:lnTo>
                <a:lnTo>
                  <a:pt x="366" y="0"/>
                </a:lnTo>
                <a:lnTo>
                  <a:pt x="369" y="10"/>
                </a:lnTo>
                <a:lnTo>
                  <a:pt x="367" y="11"/>
                </a:lnTo>
                <a:lnTo>
                  <a:pt x="364" y="11"/>
                </a:lnTo>
                <a:lnTo>
                  <a:pt x="363" y="15"/>
                </a:lnTo>
                <a:lnTo>
                  <a:pt x="363" y="22"/>
                </a:lnTo>
                <a:lnTo>
                  <a:pt x="364" y="34"/>
                </a:lnTo>
                <a:lnTo>
                  <a:pt x="368" y="43"/>
                </a:lnTo>
                <a:lnTo>
                  <a:pt x="368" y="46"/>
                </a:lnTo>
                <a:lnTo>
                  <a:pt x="369" y="46"/>
                </a:lnTo>
                <a:lnTo>
                  <a:pt x="372" y="43"/>
                </a:lnTo>
                <a:lnTo>
                  <a:pt x="373" y="42"/>
                </a:lnTo>
                <a:lnTo>
                  <a:pt x="374" y="43"/>
                </a:lnTo>
                <a:lnTo>
                  <a:pt x="374" y="47"/>
                </a:lnTo>
                <a:lnTo>
                  <a:pt x="377" y="56"/>
                </a:lnTo>
                <a:lnTo>
                  <a:pt x="379" y="59"/>
                </a:lnTo>
                <a:lnTo>
                  <a:pt x="379" y="62"/>
                </a:lnTo>
                <a:lnTo>
                  <a:pt x="378" y="64"/>
                </a:lnTo>
                <a:lnTo>
                  <a:pt x="374" y="67"/>
                </a:lnTo>
                <a:lnTo>
                  <a:pt x="373" y="67"/>
                </a:lnTo>
                <a:lnTo>
                  <a:pt x="373" y="70"/>
                </a:lnTo>
                <a:lnTo>
                  <a:pt x="374" y="76"/>
                </a:lnTo>
                <a:lnTo>
                  <a:pt x="377" y="80"/>
                </a:lnTo>
                <a:lnTo>
                  <a:pt x="378" y="82"/>
                </a:lnTo>
                <a:lnTo>
                  <a:pt x="377" y="87"/>
                </a:lnTo>
                <a:lnTo>
                  <a:pt x="376" y="92"/>
                </a:lnTo>
                <a:lnTo>
                  <a:pt x="375" y="94"/>
                </a:lnTo>
                <a:lnTo>
                  <a:pt x="377" y="116"/>
                </a:lnTo>
                <a:lnTo>
                  <a:pt x="381" y="127"/>
                </a:lnTo>
                <a:lnTo>
                  <a:pt x="381" y="134"/>
                </a:lnTo>
                <a:lnTo>
                  <a:pt x="382" y="137"/>
                </a:lnTo>
                <a:lnTo>
                  <a:pt x="378" y="140"/>
                </a:lnTo>
                <a:lnTo>
                  <a:pt x="383" y="150"/>
                </a:lnTo>
                <a:lnTo>
                  <a:pt x="386" y="158"/>
                </a:lnTo>
                <a:lnTo>
                  <a:pt x="389" y="163"/>
                </a:lnTo>
                <a:lnTo>
                  <a:pt x="389" y="165"/>
                </a:lnTo>
                <a:lnTo>
                  <a:pt x="385" y="168"/>
                </a:lnTo>
                <a:lnTo>
                  <a:pt x="384" y="171"/>
                </a:lnTo>
                <a:lnTo>
                  <a:pt x="384" y="174"/>
                </a:lnTo>
                <a:lnTo>
                  <a:pt x="384" y="177"/>
                </a:lnTo>
                <a:lnTo>
                  <a:pt x="385" y="180"/>
                </a:lnTo>
                <a:lnTo>
                  <a:pt x="389" y="181"/>
                </a:lnTo>
                <a:lnTo>
                  <a:pt x="390" y="181"/>
                </a:lnTo>
                <a:lnTo>
                  <a:pt x="392" y="179"/>
                </a:lnTo>
                <a:lnTo>
                  <a:pt x="393" y="175"/>
                </a:lnTo>
                <a:lnTo>
                  <a:pt x="394" y="175"/>
                </a:lnTo>
                <a:lnTo>
                  <a:pt x="397" y="176"/>
                </a:lnTo>
                <a:lnTo>
                  <a:pt x="402" y="179"/>
                </a:lnTo>
                <a:lnTo>
                  <a:pt x="407" y="183"/>
                </a:lnTo>
                <a:lnTo>
                  <a:pt x="423" y="247"/>
                </a:lnTo>
                <a:lnTo>
                  <a:pt x="450" y="366"/>
                </a:lnTo>
                <a:lnTo>
                  <a:pt x="457" y="372"/>
                </a:lnTo>
                <a:lnTo>
                  <a:pt x="443" y="382"/>
                </a:lnTo>
                <a:lnTo>
                  <a:pt x="449" y="389"/>
                </a:lnTo>
                <a:lnTo>
                  <a:pt x="447" y="397"/>
                </a:lnTo>
                <a:lnTo>
                  <a:pt x="447" y="405"/>
                </a:lnTo>
                <a:lnTo>
                  <a:pt x="450" y="411"/>
                </a:lnTo>
                <a:lnTo>
                  <a:pt x="448" y="413"/>
                </a:lnTo>
                <a:lnTo>
                  <a:pt x="447" y="418"/>
                </a:lnTo>
                <a:lnTo>
                  <a:pt x="447" y="421"/>
                </a:lnTo>
                <a:lnTo>
                  <a:pt x="447" y="430"/>
                </a:lnTo>
                <a:lnTo>
                  <a:pt x="439" y="427"/>
                </a:lnTo>
                <a:lnTo>
                  <a:pt x="438" y="422"/>
                </a:lnTo>
                <a:lnTo>
                  <a:pt x="433" y="421"/>
                </a:lnTo>
                <a:lnTo>
                  <a:pt x="431" y="421"/>
                </a:lnTo>
                <a:lnTo>
                  <a:pt x="374" y="409"/>
                </a:lnTo>
                <a:lnTo>
                  <a:pt x="369" y="403"/>
                </a:lnTo>
                <a:lnTo>
                  <a:pt x="357" y="399"/>
                </a:lnTo>
                <a:lnTo>
                  <a:pt x="350" y="393"/>
                </a:lnTo>
                <a:lnTo>
                  <a:pt x="349" y="386"/>
                </a:lnTo>
                <a:lnTo>
                  <a:pt x="347" y="380"/>
                </a:lnTo>
                <a:lnTo>
                  <a:pt x="341" y="377"/>
                </a:lnTo>
                <a:lnTo>
                  <a:pt x="338" y="370"/>
                </a:lnTo>
                <a:lnTo>
                  <a:pt x="337" y="362"/>
                </a:lnTo>
                <a:lnTo>
                  <a:pt x="328" y="354"/>
                </a:lnTo>
                <a:lnTo>
                  <a:pt x="322" y="348"/>
                </a:lnTo>
                <a:lnTo>
                  <a:pt x="315" y="344"/>
                </a:lnTo>
                <a:lnTo>
                  <a:pt x="311" y="341"/>
                </a:lnTo>
                <a:lnTo>
                  <a:pt x="6" y="391"/>
                </a:lnTo>
                <a:lnTo>
                  <a:pt x="0" y="372"/>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6" name="Google Shape;786;p23"/>
          <p:cNvSpPr/>
          <p:nvPr/>
        </p:nvSpPr>
        <p:spPr>
          <a:xfrm>
            <a:off x="6884988" y="2457450"/>
            <a:ext cx="220662" cy="130175"/>
          </a:xfrm>
          <a:custGeom>
            <a:avLst/>
            <a:gdLst/>
            <a:ahLst/>
            <a:cxnLst/>
            <a:rect l="l" t="t" r="r" b="b"/>
            <a:pathLst>
              <a:path w="139" h="82" extrusionOk="0">
                <a:moveTo>
                  <a:pt x="0" y="73"/>
                </a:moveTo>
                <a:lnTo>
                  <a:pt x="2" y="67"/>
                </a:lnTo>
                <a:lnTo>
                  <a:pt x="6" y="63"/>
                </a:lnTo>
                <a:lnTo>
                  <a:pt x="10" y="61"/>
                </a:lnTo>
                <a:lnTo>
                  <a:pt x="16" y="58"/>
                </a:lnTo>
                <a:lnTo>
                  <a:pt x="21" y="53"/>
                </a:lnTo>
                <a:lnTo>
                  <a:pt x="27" y="48"/>
                </a:lnTo>
                <a:lnTo>
                  <a:pt x="31" y="42"/>
                </a:lnTo>
                <a:lnTo>
                  <a:pt x="35" y="38"/>
                </a:lnTo>
                <a:lnTo>
                  <a:pt x="43" y="38"/>
                </a:lnTo>
                <a:lnTo>
                  <a:pt x="50" y="32"/>
                </a:lnTo>
                <a:lnTo>
                  <a:pt x="60" y="27"/>
                </a:lnTo>
                <a:lnTo>
                  <a:pt x="73" y="27"/>
                </a:lnTo>
                <a:lnTo>
                  <a:pt x="80" y="26"/>
                </a:lnTo>
                <a:lnTo>
                  <a:pt x="90" y="21"/>
                </a:lnTo>
                <a:lnTo>
                  <a:pt x="104" y="10"/>
                </a:lnTo>
                <a:lnTo>
                  <a:pt x="115" y="0"/>
                </a:lnTo>
                <a:lnTo>
                  <a:pt x="120" y="2"/>
                </a:lnTo>
                <a:lnTo>
                  <a:pt x="110" y="17"/>
                </a:lnTo>
                <a:lnTo>
                  <a:pt x="96" y="23"/>
                </a:lnTo>
                <a:lnTo>
                  <a:pt x="99" y="27"/>
                </a:lnTo>
                <a:lnTo>
                  <a:pt x="114" y="21"/>
                </a:lnTo>
                <a:lnTo>
                  <a:pt x="125" y="11"/>
                </a:lnTo>
                <a:lnTo>
                  <a:pt x="139" y="8"/>
                </a:lnTo>
                <a:lnTo>
                  <a:pt x="125" y="19"/>
                </a:lnTo>
                <a:lnTo>
                  <a:pt x="108" y="33"/>
                </a:lnTo>
                <a:lnTo>
                  <a:pt x="86" y="48"/>
                </a:lnTo>
                <a:lnTo>
                  <a:pt x="77" y="55"/>
                </a:lnTo>
                <a:lnTo>
                  <a:pt x="53" y="67"/>
                </a:lnTo>
                <a:lnTo>
                  <a:pt x="39" y="75"/>
                </a:lnTo>
                <a:lnTo>
                  <a:pt x="36" y="78"/>
                </a:lnTo>
                <a:lnTo>
                  <a:pt x="33" y="78"/>
                </a:lnTo>
                <a:lnTo>
                  <a:pt x="35" y="73"/>
                </a:lnTo>
                <a:lnTo>
                  <a:pt x="39" y="68"/>
                </a:lnTo>
                <a:lnTo>
                  <a:pt x="31" y="68"/>
                </a:lnTo>
                <a:lnTo>
                  <a:pt x="26" y="73"/>
                </a:lnTo>
                <a:lnTo>
                  <a:pt x="25" y="75"/>
                </a:lnTo>
                <a:lnTo>
                  <a:pt x="19" y="81"/>
                </a:lnTo>
                <a:lnTo>
                  <a:pt x="16" y="82"/>
                </a:lnTo>
                <a:lnTo>
                  <a:pt x="6" y="81"/>
                </a:lnTo>
                <a:lnTo>
                  <a:pt x="4" y="76"/>
                </a:lnTo>
                <a:lnTo>
                  <a:pt x="2" y="76"/>
                </a:lnTo>
                <a:lnTo>
                  <a:pt x="0" y="73"/>
                </a:lnTo>
                <a:close/>
              </a:path>
            </a:pathLst>
          </a:custGeom>
          <a:solidFill>
            <a:srgbClr val="DDDDD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7" name="Google Shape;787;p23"/>
          <p:cNvSpPr/>
          <p:nvPr/>
        </p:nvSpPr>
        <p:spPr>
          <a:xfrm>
            <a:off x="6094413" y="2449513"/>
            <a:ext cx="704850" cy="452437"/>
          </a:xfrm>
          <a:custGeom>
            <a:avLst/>
            <a:gdLst/>
            <a:ahLst/>
            <a:cxnLst/>
            <a:rect l="l" t="t" r="r" b="b"/>
            <a:pathLst>
              <a:path w="444" h="285" extrusionOk="0">
                <a:moveTo>
                  <a:pt x="0" y="52"/>
                </a:moveTo>
                <a:lnTo>
                  <a:pt x="8" y="50"/>
                </a:lnTo>
                <a:lnTo>
                  <a:pt x="18" y="47"/>
                </a:lnTo>
                <a:lnTo>
                  <a:pt x="30" y="41"/>
                </a:lnTo>
                <a:lnTo>
                  <a:pt x="37" y="40"/>
                </a:lnTo>
                <a:lnTo>
                  <a:pt x="43" y="34"/>
                </a:lnTo>
                <a:lnTo>
                  <a:pt x="46" y="30"/>
                </a:lnTo>
                <a:lnTo>
                  <a:pt x="52" y="50"/>
                </a:lnTo>
                <a:lnTo>
                  <a:pt x="356" y="0"/>
                </a:lnTo>
                <a:lnTo>
                  <a:pt x="362" y="3"/>
                </a:lnTo>
                <a:lnTo>
                  <a:pt x="373" y="12"/>
                </a:lnTo>
                <a:lnTo>
                  <a:pt x="380" y="18"/>
                </a:lnTo>
                <a:lnTo>
                  <a:pt x="381" y="21"/>
                </a:lnTo>
                <a:lnTo>
                  <a:pt x="383" y="27"/>
                </a:lnTo>
                <a:lnTo>
                  <a:pt x="385" y="31"/>
                </a:lnTo>
                <a:lnTo>
                  <a:pt x="387" y="35"/>
                </a:lnTo>
                <a:lnTo>
                  <a:pt x="389" y="36"/>
                </a:lnTo>
                <a:lnTo>
                  <a:pt x="392" y="38"/>
                </a:lnTo>
                <a:lnTo>
                  <a:pt x="393" y="41"/>
                </a:lnTo>
                <a:lnTo>
                  <a:pt x="395" y="43"/>
                </a:lnTo>
                <a:lnTo>
                  <a:pt x="395" y="48"/>
                </a:lnTo>
                <a:lnTo>
                  <a:pt x="395" y="51"/>
                </a:lnTo>
                <a:lnTo>
                  <a:pt x="397" y="52"/>
                </a:lnTo>
                <a:lnTo>
                  <a:pt x="401" y="55"/>
                </a:lnTo>
                <a:lnTo>
                  <a:pt x="405" y="59"/>
                </a:lnTo>
                <a:lnTo>
                  <a:pt x="411" y="60"/>
                </a:lnTo>
                <a:lnTo>
                  <a:pt x="414" y="62"/>
                </a:lnTo>
                <a:lnTo>
                  <a:pt x="415" y="62"/>
                </a:lnTo>
                <a:lnTo>
                  <a:pt x="417" y="65"/>
                </a:lnTo>
                <a:lnTo>
                  <a:pt x="418" y="68"/>
                </a:lnTo>
                <a:lnTo>
                  <a:pt x="419" y="71"/>
                </a:lnTo>
                <a:lnTo>
                  <a:pt x="418" y="85"/>
                </a:lnTo>
                <a:lnTo>
                  <a:pt x="417" y="89"/>
                </a:lnTo>
                <a:lnTo>
                  <a:pt x="414" y="97"/>
                </a:lnTo>
                <a:lnTo>
                  <a:pt x="410" y="105"/>
                </a:lnTo>
                <a:lnTo>
                  <a:pt x="413" y="106"/>
                </a:lnTo>
                <a:lnTo>
                  <a:pt x="417" y="110"/>
                </a:lnTo>
                <a:lnTo>
                  <a:pt x="417" y="119"/>
                </a:lnTo>
                <a:lnTo>
                  <a:pt x="417" y="126"/>
                </a:lnTo>
                <a:lnTo>
                  <a:pt x="419" y="129"/>
                </a:lnTo>
                <a:lnTo>
                  <a:pt x="424" y="129"/>
                </a:lnTo>
                <a:lnTo>
                  <a:pt x="431" y="138"/>
                </a:lnTo>
                <a:lnTo>
                  <a:pt x="444" y="150"/>
                </a:lnTo>
                <a:lnTo>
                  <a:pt x="441" y="159"/>
                </a:lnTo>
                <a:lnTo>
                  <a:pt x="435" y="163"/>
                </a:lnTo>
                <a:lnTo>
                  <a:pt x="425" y="174"/>
                </a:lnTo>
                <a:lnTo>
                  <a:pt x="422" y="183"/>
                </a:lnTo>
                <a:lnTo>
                  <a:pt x="418" y="185"/>
                </a:lnTo>
                <a:lnTo>
                  <a:pt x="414" y="186"/>
                </a:lnTo>
                <a:lnTo>
                  <a:pt x="414" y="192"/>
                </a:lnTo>
                <a:lnTo>
                  <a:pt x="410" y="196"/>
                </a:lnTo>
                <a:lnTo>
                  <a:pt x="406" y="198"/>
                </a:lnTo>
                <a:lnTo>
                  <a:pt x="402" y="198"/>
                </a:lnTo>
                <a:lnTo>
                  <a:pt x="398" y="201"/>
                </a:lnTo>
                <a:lnTo>
                  <a:pt x="395" y="205"/>
                </a:lnTo>
                <a:lnTo>
                  <a:pt x="392" y="210"/>
                </a:lnTo>
                <a:lnTo>
                  <a:pt x="391" y="211"/>
                </a:lnTo>
                <a:lnTo>
                  <a:pt x="42" y="285"/>
                </a:lnTo>
                <a:lnTo>
                  <a:pt x="0" y="52"/>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8" name="Google Shape;788;p23"/>
          <p:cNvSpPr/>
          <p:nvPr/>
        </p:nvSpPr>
        <p:spPr>
          <a:xfrm>
            <a:off x="6735763" y="2555875"/>
            <a:ext cx="198437" cy="363538"/>
          </a:xfrm>
          <a:custGeom>
            <a:avLst/>
            <a:gdLst/>
            <a:ahLst/>
            <a:cxnLst/>
            <a:rect l="l" t="t" r="r" b="b"/>
            <a:pathLst>
              <a:path w="125" h="229" extrusionOk="0">
                <a:moveTo>
                  <a:pt x="14" y="0"/>
                </a:moveTo>
                <a:lnTo>
                  <a:pt x="71" y="13"/>
                </a:lnTo>
                <a:lnTo>
                  <a:pt x="72" y="20"/>
                </a:lnTo>
                <a:lnTo>
                  <a:pt x="76" y="29"/>
                </a:lnTo>
                <a:lnTo>
                  <a:pt x="78" y="33"/>
                </a:lnTo>
                <a:lnTo>
                  <a:pt x="76" y="35"/>
                </a:lnTo>
                <a:lnTo>
                  <a:pt x="73" y="35"/>
                </a:lnTo>
                <a:lnTo>
                  <a:pt x="72" y="35"/>
                </a:lnTo>
                <a:lnTo>
                  <a:pt x="72" y="38"/>
                </a:lnTo>
                <a:lnTo>
                  <a:pt x="75" y="39"/>
                </a:lnTo>
                <a:lnTo>
                  <a:pt x="76" y="41"/>
                </a:lnTo>
                <a:lnTo>
                  <a:pt x="79" y="42"/>
                </a:lnTo>
                <a:lnTo>
                  <a:pt x="82" y="40"/>
                </a:lnTo>
                <a:lnTo>
                  <a:pt x="85" y="40"/>
                </a:lnTo>
                <a:lnTo>
                  <a:pt x="88" y="41"/>
                </a:lnTo>
                <a:lnTo>
                  <a:pt x="89" y="39"/>
                </a:lnTo>
                <a:lnTo>
                  <a:pt x="101" y="49"/>
                </a:lnTo>
                <a:lnTo>
                  <a:pt x="108" y="65"/>
                </a:lnTo>
                <a:lnTo>
                  <a:pt x="114" y="79"/>
                </a:lnTo>
                <a:lnTo>
                  <a:pt x="122" y="97"/>
                </a:lnTo>
                <a:lnTo>
                  <a:pt x="125" y="108"/>
                </a:lnTo>
                <a:lnTo>
                  <a:pt x="125" y="129"/>
                </a:lnTo>
                <a:lnTo>
                  <a:pt x="120" y="135"/>
                </a:lnTo>
                <a:lnTo>
                  <a:pt x="115" y="142"/>
                </a:lnTo>
                <a:lnTo>
                  <a:pt x="107" y="151"/>
                </a:lnTo>
                <a:lnTo>
                  <a:pt x="99" y="163"/>
                </a:lnTo>
                <a:lnTo>
                  <a:pt x="85" y="184"/>
                </a:lnTo>
                <a:lnTo>
                  <a:pt x="80" y="188"/>
                </a:lnTo>
                <a:lnTo>
                  <a:pt x="69" y="196"/>
                </a:lnTo>
                <a:lnTo>
                  <a:pt x="64" y="204"/>
                </a:lnTo>
                <a:lnTo>
                  <a:pt x="57" y="214"/>
                </a:lnTo>
                <a:lnTo>
                  <a:pt x="56" y="224"/>
                </a:lnTo>
                <a:lnTo>
                  <a:pt x="56" y="227"/>
                </a:lnTo>
                <a:lnTo>
                  <a:pt x="54" y="229"/>
                </a:lnTo>
                <a:lnTo>
                  <a:pt x="50" y="227"/>
                </a:lnTo>
                <a:lnTo>
                  <a:pt x="49" y="223"/>
                </a:lnTo>
                <a:lnTo>
                  <a:pt x="48" y="219"/>
                </a:lnTo>
                <a:lnTo>
                  <a:pt x="48" y="213"/>
                </a:lnTo>
                <a:lnTo>
                  <a:pt x="49" y="208"/>
                </a:lnTo>
                <a:lnTo>
                  <a:pt x="49" y="202"/>
                </a:lnTo>
                <a:lnTo>
                  <a:pt x="47" y="200"/>
                </a:lnTo>
                <a:lnTo>
                  <a:pt x="42" y="197"/>
                </a:lnTo>
                <a:lnTo>
                  <a:pt x="38" y="196"/>
                </a:lnTo>
                <a:lnTo>
                  <a:pt x="34" y="194"/>
                </a:lnTo>
                <a:lnTo>
                  <a:pt x="23" y="181"/>
                </a:lnTo>
                <a:lnTo>
                  <a:pt x="14" y="166"/>
                </a:lnTo>
                <a:lnTo>
                  <a:pt x="14" y="162"/>
                </a:lnTo>
                <a:lnTo>
                  <a:pt x="10" y="157"/>
                </a:lnTo>
                <a:lnTo>
                  <a:pt x="7" y="153"/>
                </a:lnTo>
                <a:lnTo>
                  <a:pt x="3" y="148"/>
                </a:lnTo>
                <a:lnTo>
                  <a:pt x="3" y="143"/>
                </a:lnTo>
                <a:lnTo>
                  <a:pt x="3" y="142"/>
                </a:lnTo>
                <a:lnTo>
                  <a:pt x="0" y="141"/>
                </a:lnTo>
                <a:lnTo>
                  <a:pt x="0" y="139"/>
                </a:lnTo>
                <a:lnTo>
                  <a:pt x="0" y="135"/>
                </a:lnTo>
                <a:lnTo>
                  <a:pt x="0" y="132"/>
                </a:lnTo>
                <a:lnTo>
                  <a:pt x="9" y="129"/>
                </a:lnTo>
                <a:lnTo>
                  <a:pt x="10" y="127"/>
                </a:lnTo>
                <a:lnTo>
                  <a:pt x="10" y="126"/>
                </a:lnTo>
                <a:lnTo>
                  <a:pt x="10" y="121"/>
                </a:lnTo>
                <a:lnTo>
                  <a:pt x="10" y="119"/>
                </a:lnTo>
                <a:lnTo>
                  <a:pt x="14" y="118"/>
                </a:lnTo>
                <a:lnTo>
                  <a:pt x="17" y="116"/>
                </a:lnTo>
                <a:lnTo>
                  <a:pt x="18" y="115"/>
                </a:lnTo>
                <a:lnTo>
                  <a:pt x="20" y="110"/>
                </a:lnTo>
                <a:lnTo>
                  <a:pt x="28" y="98"/>
                </a:lnTo>
                <a:lnTo>
                  <a:pt x="32" y="96"/>
                </a:lnTo>
                <a:lnTo>
                  <a:pt x="35" y="93"/>
                </a:lnTo>
                <a:lnTo>
                  <a:pt x="36" y="93"/>
                </a:lnTo>
                <a:lnTo>
                  <a:pt x="38" y="90"/>
                </a:lnTo>
                <a:lnTo>
                  <a:pt x="40" y="84"/>
                </a:lnTo>
                <a:lnTo>
                  <a:pt x="32" y="76"/>
                </a:lnTo>
                <a:lnTo>
                  <a:pt x="26" y="71"/>
                </a:lnTo>
                <a:lnTo>
                  <a:pt x="23" y="66"/>
                </a:lnTo>
                <a:lnTo>
                  <a:pt x="20" y="63"/>
                </a:lnTo>
                <a:lnTo>
                  <a:pt x="18" y="63"/>
                </a:lnTo>
                <a:lnTo>
                  <a:pt x="15" y="63"/>
                </a:lnTo>
                <a:lnTo>
                  <a:pt x="13" y="63"/>
                </a:lnTo>
                <a:lnTo>
                  <a:pt x="13" y="59"/>
                </a:lnTo>
                <a:lnTo>
                  <a:pt x="13" y="53"/>
                </a:lnTo>
                <a:lnTo>
                  <a:pt x="13" y="45"/>
                </a:lnTo>
                <a:lnTo>
                  <a:pt x="11" y="44"/>
                </a:lnTo>
                <a:lnTo>
                  <a:pt x="10" y="41"/>
                </a:lnTo>
                <a:lnTo>
                  <a:pt x="7" y="39"/>
                </a:lnTo>
                <a:lnTo>
                  <a:pt x="6" y="39"/>
                </a:lnTo>
                <a:lnTo>
                  <a:pt x="5" y="39"/>
                </a:lnTo>
                <a:lnTo>
                  <a:pt x="11" y="26"/>
                </a:lnTo>
                <a:lnTo>
                  <a:pt x="13" y="20"/>
                </a:lnTo>
                <a:lnTo>
                  <a:pt x="14" y="10"/>
                </a:lnTo>
                <a:lnTo>
                  <a:pt x="15" y="7"/>
                </a:lnTo>
                <a:lnTo>
                  <a:pt x="15" y="6"/>
                </a:lnTo>
                <a:lnTo>
                  <a:pt x="14" y="2"/>
                </a:lnTo>
                <a:lnTo>
                  <a:pt x="14" y="0"/>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9" name="Google Shape;789;p23"/>
          <p:cNvSpPr/>
          <p:nvPr/>
        </p:nvSpPr>
        <p:spPr>
          <a:xfrm>
            <a:off x="6715125" y="2763838"/>
            <a:ext cx="107950" cy="200025"/>
          </a:xfrm>
          <a:custGeom>
            <a:avLst/>
            <a:gdLst/>
            <a:ahLst/>
            <a:cxnLst/>
            <a:rect l="l" t="t" r="r" b="b"/>
            <a:pathLst>
              <a:path w="68" h="126" extrusionOk="0">
                <a:moveTo>
                  <a:pt x="13" y="0"/>
                </a:moveTo>
                <a:lnTo>
                  <a:pt x="9" y="1"/>
                </a:lnTo>
                <a:lnTo>
                  <a:pt x="5" y="5"/>
                </a:lnTo>
                <a:lnTo>
                  <a:pt x="0" y="13"/>
                </a:lnTo>
                <a:lnTo>
                  <a:pt x="23" y="126"/>
                </a:lnTo>
                <a:lnTo>
                  <a:pt x="68" y="122"/>
                </a:lnTo>
                <a:lnTo>
                  <a:pt x="66" y="108"/>
                </a:lnTo>
                <a:lnTo>
                  <a:pt x="61" y="103"/>
                </a:lnTo>
                <a:lnTo>
                  <a:pt x="58" y="100"/>
                </a:lnTo>
                <a:lnTo>
                  <a:pt x="50" y="92"/>
                </a:lnTo>
                <a:lnTo>
                  <a:pt x="47" y="86"/>
                </a:lnTo>
                <a:lnTo>
                  <a:pt x="44" y="80"/>
                </a:lnTo>
                <a:lnTo>
                  <a:pt x="37" y="68"/>
                </a:lnTo>
                <a:lnTo>
                  <a:pt x="31" y="61"/>
                </a:lnTo>
                <a:lnTo>
                  <a:pt x="30" y="46"/>
                </a:lnTo>
                <a:lnTo>
                  <a:pt x="23" y="37"/>
                </a:lnTo>
                <a:lnTo>
                  <a:pt x="21" y="31"/>
                </a:lnTo>
                <a:lnTo>
                  <a:pt x="16" y="23"/>
                </a:lnTo>
                <a:lnTo>
                  <a:pt x="16" y="18"/>
                </a:lnTo>
                <a:lnTo>
                  <a:pt x="16" y="17"/>
                </a:lnTo>
                <a:lnTo>
                  <a:pt x="16" y="12"/>
                </a:lnTo>
                <a:lnTo>
                  <a:pt x="16" y="11"/>
                </a:lnTo>
                <a:lnTo>
                  <a:pt x="13" y="10"/>
                </a:lnTo>
                <a:lnTo>
                  <a:pt x="13" y="7"/>
                </a:lnTo>
                <a:lnTo>
                  <a:pt x="13" y="1"/>
                </a:lnTo>
                <a:lnTo>
                  <a:pt x="13" y="0"/>
                </a:lnTo>
                <a:close/>
              </a:path>
            </a:pathLst>
          </a:custGeom>
          <a:solidFill>
            <a:schemeClr val="hlink"/>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0" name="Google Shape;790;p23"/>
          <p:cNvSpPr/>
          <p:nvPr/>
        </p:nvSpPr>
        <p:spPr>
          <a:xfrm>
            <a:off x="6284913" y="2782888"/>
            <a:ext cx="539750" cy="276225"/>
          </a:xfrm>
          <a:custGeom>
            <a:avLst/>
            <a:gdLst/>
            <a:ahLst/>
            <a:cxnLst/>
            <a:rect l="l" t="t" r="r" b="b"/>
            <a:pathLst>
              <a:path w="340" h="174" extrusionOk="0">
                <a:moveTo>
                  <a:pt x="0" y="59"/>
                </a:moveTo>
                <a:lnTo>
                  <a:pt x="272" y="0"/>
                </a:lnTo>
                <a:lnTo>
                  <a:pt x="295" y="113"/>
                </a:lnTo>
                <a:lnTo>
                  <a:pt x="340" y="109"/>
                </a:lnTo>
                <a:lnTo>
                  <a:pt x="338" y="131"/>
                </a:lnTo>
                <a:lnTo>
                  <a:pt x="337" y="140"/>
                </a:lnTo>
                <a:lnTo>
                  <a:pt x="337" y="145"/>
                </a:lnTo>
                <a:lnTo>
                  <a:pt x="334" y="147"/>
                </a:lnTo>
                <a:lnTo>
                  <a:pt x="334" y="150"/>
                </a:lnTo>
                <a:lnTo>
                  <a:pt x="332" y="154"/>
                </a:lnTo>
                <a:lnTo>
                  <a:pt x="333" y="161"/>
                </a:lnTo>
                <a:lnTo>
                  <a:pt x="333" y="163"/>
                </a:lnTo>
                <a:lnTo>
                  <a:pt x="332" y="167"/>
                </a:lnTo>
                <a:lnTo>
                  <a:pt x="304" y="174"/>
                </a:lnTo>
                <a:lnTo>
                  <a:pt x="303" y="163"/>
                </a:lnTo>
                <a:lnTo>
                  <a:pt x="300" y="157"/>
                </a:lnTo>
                <a:lnTo>
                  <a:pt x="295" y="153"/>
                </a:lnTo>
                <a:lnTo>
                  <a:pt x="294" y="151"/>
                </a:lnTo>
                <a:lnTo>
                  <a:pt x="293" y="151"/>
                </a:lnTo>
                <a:lnTo>
                  <a:pt x="293" y="143"/>
                </a:lnTo>
                <a:lnTo>
                  <a:pt x="293" y="137"/>
                </a:lnTo>
                <a:lnTo>
                  <a:pt x="295" y="133"/>
                </a:lnTo>
                <a:lnTo>
                  <a:pt x="299" y="128"/>
                </a:lnTo>
                <a:lnTo>
                  <a:pt x="295" y="123"/>
                </a:lnTo>
                <a:lnTo>
                  <a:pt x="289" y="114"/>
                </a:lnTo>
                <a:lnTo>
                  <a:pt x="283" y="107"/>
                </a:lnTo>
                <a:lnTo>
                  <a:pt x="270" y="100"/>
                </a:lnTo>
                <a:lnTo>
                  <a:pt x="266" y="86"/>
                </a:lnTo>
                <a:lnTo>
                  <a:pt x="261" y="83"/>
                </a:lnTo>
                <a:lnTo>
                  <a:pt x="260" y="77"/>
                </a:lnTo>
                <a:lnTo>
                  <a:pt x="264" y="74"/>
                </a:lnTo>
                <a:lnTo>
                  <a:pt x="255" y="70"/>
                </a:lnTo>
                <a:lnTo>
                  <a:pt x="252" y="62"/>
                </a:lnTo>
                <a:lnTo>
                  <a:pt x="251" y="50"/>
                </a:lnTo>
                <a:lnTo>
                  <a:pt x="247" y="41"/>
                </a:lnTo>
                <a:lnTo>
                  <a:pt x="248" y="37"/>
                </a:lnTo>
                <a:lnTo>
                  <a:pt x="249" y="31"/>
                </a:lnTo>
                <a:lnTo>
                  <a:pt x="249" y="27"/>
                </a:lnTo>
                <a:lnTo>
                  <a:pt x="247" y="21"/>
                </a:lnTo>
                <a:lnTo>
                  <a:pt x="247" y="16"/>
                </a:lnTo>
                <a:lnTo>
                  <a:pt x="240" y="10"/>
                </a:lnTo>
                <a:lnTo>
                  <a:pt x="239" y="12"/>
                </a:lnTo>
                <a:lnTo>
                  <a:pt x="236" y="16"/>
                </a:lnTo>
                <a:lnTo>
                  <a:pt x="231" y="30"/>
                </a:lnTo>
                <a:lnTo>
                  <a:pt x="231" y="41"/>
                </a:lnTo>
                <a:lnTo>
                  <a:pt x="234" y="49"/>
                </a:lnTo>
                <a:lnTo>
                  <a:pt x="230" y="50"/>
                </a:lnTo>
                <a:lnTo>
                  <a:pt x="226" y="52"/>
                </a:lnTo>
                <a:lnTo>
                  <a:pt x="233" y="58"/>
                </a:lnTo>
                <a:lnTo>
                  <a:pt x="239" y="69"/>
                </a:lnTo>
                <a:lnTo>
                  <a:pt x="236" y="71"/>
                </a:lnTo>
                <a:lnTo>
                  <a:pt x="233" y="77"/>
                </a:lnTo>
                <a:lnTo>
                  <a:pt x="239" y="81"/>
                </a:lnTo>
                <a:lnTo>
                  <a:pt x="243" y="85"/>
                </a:lnTo>
                <a:lnTo>
                  <a:pt x="242" y="90"/>
                </a:lnTo>
                <a:lnTo>
                  <a:pt x="245" y="99"/>
                </a:lnTo>
                <a:lnTo>
                  <a:pt x="248" y="108"/>
                </a:lnTo>
                <a:lnTo>
                  <a:pt x="252" y="116"/>
                </a:lnTo>
                <a:lnTo>
                  <a:pt x="260" y="123"/>
                </a:lnTo>
                <a:lnTo>
                  <a:pt x="265" y="129"/>
                </a:lnTo>
                <a:lnTo>
                  <a:pt x="266" y="134"/>
                </a:lnTo>
                <a:lnTo>
                  <a:pt x="260" y="130"/>
                </a:lnTo>
                <a:lnTo>
                  <a:pt x="249" y="128"/>
                </a:lnTo>
                <a:lnTo>
                  <a:pt x="235" y="124"/>
                </a:lnTo>
                <a:lnTo>
                  <a:pt x="229" y="124"/>
                </a:lnTo>
                <a:lnTo>
                  <a:pt x="227" y="123"/>
                </a:lnTo>
                <a:lnTo>
                  <a:pt x="224" y="122"/>
                </a:lnTo>
                <a:lnTo>
                  <a:pt x="222" y="120"/>
                </a:lnTo>
                <a:lnTo>
                  <a:pt x="220" y="118"/>
                </a:lnTo>
                <a:lnTo>
                  <a:pt x="220" y="116"/>
                </a:lnTo>
                <a:lnTo>
                  <a:pt x="220" y="115"/>
                </a:lnTo>
                <a:lnTo>
                  <a:pt x="224" y="114"/>
                </a:lnTo>
                <a:lnTo>
                  <a:pt x="227" y="113"/>
                </a:lnTo>
                <a:lnTo>
                  <a:pt x="227" y="110"/>
                </a:lnTo>
                <a:lnTo>
                  <a:pt x="221" y="105"/>
                </a:lnTo>
                <a:lnTo>
                  <a:pt x="218" y="101"/>
                </a:lnTo>
                <a:lnTo>
                  <a:pt x="210" y="98"/>
                </a:lnTo>
                <a:lnTo>
                  <a:pt x="206" y="98"/>
                </a:lnTo>
                <a:lnTo>
                  <a:pt x="202" y="99"/>
                </a:lnTo>
                <a:lnTo>
                  <a:pt x="200" y="101"/>
                </a:lnTo>
                <a:lnTo>
                  <a:pt x="197" y="106"/>
                </a:lnTo>
                <a:lnTo>
                  <a:pt x="190" y="116"/>
                </a:lnTo>
                <a:lnTo>
                  <a:pt x="136" y="80"/>
                </a:lnTo>
                <a:lnTo>
                  <a:pt x="131" y="77"/>
                </a:lnTo>
                <a:lnTo>
                  <a:pt x="120" y="73"/>
                </a:lnTo>
                <a:lnTo>
                  <a:pt x="112" y="71"/>
                </a:lnTo>
                <a:lnTo>
                  <a:pt x="108" y="71"/>
                </a:lnTo>
                <a:lnTo>
                  <a:pt x="106" y="67"/>
                </a:lnTo>
                <a:lnTo>
                  <a:pt x="104" y="64"/>
                </a:lnTo>
                <a:lnTo>
                  <a:pt x="97" y="64"/>
                </a:lnTo>
                <a:lnTo>
                  <a:pt x="94" y="61"/>
                </a:lnTo>
                <a:lnTo>
                  <a:pt x="94" y="58"/>
                </a:lnTo>
                <a:lnTo>
                  <a:pt x="90" y="55"/>
                </a:lnTo>
                <a:lnTo>
                  <a:pt x="85" y="54"/>
                </a:lnTo>
                <a:lnTo>
                  <a:pt x="81" y="53"/>
                </a:lnTo>
                <a:lnTo>
                  <a:pt x="78" y="53"/>
                </a:lnTo>
                <a:lnTo>
                  <a:pt x="76" y="50"/>
                </a:lnTo>
                <a:lnTo>
                  <a:pt x="71" y="50"/>
                </a:lnTo>
                <a:lnTo>
                  <a:pt x="64" y="50"/>
                </a:lnTo>
                <a:lnTo>
                  <a:pt x="61" y="53"/>
                </a:lnTo>
                <a:lnTo>
                  <a:pt x="61" y="58"/>
                </a:lnTo>
                <a:lnTo>
                  <a:pt x="58" y="60"/>
                </a:lnTo>
                <a:lnTo>
                  <a:pt x="55" y="60"/>
                </a:lnTo>
                <a:lnTo>
                  <a:pt x="53" y="62"/>
                </a:lnTo>
                <a:lnTo>
                  <a:pt x="53" y="65"/>
                </a:lnTo>
                <a:lnTo>
                  <a:pt x="52" y="68"/>
                </a:lnTo>
                <a:lnTo>
                  <a:pt x="47" y="71"/>
                </a:lnTo>
                <a:lnTo>
                  <a:pt x="45" y="74"/>
                </a:lnTo>
                <a:lnTo>
                  <a:pt x="42" y="76"/>
                </a:lnTo>
                <a:lnTo>
                  <a:pt x="38" y="76"/>
                </a:lnTo>
                <a:lnTo>
                  <a:pt x="36" y="74"/>
                </a:lnTo>
                <a:lnTo>
                  <a:pt x="33" y="74"/>
                </a:lnTo>
                <a:lnTo>
                  <a:pt x="31" y="80"/>
                </a:lnTo>
                <a:lnTo>
                  <a:pt x="32" y="85"/>
                </a:lnTo>
                <a:lnTo>
                  <a:pt x="26" y="89"/>
                </a:lnTo>
                <a:lnTo>
                  <a:pt x="21" y="97"/>
                </a:lnTo>
                <a:lnTo>
                  <a:pt x="21" y="99"/>
                </a:lnTo>
                <a:lnTo>
                  <a:pt x="18" y="105"/>
                </a:lnTo>
                <a:lnTo>
                  <a:pt x="13" y="113"/>
                </a:lnTo>
                <a:lnTo>
                  <a:pt x="0" y="123"/>
                </a:lnTo>
                <a:lnTo>
                  <a:pt x="0" y="59"/>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1" name="Google Shape;791;p23"/>
          <p:cNvSpPr/>
          <p:nvPr/>
        </p:nvSpPr>
        <p:spPr>
          <a:xfrm>
            <a:off x="6769100" y="3048000"/>
            <a:ext cx="42863" cy="106363"/>
          </a:xfrm>
          <a:custGeom>
            <a:avLst/>
            <a:gdLst/>
            <a:ahLst/>
            <a:cxnLst/>
            <a:rect l="l" t="t" r="r" b="b"/>
            <a:pathLst>
              <a:path w="27" h="67" extrusionOk="0">
                <a:moveTo>
                  <a:pt x="0" y="6"/>
                </a:moveTo>
                <a:lnTo>
                  <a:pt x="2" y="25"/>
                </a:lnTo>
                <a:lnTo>
                  <a:pt x="6" y="53"/>
                </a:lnTo>
                <a:lnTo>
                  <a:pt x="11" y="61"/>
                </a:lnTo>
                <a:lnTo>
                  <a:pt x="13" y="67"/>
                </a:lnTo>
                <a:lnTo>
                  <a:pt x="17" y="65"/>
                </a:lnTo>
                <a:lnTo>
                  <a:pt x="19" y="60"/>
                </a:lnTo>
                <a:lnTo>
                  <a:pt x="22" y="53"/>
                </a:lnTo>
                <a:lnTo>
                  <a:pt x="27" y="48"/>
                </a:lnTo>
                <a:lnTo>
                  <a:pt x="27" y="39"/>
                </a:lnTo>
                <a:lnTo>
                  <a:pt x="27" y="21"/>
                </a:lnTo>
                <a:lnTo>
                  <a:pt x="27" y="3"/>
                </a:lnTo>
                <a:lnTo>
                  <a:pt x="27" y="0"/>
                </a:lnTo>
                <a:lnTo>
                  <a:pt x="0" y="6"/>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2" name="Google Shape;792;p23"/>
          <p:cNvSpPr/>
          <p:nvPr/>
        </p:nvSpPr>
        <p:spPr>
          <a:xfrm>
            <a:off x="5942013" y="2743200"/>
            <a:ext cx="573087" cy="592138"/>
          </a:xfrm>
          <a:custGeom>
            <a:avLst/>
            <a:gdLst/>
            <a:ahLst/>
            <a:cxnLst/>
            <a:rect l="l" t="t" r="r" b="b"/>
            <a:pathLst>
              <a:path w="361" h="373" extrusionOk="0">
                <a:moveTo>
                  <a:pt x="131" y="0"/>
                </a:moveTo>
                <a:lnTo>
                  <a:pt x="146" y="96"/>
                </a:lnTo>
                <a:lnTo>
                  <a:pt x="224" y="80"/>
                </a:lnTo>
                <a:lnTo>
                  <a:pt x="226" y="144"/>
                </a:lnTo>
                <a:lnTo>
                  <a:pt x="233" y="138"/>
                </a:lnTo>
                <a:lnTo>
                  <a:pt x="237" y="134"/>
                </a:lnTo>
                <a:lnTo>
                  <a:pt x="243" y="125"/>
                </a:lnTo>
                <a:lnTo>
                  <a:pt x="246" y="118"/>
                </a:lnTo>
                <a:lnTo>
                  <a:pt x="250" y="110"/>
                </a:lnTo>
                <a:lnTo>
                  <a:pt x="250" y="109"/>
                </a:lnTo>
                <a:lnTo>
                  <a:pt x="254" y="108"/>
                </a:lnTo>
                <a:lnTo>
                  <a:pt x="255" y="108"/>
                </a:lnTo>
                <a:lnTo>
                  <a:pt x="256" y="99"/>
                </a:lnTo>
                <a:lnTo>
                  <a:pt x="258" y="97"/>
                </a:lnTo>
                <a:lnTo>
                  <a:pt x="258" y="95"/>
                </a:lnTo>
                <a:lnTo>
                  <a:pt x="260" y="95"/>
                </a:lnTo>
                <a:lnTo>
                  <a:pt x="265" y="97"/>
                </a:lnTo>
                <a:lnTo>
                  <a:pt x="267" y="97"/>
                </a:lnTo>
                <a:lnTo>
                  <a:pt x="269" y="97"/>
                </a:lnTo>
                <a:lnTo>
                  <a:pt x="270" y="95"/>
                </a:lnTo>
                <a:lnTo>
                  <a:pt x="273" y="91"/>
                </a:lnTo>
                <a:lnTo>
                  <a:pt x="275" y="89"/>
                </a:lnTo>
                <a:lnTo>
                  <a:pt x="276" y="89"/>
                </a:lnTo>
                <a:lnTo>
                  <a:pt x="277" y="86"/>
                </a:lnTo>
                <a:lnTo>
                  <a:pt x="277" y="83"/>
                </a:lnTo>
                <a:lnTo>
                  <a:pt x="279" y="82"/>
                </a:lnTo>
                <a:lnTo>
                  <a:pt x="283" y="80"/>
                </a:lnTo>
                <a:lnTo>
                  <a:pt x="283" y="79"/>
                </a:lnTo>
                <a:lnTo>
                  <a:pt x="287" y="75"/>
                </a:lnTo>
                <a:lnTo>
                  <a:pt x="287" y="72"/>
                </a:lnTo>
                <a:lnTo>
                  <a:pt x="290" y="71"/>
                </a:lnTo>
                <a:lnTo>
                  <a:pt x="294" y="71"/>
                </a:lnTo>
                <a:lnTo>
                  <a:pt x="298" y="71"/>
                </a:lnTo>
                <a:lnTo>
                  <a:pt x="303" y="72"/>
                </a:lnTo>
                <a:lnTo>
                  <a:pt x="305" y="74"/>
                </a:lnTo>
                <a:lnTo>
                  <a:pt x="308" y="74"/>
                </a:lnTo>
                <a:lnTo>
                  <a:pt x="314" y="76"/>
                </a:lnTo>
                <a:lnTo>
                  <a:pt x="318" y="77"/>
                </a:lnTo>
                <a:lnTo>
                  <a:pt x="319" y="79"/>
                </a:lnTo>
                <a:lnTo>
                  <a:pt x="321" y="82"/>
                </a:lnTo>
                <a:lnTo>
                  <a:pt x="321" y="83"/>
                </a:lnTo>
                <a:lnTo>
                  <a:pt x="324" y="84"/>
                </a:lnTo>
                <a:lnTo>
                  <a:pt x="329" y="84"/>
                </a:lnTo>
                <a:lnTo>
                  <a:pt x="330" y="86"/>
                </a:lnTo>
                <a:lnTo>
                  <a:pt x="333" y="91"/>
                </a:lnTo>
                <a:lnTo>
                  <a:pt x="336" y="92"/>
                </a:lnTo>
                <a:lnTo>
                  <a:pt x="348" y="95"/>
                </a:lnTo>
                <a:lnTo>
                  <a:pt x="354" y="99"/>
                </a:lnTo>
                <a:lnTo>
                  <a:pt x="361" y="101"/>
                </a:lnTo>
                <a:lnTo>
                  <a:pt x="360" y="104"/>
                </a:lnTo>
                <a:lnTo>
                  <a:pt x="354" y="117"/>
                </a:lnTo>
                <a:lnTo>
                  <a:pt x="349" y="119"/>
                </a:lnTo>
                <a:lnTo>
                  <a:pt x="340" y="128"/>
                </a:lnTo>
                <a:lnTo>
                  <a:pt x="330" y="145"/>
                </a:lnTo>
                <a:lnTo>
                  <a:pt x="325" y="147"/>
                </a:lnTo>
                <a:lnTo>
                  <a:pt x="318" y="152"/>
                </a:lnTo>
                <a:lnTo>
                  <a:pt x="315" y="156"/>
                </a:lnTo>
                <a:lnTo>
                  <a:pt x="306" y="176"/>
                </a:lnTo>
                <a:lnTo>
                  <a:pt x="304" y="179"/>
                </a:lnTo>
                <a:lnTo>
                  <a:pt x="300" y="176"/>
                </a:lnTo>
                <a:lnTo>
                  <a:pt x="295" y="174"/>
                </a:lnTo>
                <a:lnTo>
                  <a:pt x="293" y="174"/>
                </a:lnTo>
                <a:lnTo>
                  <a:pt x="291" y="180"/>
                </a:lnTo>
                <a:lnTo>
                  <a:pt x="289" y="183"/>
                </a:lnTo>
                <a:lnTo>
                  <a:pt x="280" y="206"/>
                </a:lnTo>
                <a:lnTo>
                  <a:pt x="273" y="219"/>
                </a:lnTo>
                <a:lnTo>
                  <a:pt x="270" y="225"/>
                </a:lnTo>
                <a:lnTo>
                  <a:pt x="268" y="225"/>
                </a:lnTo>
                <a:lnTo>
                  <a:pt x="262" y="225"/>
                </a:lnTo>
                <a:lnTo>
                  <a:pt x="258" y="221"/>
                </a:lnTo>
                <a:lnTo>
                  <a:pt x="253" y="209"/>
                </a:lnTo>
                <a:lnTo>
                  <a:pt x="249" y="202"/>
                </a:lnTo>
                <a:lnTo>
                  <a:pt x="246" y="198"/>
                </a:lnTo>
                <a:lnTo>
                  <a:pt x="241" y="201"/>
                </a:lnTo>
                <a:lnTo>
                  <a:pt x="240" y="209"/>
                </a:lnTo>
                <a:lnTo>
                  <a:pt x="236" y="218"/>
                </a:lnTo>
                <a:lnTo>
                  <a:pt x="234" y="238"/>
                </a:lnTo>
                <a:lnTo>
                  <a:pt x="231" y="252"/>
                </a:lnTo>
                <a:lnTo>
                  <a:pt x="224" y="261"/>
                </a:lnTo>
                <a:lnTo>
                  <a:pt x="216" y="276"/>
                </a:lnTo>
                <a:lnTo>
                  <a:pt x="212" y="283"/>
                </a:lnTo>
                <a:lnTo>
                  <a:pt x="210" y="292"/>
                </a:lnTo>
                <a:lnTo>
                  <a:pt x="209" y="298"/>
                </a:lnTo>
                <a:lnTo>
                  <a:pt x="209" y="303"/>
                </a:lnTo>
                <a:lnTo>
                  <a:pt x="212" y="305"/>
                </a:lnTo>
                <a:lnTo>
                  <a:pt x="218" y="310"/>
                </a:lnTo>
                <a:lnTo>
                  <a:pt x="217" y="314"/>
                </a:lnTo>
                <a:lnTo>
                  <a:pt x="200" y="328"/>
                </a:lnTo>
                <a:lnTo>
                  <a:pt x="188" y="337"/>
                </a:lnTo>
                <a:lnTo>
                  <a:pt x="178" y="340"/>
                </a:lnTo>
                <a:lnTo>
                  <a:pt x="170" y="339"/>
                </a:lnTo>
                <a:lnTo>
                  <a:pt x="163" y="337"/>
                </a:lnTo>
                <a:lnTo>
                  <a:pt x="161" y="337"/>
                </a:lnTo>
                <a:lnTo>
                  <a:pt x="158" y="340"/>
                </a:lnTo>
                <a:lnTo>
                  <a:pt x="155" y="348"/>
                </a:lnTo>
                <a:lnTo>
                  <a:pt x="151" y="352"/>
                </a:lnTo>
                <a:lnTo>
                  <a:pt x="136" y="361"/>
                </a:lnTo>
                <a:lnTo>
                  <a:pt x="125" y="367"/>
                </a:lnTo>
                <a:lnTo>
                  <a:pt x="113" y="364"/>
                </a:lnTo>
                <a:lnTo>
                  <a:pt x="106" y="362"/>
                </a:lnTo>
                <a:lnTo>
                  <a:pt x="104" y="362"/>
                </a:lnTo>
                <a:lnTo>
                  <a:pt x="99" y="365"/>
                </a:lnTo>
                <a:lnTo>
                  <a:pt x="92" y="369"/>
                </a:lnTo>
                <a:lnTo>
                  <a:pt x="85" y="373"/>
                </a:lnTo>
                <a:lnTo>
                  <a:pt x="78" y="373"/>
                </a:lnTo>
                <a:lnTo>
                  <a:pt x="71" y="370"/>
                </a:lnTo>
                <a:lnTo>
                  <a:pt x="67" y="362"/>
                </a:lnTo>
                <a:lnTo>
                  <a:pt x="64" y="360"/>
                </a:lnTo>
                <a:lnTo>
                  <a:pt x="60" y="358"/>
                </a:lnTo>
                <a:lnTo>
                  <a:pt x="55" y="345"/>
                </a:lnTo>
                <a:lnTo>
                  <a:pt x="54" y="333"/>
                </a:lnTo>
                <a:lnTo>
                  <a:pt x="49" y="322"/>
                </a:lnTo>
                <a:lnTo>
                  <a:pt x="40" y="303"/>
                </a:lnTo>
                <a:lnTo>
                  <a:pt x="40" y="300"/>
                </a:lnTo>
                <a:lnTo>
                  <a:pt x="36" y="294"/>
                </a:lnTo>
                <a:lnTo>
                  <a:pt x="34" y="291"/>
                </a:lnTo>
                <a:lnTo>
                  <a:pt x="34" y="285"/>
                </a:lnTo>
                <a:lnTo>
                  <a:pt x="27" y="280"/>
                </a:lnTo>
                <a:lnTo>
                  <a:pt x="22" y="276"/>
                </a:lnTo>
                <a:lnTo>
                  <a:pt x="15" y="271"/>
                </a:lnTo>
                <a:lnTo>
                  <a:pt x="14" y="268"/>
                </a:lnTo>
                <a:lnTo>
                  <a:pt x="14" y="265"/>
                </a:lnTo>
                <a:lnTo>
                  <a:pt x="9" y="261"/>
                </a:lnTo>
                <a:lnTo>
                  <a:pt x="5" y="259"/>
                </a:lnTo>
                <a:lnTo>
                  <a:pt x="0" y="255"/>
                </a:lnTo>
                <a:lnTo>
                  <a:pt x="8" y="252"/>
                </a:lnTo>
                <a:lnTo>
                  <a:pt x="13" y="249"/>
                </a:lnTo>
                <a:lnTo>
                  <a:pt x="15" y="246"/>
                </a:lnTo>
                <a:lnTo>
                  <a:pt x="18" y="243"/>
                </a:lnTo>
                <a:lnTo>
                  <a:pt x="19" y="238"/>
                </a:lnTo>
                <a:lnTo>
                  <a:pt x="22" y="235"/>
                </a:lnTo>
                <a:lnTo>
                  <a:pt x="25" y="232"/>
                </a:lnTo>
                <a:lnTo>
                  <a:pt x="26" y="229"/>
                </a:lnTo>
                <a:lnTo>
                  <a:pt x="25" y="229"/>
                </a:lnTo>
                <a:lnTo>
                  <a:pt x="23" y="226"/>
                </a:lnTo>
                <a:lnTo>
                  <a:pt x="23" y="221"/>
                </a:lnTo>
                <a:lnTo>
                  <a:pt x="25" y="216"/>
                </a:lnTo>
                <a:lnTo>
                  <a:pt x="29" y="215"/>
                </a:lnTo>
                <a:lnTo>
                  <a:pt x="33" y="215"/>
                </a:lnTo>
                <a:lnTo>
                  <a:pt x="36" y="218"/>
                </a:lnTo>
                <a:lnTo>
                  <a:pt x="36" y="222"/>
                </a:lnTo>
                <a:lnTo>
                  <a:pt x="37" y="227"/>
                </a:lnTo>
                <a:lnTo>
                  <a:pt x="38" y="227"/>
                </a:lnTo>
                <a:lnTo>
                  <a:pt x="38" y="222"/>
                </a:lnTo>
                <a:lnTo>
                  <a:pt x="38" y="221"/>
                </a:lnTo>
                <a:lnTo>
                  <a:pt x="43" y="221"/>
                </a:lnTo>
                <a:lnTo>
                  <a:pt x="47" y="221"/>
                </a:lnTo>
                <a:lnTo>
                  <a:pt x="48" y="220"/>
                </a:lnTo>
                <a:lnTo>
                  <a:pt x="45" y="216"/>
                </a:lnTo>
                <a:lnTo>
                  <a:pt x="39" y="210"/>
                </a:lnTo>
                <a:lnTo>
                  <a:pt x="38" y="206"/>
                </a:lnTo>
                <a:lnTo>
                  <a:pt x="38" y="203"/>
                </a:lnTo>
                <a:lnTo>
                  <a:pt x="41" y="199"/>
                </a:lnTo>
                <a:lnTo>
                  <a:pt x="46" y="198"/>
                </a:lnTo>
                <a:lnTo>
                  <a:pt x="49" y="198"/>
                </a:lnTo>
                <a:lnTo>
                  <a:pt x="52" y="197"/>
                </a:lnTo>
                <a:lnTo>
                  <a:pt x="52" y="193"/>
                </a:lnTo>
                <a:lnTo>
                  <a:pt x="51" y="186"/>
                </a:lnTo>
                <a:lnTo>
                  <a:pt x="51" y="184"/>
                </a:lnTo>
                <a:lnTo>
                  <a:pt x="54" y="176"/>
                </a:lnTo>
                <a:lnTo>
                  <a:pt x="64" y="160"/>
                </a:lnTo>
                <a:lnTo>
                  <a:pt x="70" y="156"/>
                </a:lnTo>
                <a:lnTo>
                  <a:pt x="75" y="155"/>
                </a:lnTo>
                <a:lnTo>
                  <a:pt x="81" y="153"/>
                </a:lnTo>
                <a:lnTo>
                  <a:pt x="87" y="152"/>
                </a:lnTo>
                <a:lnTo>
                  <a:pt x="89" y="150"/>
                </a:lnTo>
                <a:lnTo>
                  <a:pt x="91" y="147"/>
                </a:lnTo>
                <a:lnTo>
                  <a:pt x="92" y="141"/>
                </a:lnTo>
                <a:lnTo>
                  <a:pt x="89" y="132"/>
                </a:lnTo>
                <a:lnTo>
                  <a:pt x="91" y="125"/>
                </a:lnTo>
                <a:lnTo>
                  <a:pt x="94" y="123"/>
                </a:lnTo>
                <a:lnTo>
                  <a:pt x="96" y="121"/>
                </a:lnTo>
                <a:lnTo>
                  <a:pt x="112" y="77"/>
                </a:lnTo>
                <a:lnTo>
                  <a:pt x="119" y="56"/>
                </a:lnTo>
                <a:lnTo>
                  <a:pt x="121" y="49"/>
                </a:lnTo>
                <a:lnTo>
                  <a:pt x="119" y="44"/>
                </a:lnTo>
                <a:lnTo>
                  <a:pt x="122" y="37"/>
                </a:lnTo>
                <a:lnTo>
                  <a:pt x="124" y="34"/>
                </a:lnTo>
                <a:lnTo>
                  <a:pt x="123" y="30"/>
                </a:lnTo>
                <a:lnTo>
                  <a:pt x="122" y="25"/>
                </a:lnTo>
                <a:lnTo>
                  <a:pt x="119" y="22"/>
                </a:lnTo>
                <a:lnTo>
                  <a:pt x="116" y="21"/>
                </a:lnTo>
                <a:lnTo>
                  <a:pt x="116" y="19"/>
                </a:lnTo>
                <a:lnTo>
                  <a:pt x="115" y="16"/>
                </a:lnTo>
                <a:lnTo>
                  <a:pt x="115" y="12"/>
                </a:lnTo>
                <a:lnTo>
                  <a:pt x="117" y="8"/>
                </a:lnTo>
                <a:lnTo>
                  <a:pt x="124" y="4"/>
                </a:lnTo>
                <a:lnTo>
                  <a:pt x="128" y="0"/>
                </a:lnTo>
                <a:lnTo>
                  <a:pt x="131" y="0"/>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3" name="Google Shape;793;p23"/>
          <p:cNvSpPr/>
          <p:nvPr/>
        </p:nvSpPr>
        <p:spPr>
          <a:xfrm>
            <a:off x="1443038" y="5168900"/>
            <a:ext cx="1401762" cy="947738"/>
          </a:xfrm>
          <a:custGeom>
            <a:avLst/>
            <a:gdLst/>
            <a:ahLst/>
            <a:cxnLst/>
            <a:rect l="l" t="t" r="r" b="b"/>
            <a:pathLst>
              <a:path w="883" h="597" extrusionOk="0">
                <a:moveTo>
                  <a:pt x="403" y="37"/>
                </a:moveTo>
                <a:lnTo>
                  <a:pt x="522" y="378"/>
                </a:lnTo>
                <a:lnTo>
                  <a:pt x="535" y="378"/>
                </a:lnTo>
                <a:lnTo>
                  <a:pt x="545" y="378"/>
                </a:lnTo>
                <a:lnTo>
                  <a:pt x="567" y="364"/>
                </a:lnTo>
                <a:lnTo>
                  <a:pt x="582" y="378"/>
                </a:lnTo>
                <a:lnTo>
                  <a:pt x="609" y="378"/>
                </a:lnTo>
                <a:lnTo>
                  <a:pt x="622" y="387"/>
                </a:lnTo>
                <a:lnTo>
                  <a:pt x="627" y="387"/>
                </a:lnTo>
                <a:lnTo>
                  <a:pt x="637" y="387"/>
                </a:lnTo>
                <a:lnTo>
                  <a:pt x="641" y="368"/>
                </a:lnTo>
                <a:lnTo>
                  <a:pt x="650" y="345"/>
                </a:lnTo>
                <a:lnTo>
                  <a:pt x="673" y="351"/>
                </a:lnTo>
                <a:lnTo>
                  <a:pt x="691" y="355"/>
                </a:lnTo>
                <a:lnTo>
                  <a:pt x="796" y="387"/>
                </a:lnTo>
                <a:lnTo>
                  <a:pt x="837" y="381"/>
                </a:lnTo>
                <a:lnTo>
                  <a:pt x="855" y="381"/>
                </a:lnTo>
                <a:lnTo>
                  <a:pt x="873" y="396"/>
                </a:lnTo>
                <a:lnTo>
                  <a:pt x="883" y="424"/>
                </a:lnTo>
                <a:lnTo>
                  <a:pt x="873" y="442"/>
                </a:lnTo>
                <a:lnTo>
                  <a:pt x="841" y="460"/>
                </a:lnTo>
                <a:lnTo>
                  <a:pt x="828" y="460"/>
                </a:lnTo>
                <a:lnTo>
                  <a:pt x="810" y="454"/>
                </a:lnTo>
                <a:lnTo>
                  <a:pt x="792" y="437"/>
                </a:lnTo>
                <a:lnTo>
                  <a:pt x="778" y="437"/>
                </a:lnTo>
                <a:lnTo>
                  <a:pt x="783" y="451"/>
                </a:lnTo>
                <a:lnTo>
                  <a:pt x="778" y="454"/>
                </a:lnTo>
                <a:lnTo>
                  <a:pt x="768" y="460"/>
                </a:lnTo>
                <a:lnTo>
                  <a:pt x="691" y="424"/>
                </a:lnTo>
                <a:lnTo>
                  <a:pt x="673" y="415"/>
                </a:lnTo>
                <a:lnTo>
                  <a:pt x="673" y="410"/>
                </a:lnTo>
                <a:lnTo>
                  <a:pt x="673" y="401"/>
                </a:lnTo>
                <a:lnTo>
                  <a:pt x="673" y="392"/>
                </a:lnTo>
                <a:lnTo>
                  <a:pt x="664" y="392"/>
                </a:lnTo>
                <a:lnTo>
                  <a:pt x="669" y="404"/>
                </a:lnTo>
                <a:lnTo>
                  <a:pt x="664" y="415"/>
                </a:lnTo>
                <a:lnTo>
                  <a:pt x="604" y="410"/>
                </a:lnTo>
                <a:lnTo>
                  <a:pt x="564" y="396"/>
                </a:lnTo>
                <a:lnTo>
                  <a:pt x="559" y="404"/>
                </a:lnTo>
                <a:lnTo>
                  <a:pt x="535" y="404"/>
                </a:lnTo>
                <a:lnTo>
                  <a:pt x="499" y="410"/>
                </a:lnTo>
                <a:lnTo>
                  <a:pt x="473" y="418"/>
                </a:lnTo>
                <a:lnTo>
                  <a:pt x="459" y="415"/>
                </a:lnTo>
                <a:lnTo>
                  <a:pt x="445" y="404"/>
                </a:lnTo>
                <a:lnTo>
                  <a:pt x="426" y="415"/>
                </a:lnTo>
                <a:lnTo>
                  <a:pt x="417" y="410"/>
                </a:lnTo>
                <a:lnTo>
                  <a:pt x="403" y="401"/>
                </a:lnTo>
                <a:lnTo>
                  <a:pt x="391" y="410"/>
                </a:lnTo>
                <a:lnTo>
                  <a:pt x="377" y="433"/>
                </a:lnTo>
                <a:lnTo>
                  <a:pt x="373" y="442"/>
                </a:lnTo>
                <a:lnTo>
                  <a:pt x="340" y="464"/>
                </a:lnTo>
                <a:lnTo>
                  <a:pt x="309" y="477"/>
                </a:lnTo>
                <a:lnTo>
                  <a:pt x="299" y="477"/>
                </a:lnTo>
                <a:lnTo>
                  <a:pt x="303" y="460"/>
                </a:lnTo>
                <a:lnTo>
                  <a:pt x="294" y="451"/>
                </a:lnTo>
                <a:lnTo>
                  <a:pt x="303" y="433"/>
                </a:lnTo>
                <a:lnTo>
                  <a:pt x="299" y="424"/>
                </a:lnTo>
                <a:lnTo>
                  <a:pt x="291" y="442"/>
                </a:lnTo>
                <a:lnTo>
                  <a:pt x="254" y="473"/>
                </a:lnTo>
                <a:lnTo>
                  <a:pt x="249" y="477"/>
                </a:lnTo>
                <a:lnTo>
                  <a:pt x="258" y="491"/>
                </a:lnTo>
                <a:lnTo>
                  <a:pt x="267" y="491"/>
                </a:lnTo>
                <a:lnTo>
                  <a:pt x="254" y="505"/>
                </a:lnTo>
                <a:lnTo>
                  <a:pt x="240" y="524"/>
                </a:lnTo>
                <a:lnTo>
                  <a:pt x="208" y="537"/>
                </a:lnTo>
                <a:lnTo>
                  <a:pt x="176" y="560"/>
                </a:lnTo>
                <a:lnTo>
                  <a:pt x="130" y="574"/>
                </a:lnTo>
                <a:lnTo>
                  <a:pt x="126" y="587"/>
                </a:lnTo>
                <a:lnTo>
                  <a:pt x="98" y="597"/>
                </a:lnTo>
                <a:lnTo>
                  <a:pt x="71" y="597"/>
                </a:lnTo>
                <a:lnTo>
                  <a:pt x="53" y="592"/>
                </a:lnTo>
                <a:lnTo>
                  <a:pt x="53" y="587"/>
                </a:lnTo>
                <a:lnTo>
                  <a:pt x="62" y="579"/>
                </a:lnTo>
                <a:lnTo>
                  <a:pt x="107" y="560"/>
                </a:lnTo>
                <a:lnTo>
                  <a:pt x="140" y="542"/>
                </a:lnTo>
                <a:lnTo>
                  <a:pt x="144" y="528"/>
                </a:lnTo>
                <a:lnTo>
                  <a:pt x="153" y="500"/>
                </a:lnTo>
                <a:lnTo>
                  <a:pt x="163" y="491"/>
                </a:lnTo>
                <a:lnTo>
                  <a:pt x="144" y="491"/>
                </a:lnTo>
                <a:lnTo>
                  <a:pt x="134" y="487"/>
                </a:lnTo>
                <a:lnTo>
                  <a:pt x="130" y="487"/>
                </a:lnTo>
                <a:lnTo>
                  <a:pt x="121" y="496"/>
                </a:lnTo>
                <a:lnTo>
                  <a:pt x="116" y="496"/>
                </a:lnTo>
                <a:lnTo>
                  <a:pt x="94" y="477"/>
                </a:lnTo>
                <a:lnTo>
                  <a:pt x="89" y="473"/>
                </a:lnTo>
                <a:lnTo>
                  <a:pt x="62" y="477"/>
                </a:lnTo>
                <a:lnTo>
                  <a:pt x="48" y="477"/>
                </a:lnTo>
                <a:lnTo>
                  <a:pt x="48" y="469"/>
                </a:lnTo>
                <a:lnTo>
                  <a:pt x="53" y="442"/>
                </a:lnTo>
                <a:lnTo>
                  <a:pt x="58" y="437"/>
                </a:lnTo>
                <a:lnTo>
                  <a:pt x="58" y="424"/>
                </a:lnTo>
                <a:lnTo>
                  <a:pt x="53" y="424"/>
                </a:lnTo>
                <a:lnTo>
                  <a:pt x="25" y="424"/>
                </a:lnTo>
                <a:lnTo>
                  <a:pt x="14" y="415"/>
                </a:lnTo>
                <a:lnTo>
                  <a:pt x="14" y="396"/>
                </a:lnTo>
                <a:lnTo>
                  <a:pt x="4" y="387"/>
                </a:lnTo>
                <a:lnTo>
                  <a:pt x="4" y="381"/>
                </a:lnTo>
                <a:lnTo>
                  <a:pt x="18" y="381"/>
                </a:lnTo>
                <a:lnTo>
                  <a:pt x="18" y="378"/>
                </a:lnTo>
                <a:lnTo>
                  <a:pt x="9" y="360"/>
                </a:lnTo>
                <a:lnTo>
                  <a:pt x="0" y="351"/>
                </a:lnTo>
                <a:lnTo>
                  <a:pt x="4" y="332"/>
                </a:lnTo>
                <a:lnTo>
                  <a:pt x="30" y="318"/>
                </a:lnTo>
                <a:lnTo>
                  <a:pt x="35" y="314"/>
                </a:lnTo>
                <a:lnTo>
                  <a:pt x="44" y="300"/>
                </a:lnTo>
                <a:lnTo>
                  <a:pt x="58" y="291"/>
                </a:lnTo>
                <a:lnTo>
                  <a:pt x="62" y="291"/>
                </a:lnTo>
                <a:lnTo>
                  <a:pt x="71" y="304"/>
                </a:lnTo>
                <a:lnTo>
                  <a:pt x="85" y="304"/>
                </a:lnTo>
                <a:lnTo>
                  <a:pt x="98" y="291"/>
                </a:lnTo>
                <a:lnTo>
                  <a:pt x="103" y="291"/>
                </a:lnTo>
                <a:lnTo>
                  <a:pt x="121" y="291"/>
                </a:lnTo>
                <a:lnTo>
                  <a:pt x="126" y="287"/>
                </a:lnTo>
                <a:lnTo>
                  <a:pt x="121" y="268"/>
                </a:lnTo>
                <a:lnTo>
                  <a:pt x="121" y="254"/>
                </a:lnTo>
                <a:lnTo>
                  <a:pt x="140" y="243"/>
                </a:lnTo>
                <a:lnTo>
                  <a:pt x="130" y="243"/>
                </a:lnTo>
                <a:lnTo>
                  <a:pt x="103" y="254"/>
                </a:lnTo>
                <a:lnTo>
                  <a:pt x="94" y="254"/>
                </a:lnTo>
                <a:lnTo>
                  <a:pt x="85" y="243"/>
                </a:lnTo>
                <a:lnTo>
                  <a:pt x="71" y="243"/>
                </a:lnTo>
                <a:lnTo>
                  <a:pt x="58" y="243"/>
                </a:lnTo>
                <a:lnTo>
                  <a:pt x="48" y="234"/>
                </a:lnTo>
                <a:lnTo>
                  <a:pt x="39" y="229"/>
                </a:lnTo>
                <a:lnTo>
                  <a:pt x="39" y="220"/>
                </a:lnTo>
                <a:lnTo>
                  <a:pt x="48" y="202"/>
                </a:lnTo>
                <a:lnTo>
                  <a:pt x="48" y="197"/>
                </a:lnTo>
                <a:lnTo>
                  <a:pt x="39" y="188"/>
                </a:lnTo>
                <a:lnTo>
                  <a:pt x="39" y="184"/>
                </a:lnTo>
                <a:lnTo>
                  <a:pt x="53" y="169"/>
                </a:lnTo>
                <a:lnTo>
                  <a:pt x="62" y="169"/>
                </a:lnTo>
                <a:lnTo>
                  <a:pt x="75" y="176"/>
                </a:lnTo>
                <a:lnTo>
                  <a:pt x="85" y="169"/>
                </a:lnTo>
                <a:lnTo>
                  <a:pt x="94" y="169"/>
                </a:lnTo>
                <a:lnTo>
                  <a:pt x="103" y="169"/>
                </a:lnTo>
                <a:lnTo>
                  <a:pt x="107" y="179"/>
                </a:lnTo>
                <a:lnTo>
                  <a:pt x="107" y="184"/>
                </a:lnTo>
                <a:lnTo>
                  <a:pt x="126" y="202"/>
                </a:lnTo>
                <a:lnTo>
                  <a:pt x="134" y="202"/>
                </a:lnTo>
                <a:lnTo>
                  <a:pt x="144" y="192"/>
                </a:lnTo>
                <a:lnTo>
                  <a:pt x="158" y="188"/>
                </a:lnTo>
                <a:lnTo>
                  <a:pt x="140" y="184"/>
                </a:lnTo>
                <a:lnTo>
                  <a:pt x="144" y="161"/>
                </a:lnTo>
                <a:lnTo>
                  <a:pt x="116" y="152"/>
                </a:lnTo>
                <a:lnTo>
                  <a:pt x="116" y="133"/>
                </a:lnTo>
                <a:lnTo>
                  <a:pt x="103" y="110"/>
                </a:lnTo>
                <a:lnTo>
                  <a:pt x="94" y="97"/>
                </a:lnTo>
                <a:lnTo>
                  <a:pt x="103" y="79"/>
                </a:lnTo>
                <a:lnTo>
                  <a:pt x="121" y="79"/>
                </a:lnTo>
                <a:lnTo>
                  <a:pt x="140" y="74"/>
                </a:lnTo>
                <a:lnTo>
                  <a:pt x="158" y="46"/>
                </a:lnTo>
                <a:lnTo>
                  <a:pt x="171" y="32"/>
                </a:lnTo>
                <a:lnTo>
                  <a:pt x="190" y="24"/>
                </a:lnTo>
                <a:lnTo>
                  <a:pt x="204" y="10"/>
                </a:lnTo>
                <a:lnTo>
                  <a:pt x="213" y="15"/>
                </a:lnTo>
                <a:lnTo>
                  <a:pt x="240" y="0"/>
                </a:lnTo>
                <a:lnTo>
                  <a:pt x="244" y="15"/>
                </a:lnTo>
                <a:lnTo>
                  <a:pt x="277" y="19"/>
                </a:lnTo>
                <a:lnTo>
                  <a:pt x="286" y="32"/>
                </a:lnTo>
                <a:lnTo>
                  <a:pt x="291" y="37"/>
                </a:lnTo>
                <a:lnTo>
                  <a:pt x="313" y="37"/>
                </a:lnTo>
                <a:lnTo>
                  <a:pt x="336" y="46"/>
                </a:lnTo>
                <a:lnTo>
                  <a:pt x="350" y="46"/>
                </a:lnTo>
                <a:lnTo>
                  <a:pt x="353" y="42"/>
                </a:lnTo>
                <a:lnTo>
                  <a:pt x="368" y="32"/>
                </a:lnTo>
                <a:lnTo>
                  <a:pt x="377" y="32"/>
                </a:lnTo>
                <a:lnTo>
                  <a:pt x="399" y="37"/>
                </a:lnTo>
                <a:lnTo>
                  <a:pt x="403" y="37"/>
                </a:lnTo>
                <a:close/>
              </a:path>
            </a:pathLst>
          </a:custGeom>
          <a:solidFill>
            <a:srgbClr val="3399FF"/>
          </a:solidFill>
          <a:ln w="9525" cap="flat" cmpd="sng">
            <a:solidFill>
              <a:srgbClr val="3399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4" name="Google Shape;794;p23"/>
          <p:cNvSpPr/>
          <p:nvPr/>
        </p:nvSpPr>
        <p:spPr>
          <a:xfrm>
            <a:off x="1312863" y="6045200"/>
            <a:ext cx="227012" cy="50800"/>
          </a:xfrm>
          <a:custGeom>
            <a:avLst/>
            <a:gdLst/>
            <a:ahLst/>
            <a:cxnLst/>
            <a:rect l="l" t="t" r="r" b="b"/>
            <a:pathLst>
              <a:path w="143" h="32" extrusionOk="0">
                <a:moveTo>
                  <a:pt x="143" y="9"/>
                </a:moveTo>
                <a:lnTo>
                  <a:pt x="130" y="0"/>
                </a:lnTo>
                <a:lnTo>
                  <a:pt x="114" y="1"/>
                </a:lnTo>
                <a:lnTo>
                  <a:pt x="104" y="0"/>
                </a:lnTo>
                <a:lnTo>
                  <a:pt x="93" y="2"/>
                </a:lnTo>
                <a:lnTo>
                  <a:pt x="73" y="14"/>
                </a:lnTo>
                <a:lnTo>
                  <a:pt x="50" y="16"/>
                </a:lnTo>
                <a:lnTo>
                  <a:pt x="8" y="14"/>
                </a:lnTo>
                <a:lnTo>
                  <a:pt x="0" y="20"/>
                </a:lnTo>
                <a:lnTo>
                  <a:pt x="1" y="23"/>
                </a:lnTo>
                <a:lnTo>
                  <a:pt x="8" y="28"/>
                </a:lnTo>
                <a:lnTo>
                  <a:pt x="22" y="28"/>
                </a:lnTo>
                <a:lnTo>
                  <a:pt x="40" y="32"/>
                </a:lnTo>
                <a:lnTo>
                  <a:pt x="49" y="32"/>
                </a:lnTo>
                <a:lnTo>
                  <a:pt x="63" y="28"/>
                </a:lnTo>
                <a:lnTo>
                  <a:pt x="68" y="28"/>
                </a:lnTo>
                <a:lnTo>
                  <a:pt x="99" y="28"/>
                </a:lnTo>
                <a:lnTo>
                  <a:pt x="114" y="24"/>
                </a:lnTo>
                <a:lnTo>
                  <a:pt x="120" y="23"/>
                </a:lnTo>
                <a:lnTo>
                  <a:pt x="138" y="23"/>
                </a:lnTo>
                <a:lnTo>
                  <a:pt x="143" y="19"/>
                </a:lnTo>
                <a:lnTo>
                  <a:pt x="143" y="9"/>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5" name="Google Shape;795;p23"/>
          <p:cNvSpPr/>
          <p:nvPr/>
        </p:nvSpPr>
        <p:spPr>
          <a:xfrm>
            <a:off x="1830388" y="5929313"/>
            <a:ext cx="100012" cy="109537"/>
          </a:xfrm>
          <a:custGeom>
            <a:avLst/>
            <a:gdLst/>
            <a:ahLst/>
            <a:cxnLst/>
            <a:rect l="l" t="t" r="r" b="b"/>
            <a:pathLst>
              <a:path w="63" h="69" extrusionOk="0">
                <a:moveTo>
                  <a:pt x="50" y="0"/>
                </a:moveTo>
                <a:lnTo>
                  <a:pt x="36" y="9"/>
                </a:lnTo>
                <a:lnTo>
                  <a:pt x="32" y="27"/>
                </a:lnTo>
                <a:lnTo>
                  <a:pt x="18" y="36"/>
                </a:lnTo>
                <a:lnTo>
                  <a:pt x="4" y="36"/>
                </a:lnTo>
                <a:lnTo>
                  <a:pt x="0" y="45"/>
                </a:lnTo>
                <a:lnTo>
                  <a:pt x="0" y="55"/>
                </a:lnTo>
                <a:lnTo>
                  <a:pt x="9" y="69"/>
                </a:lnTo>
                <a:lnTo>
                  <a:pt x="23" y="64"/>
                </a:lnTo>
                <a:lnTo>
                  <a:pt x="27" y="55"/>
                </a:lnTo>
                <a:lnTo>
                  <a:pt x="55" y="45"/>
                </a:lnTo>
                <a:lnTo>
                  <a:pt x="63" y="32"/>
                </a:lnTo>
                <a:lnTo>
                  <a:pt x="59" y="22"/>
                </a:lnTo>
                <a:lnTo>
                  <a:pt x="63" y="9"/>
                </a:lnTo>
                <a:lnTo>
                  <a:pt x="63" y="0"/>
                </a:lnTo>
                <a:lnTo>
                  <a:pt x="59" y="0"/>
                </a:lnTo>
                <a:lnTo>
                  <a:pt x="50"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6" name="Google Shape;796;p23"/>
          <p:cNvSpPr/>
          <p:nvPr/>
        </p:nvSpPr>
        <p:spPr>
          <a:xfrm>
            <a:off x="1370013" y="5726113"/>
            <a:ext cx="71437" cy="42862"/>
          </a:xfrm>
          <a:custGeom>
            <a:avLst/>
            <a:gdLst/>
            <a:ahLst/>
            <a:cxnLst/>
            <a:rect l="l" t="t" r="r" b="b"/>
            <a:pathLst>
              <a:path w="45" h="27" extrusionOk="0">
                <a:moveTo>
                  <a:pt x="4" y="0"/>
                </a:moveTo>
                <a:lnTo>
                  <a:pt x="0" y="10"/>
                </a:lnTo>
                <a:lnTo>
                  <a:pt x="13" y="23"/>
                </a:lnTo>
                <a:lnTo>
                  <a:pt x="27" y="27"/>
                </a:lnTo>
                <a:lnTo>
                  <a:pt x="37" y="27"/>
                </a:lnTo>
                <a:lnTo>
                  <a:pt x="45" y="14"/>
                </a:lnTo>
                <a:lnTo>
                  <a:pt x="37" y="4"/>
                </a:lnTo>
                <a:lnTo>
                  <a:pt x="17" y="4"/>
                </a:lnTo>
                <a:lnTo>
                  <a:pt x="13" y="0"/>
                </a:lnTo>
                <a:lnTo>
                  <a:pt x="4"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7" name="Google Shape;797;p23"/>
          <p:cNvSpPr/>
          <p:nvPr/>
        </p:nvSpPr>
        <p:spPr>
          <a:xfrm>
            <a:off x="1382713" y="5497513"/>
            <a:ext cx="58737" cy="63500"/>
          </a:xfrm>
          <a:custGeom>
            <a:avLst/>
            <a:gdLst/>
            <a:ahLst/>
            <a:cxnLst/>
            <a:rect l="l" t="t" r="r" b="b"/>
            <a:pathLst>
              <a:path w="37" h="40" extrusionOk="0">
                <a:moveTo>
                  <a:pt x="0" y="0"/>
                </a:moveTo>
                <a:lnTo>
                  <a:pt x="5" y="15"/>
                </a:lnTo>
                <a:lnTo>
                  <a:pt x="5" y="25"/>
                </a:lnTo>
                <a:lnTo>
                  <a:pt x="9" y="30"/>
                </a:lnTo>
                <a:lnTo>
                  <a:pt x="24" y="30"/>
                </a:lnTo>
                <a:lnTo>
                  <a:pt x="29" y="40"/>
                </a:lnTo>
                <a:lnTo>
                  <a:pt x="37" y="30"/>
                </a:lnTo>
                <a:lnTo>
                  <a:pt x="29" y="18"/>
                </a:lnTo>
                <a:lnTo>
                  <a:pt x="9" y="0"/>
                </a:lnTo>
                <a:lnTo>
                  <a:pt x="5" y="0"/>
                </a:lnTo>
                <a:lnTo>
                  <a:pt x="0"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8" name="Google Shape;798;p23"/>
          <p:cNvSpPr/>
          <p:nvPr/>
        </p:nvSpPr>
        <p:spPr>
          <a:xfrm>
            <a:off x="1122363" y="6081713"/>
            <a:ext cx="101600" cy="28575"/>
          </a:xfrm>
          <a:custGeom>
            <a:avLst/>
            <a:gdLst/>
            <a:ahLst/>
            <a:cxnLst/>
            <a:rect l="l" t="t" r="r" b="b"/>
            <a:pathLst>
              <a:path w="64" h="18" extrusionOk="0">
                <a:moveTo>
                  <a:pt x="0" y="9"/>
                </a:moveTo>
                <a:lnTo>
                  <a:pt x="5" y="14"/>
                </a:lnTo>
                <a:lnTo>
                  <a:pt x="10" y="18"/>
                </a:lnTo>
                <a:lnTo>
                  <a:pt x="37" y="18"/>
                </a:lnTo>
                <a:lnTo>
                  <a:pt x="51" y="18"/>
                </a:lnTo>
                <a:lnTo>
                  <a:pt x="64" y="14"/>
                </a:lnTo>
                <a:lnTo>
                  <a:pt x="64" y="9"/>
                </a:lnTo>
                <a:lnTo>
                  <a:pt x="51" y="0"/>
                </a:lnTo>
                <a:lnTo>
                  <a:pt x="47" y="0"/>
                </a:lnTo>
                <a:lnTo>
                  <a:pt x="33" y="9"/>
                </a:lnTo>
                <a:lnTo>
                  <a:pt x="27" y="9"/>
                </a:lnTo>
                <a:lnTo>
                  <a:pt x="10" y="5"/>
                </a:lnTo>
                <a:lnTo>
                  <a:pt x="0" y="9"/>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9" name="Google Shape;799;p23"/>
          <p:cNvSpPr/>
          <p:nvPr/>
        </p:nvSpPr>
        <p:spPr>
          <a:xfrm>
            <a:off x="703263" y="6008688"/>
            <a:ext cx="120650" cy="36512"/>
          </a:xfrm>
          <a:custGeom>
            <a:avLst/>
            <a:gdLst/>
            <a:ahLst/>
            <a:cxnLst/>
            <a:rect l="l" t="t" r="r" b="b"/>
            <a:pathLst>
              <a:path w="76" h="23" extrusionOk="0">
                <a:moveTo>
                  <a:pt x="0" y="5"/>
                </a:moveTo>
                <a:lnTo>
                  <a:pt x="4" y="9"/>
                </a:lnTo>
                <a:lnTo>
                  <a:pt x="18" y="14"/>
                </a:lnTo>
                <a:lnTo>
                  <a:pt x="36" y="14"/>
                </a:lnTo>
                <a:lnTo>
                  <a:pt x="59" y="19"/>
                </a:lnTo>
                <a:lnTo>
                  <a:pt x="76" y="23"/>
                </a:lnTo>
                <a:lnTo>
                  <a:pt x="76" y="19"/>
                </a:lnTo>
                <a:lnTo>
                  <a:pt x="73" y="14"/>
                </a:lnTo>
                <a:lnTo>
                  <a:pt x="54" y="9"/>
                </a:lnTo>
                <a:lnTo>
                  <a:pt x="36" y="0"/>
                </a:lnTo>
                <a:lnTo>
                  <a:pt x="26" y="0"/>
                </a:lnTo>
                <a:lnTo>
                  <a:pt x="4" y="0"/>
                </a:lnTo>
                <a:lnTo>
                  <a:pt x="0" y="5"/>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0" name="Google Shape;800;p23"/>
          <p:cNvSpPr/>
          <p:nvPr/>
        </p:nvSpPr>
        <p:spPr>
          <a:xfrm>
            <a:off x="609600" y="5994400"/>
            <a:ext cx="42863" cy="28575"/>
          </a:xfrm>
          <a:custGeom>
            <a:avLst/>
            <a:gdLst/>
            <a:ahLst/>
            <a:cxnLst/>
            <a:rect l="l" t="t" r="r" b="b"/>
            <a:pathLst>
              <a:path w="27" h="18" extrusionOk="0">
                <a:moveTo>
                  <a:pt x="0" y="4"/>
                </a:moveTo>
                <a:lnTo>
                  <a:pt x="4" y="14"/>
                </a:lnTo>
                <a:lnTo>
                  <a:pt x="8" y="18"/>
                </a:lnTo>
                <a:lnTo>
                  <a:pt x="17" y="14"/>
                </a:lnTo>
                <a:lnTo>
                  <a:pt x="27" y="14"/>
                </a:lnTo>
                <a:lnTo>
                  <a:pt x="27" y="9"/>
                </a:lnTo>
                <a:lnTo>
                  <a:pt x="17" y="0"/>
                </a:lnTo>
                <a:lnTo>
                  <a:pt x="4" y="0"/>
                </a:lnTo>
                <a:lnTo>
                  <a:pt x="0" y="4"/>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1" name="Google Shape;801;p23"/>
          <p:cNvSpPr/>
          <p:nvPr/>
        </p:nvSpPr>
        <p:spPr>
          <a:xfrm>
            <a:off x="427038" y="5924550"/>
            <a:ext cx="28575" cy="20638"/>
          </a:xfrm>
          <a:custGeom>
            <a:avLst/>
            <a:gdLst/>
            <a:ahLst/>
            <a:cxnLst/>
            <a:rect l="l" t="t" r="r" b="b"/>
            <a:pathLst>
              <a:path w="18" h="13" extrusionOk="0">
                <a:moveTo>
                  <a:pt x="0" y="4"/>
                </a:moveTo>
                <a:lnTo>
                  <a:pt x="0" y="9"/>
                </a:lnTo>
                <a:lnTo>
                  <a:pt x="9" y="13"/>
                </a:lnTo>
                <a:lnTo>
                  <a:pt x="14" y="13"/>
                </a:lnTo>
                <a:lnTo>
                  <a:pt x="18" y="9"/>
                </a:lnTo>
                <a:lnTo>
                  <a:pt x="18" y="4"/>
                </a:lnTo>
                <a:lnTo>
                  <a:pt x="9" y="0"/>
                </a:lnTo>
                <a:lnTo>
                  <a:pt x="4" y="0"/>
                </a:lnTo>
                <a:lnTo>
                  <a:pt x="0" y="4"/>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2" name="Google Shape;802;p23"/>
          <p:cNvSpPr/>
          <p:nvPr/>
        </p:nvSpPr>
        <p:spPr>
          <a:xfrm>
            <a:off x="123825" y="5653088"/>
            <a:ext cx="65088" cy="44450"/>
          </a:xfrm>
          <a:custGeom>
            <a:avLst/>
            <a:gdLst/>
            <a:ahLst/>
            <a:cxnLst/>
            <a:rect l="l" t="t" r="r" b="b"/>
            <a:pathLst>
              <a:path w="41" h="28" extrusionOk="0">
                <a:moveTo>
                  <a:pt x="0" y="10"/>
                </a:moveTo>
                <a:lnTo>
                  <a:pt x="13" y="19"/>
                </a:lnTo>
                <a:lnTo>
                  <a:pt x="32" y="28"/>
                </a:lnTo>
                <a:lnTo>
                  <a:pt x="36" y="28"/>
                </a:lnTo>
                <a:lnTo>
                  <a:pt x="41" y="23"/>
                </a:lnTo>
                <a:lnTo>
                  <a:pt x="41" y="14"/>
                </a:lnTo>
                <a:lnTo>
                  <a:pt x="32" y="5"/>
                </a:lnTo>
                <a:lnTo>
                  <a:pt x="18" y="5"/>
                </a:lnTo>
                <a:lnTo>
                  <a:pt x="8" y="0"/>
                </a:lnTo>
                <a:lnTo>
                  <a:pt x="5" y="5"/>
                </a:lnTo>
                <a:lnTo>
                  <a:pt x="0" y="1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3" name="Google Shape;803;p23"/>
          <p:cNvSpPr/>
          <p:nvPr/>
        </p:nvSpPr>
        <p:spPr>
          <a:xfrm>
            <a:off x="800100" y="4743450"/>
            <a:ext cx="187325" cy="239713"/>
          </a:xfrm>
          <a:custGeom>
            <a:avLst/>
            <a:gdLst/>
            <a:ahLst/>
            <a:cxnLst/>
            <a:rect l="l" t="t" r="r" b="b"/>
            <a:pathLst>
              <a:path w="118" h="151" extrusionOk="0">
                <a:moveTo>
                  <a:pt x="14" y="9"/>
                </a:moveTo>
                <a:lnTo>
                  <a:pt x="18" y="24"/>
                </a:lnTo>
                <a:lnTo>
                  <a:pt x="18" y="36"/>
                </a:lnTo>
                <a:lnTo>
                  <a:pt x="4" y="45"/>
                </a:lnTo>
                <a:lnTo>
                  <a:pt x="0" y="54"/>
                </a:lnTo>
                <a:lnTo>
                  <a:pt x="0" y="68"/>
                </a:lnTo>
                <a:lnTo>
                  <a:pt x="9" y="72"/>
                </a:lnTo>
                <a:lnTo>
                  <a:pt x="9" y="86"/>
                </a:lnTo>
                <a:lnTo>
                  <a:pt x="4" y="119"/>
                </a:lnTo>
                <a:lnTo>
                  <a:pt x="4" y="123"/>
                </a:lnTo>
                <a:lnTo>
                  <a:pt x="26" y="137"/>
                </a:lnTo>
                <a:lnTo>
                  <a:pt x="41" y="151"/>
                </a:lnTo>
                <a:lnTo>
                  <a:pt x="49" y="132"/>
                </a:lnTo>
                <a:lnTo>
                  <a:pt x="67" y="114"/>
                </a:lnTo>
                <a:lnTo>
                  <a:pt x="105" y="91"/>
                </a:lnTo>
                <a:lnTo>
                  <a:pt x="118" y="81"/>
                </a:lnTo>
                <a:lnTo>
                  <a:pt x="118" y="77"/>
                </a:lnTo>
                <a:lnTo>
                  <a:pt x="108" y="59"/>
                </a:lnTo>
                <a:lnTo>
                  <a:pt x="100" y="50"/>
                </a:lnTo>
                <a:lnTo>
                  <a:pt x="100" y="41"/>
                </a:lnTo>
                <a:lnTo>
                  <a:pt x="77" y="24"/>
                </a:lnTo>
                <a:lnTo>
                  <a:pt x="54" y="9"/>
                </a:lnTo>
                <a:lnTo>
                  <a:pt x="22" y="0"/>
                </a:lnTo>
                <a:lnTo>
                  <a:pt x="14" y="9"/>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4" name="Google Shape;804;p23"/>
          <p:cNvSpPr/>
          <p:nvPr/>
        </p:nvSpPr>
        <p:spPr>
          <a:xfrm>
            <a:off x="704850" y="4618038"/>
            <a:ext cx="109538" cy="74612"/>
          </a:xfrm>
          <a:custGeom>
            <a:avLst/>
            <a:gdLst/>
            <a:ahLst/>
            <a:cxnLst/>
            <a:rect l="l" t="t" r="r" b="b"/>
            <a:pathLst>
              <a:path w="69" h="47" extrusionOk="0">
                <a:moveTo>
                  <a:pt x="0" y="14"/>
                </a:moveTo>
                <a:lnTo>
                  <a:pt x="18" y="19"/>
                </a:lnTo>
                <a:lnTo>
                  <a:pt x="23" y="28"/>
                </a:lnTo>
                <a:lnTo>
                  <a:pt x="32" y="42"/>
                </a:lnTo>
                <a:lnTo>
                  <a:pt x="41" y="47"/>
                </a:lnTo>
                <a:lnTo>
                  <a:pt x="60" y="37"/>
                </a:lnTo>
                <a:lnTo>
                  <a:pt x="64" y="32"/>
                </a:lnTo>
                <a:lnTo>
                  <a:pt x="69" y="23"/>
                </a:lnTo>
                <a:lnTo>
                  <a:pt x="51" y="10"/>
                </a:lnTo>
                <a:lnTo>
                  <a:pt x="36" y="5"/>
                </a:lnTo>
                <a:lnTo>
                  <a:pt x="23" y="5"/>
                </a:lnTo>
                <a:lnTo>
                  <a:pt x="13" y="0"/>
                </a:lnTo>
                <a:lnTo>
                  <a:pt x="10" y="0"/>
                </a:lnTo>
                <a:lnTo>
                  <a:pt x="5" y="5"/>
                </a:lnTo>
                <a:lnTo>
                  <a:pt x="0" y="14"/>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5" name="Google Shape;805;p23"/>
          <p:cNvSpPr/>
          <p:nvPr/>
        </p:nvSpPr>
        <p:spPr>
          <a:xfrm>
            <a:off x="704850" y="4692650"/>
            <a:ext cx="36513" cy="28575"/>
          </a:xfrm>
          <a:custGeom>
            <a:avLst/>
            <a:gdLst/>
            <a:ahLst/>
            <a:cxnLst/>
            <a:rect l="l" t="t" r="r" b="b"/>
            <a:pathLst>
              <a:path w="23" h="18" extrusionOk="0">
                <a:moveTo>
                  <a:pt x="18" y="0"/>
                </a:moveTo>
                <a:lnTo>
                  <a:pt x="10" y="0"/>
                </a:lnTo>
                <a:lnTo>
                  <a:pt x="5" y="4"/>
                </a:lnTo>
                <a:lnTo>
                  <a:pt x="0" y="8"/>
                </a:lnTo>
                <a:lnTo>
                  <a:pt x="0" y="18"/>
                </a:lnTo>
                <a:lnTo>
                  <a:pt x="10" y="13"/>
                </a:lnTo>
                <a:lnTo>
                  <a:pt x="18" y="13"/>
                </a:lnTo>
                <a:lnTo>
                  <a:pt x="23" y="13"/>
                </a:lnTo>
                <a:lnTo>
                  <a:pt x="23" y="8"/>
                </a:lnTo>
                <a:lnTo>
                  <a:pt x="18"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6" name="Google Shape;806;p23"/>
          <p:cNvSpPr/>
          <p:nvPr/>
        </p:nvSpPr>
        <p:spPr>
          <a:xfrm>
            <a:off x="647700" y="4633913"/>
            <a:ext cx="42863" cy="42862"/>
          </a:xfrm>
          <a:custGeom>
            <a:avLst/>
            <a:gdLst/>
            <a:ahLst/>
            <a:cxnLst/>
            <a:rect l="l" t="t" r="r" b="b"/>
            <a:pathLst>
              <a:path w="27" h="27" extrusionOk="0">
                <a:moveTo>
                  <a:pt x="0" y="4"/>
                </a:moveTo>
                <a:lnTo>
                  <a:pt x="0" y="9"/>
                </a:lnTo>
                <a:lnTo>
                  <a:pt x="4" y="13"/>
                </a:lnTo>
                <a:lnTo>
                  <a:pt x="9" y="22"/>
                </a:lnTo>
                <a:lnTo>
                  <a:pt x="18" y="27"/>
                </a:lnTo>
                <a:lnTo>
                  <a:pt x="27" y="27"/>
                </a:lnTo>
                <a:lnTo>
                  <a:pt x="27" y="18"/>
                </a:lnTo>
                <a:lnTo>
                  <a:pt x="27" y="13"/>
                </a:lnTo>
                <a:lnTo>
                  <a:pt x="22" y="4"/>
                </a:lnTo>
                <a:lnTo>
                  <a:pt x="9" y="0"/>
                </a:lnTo>
                <a:lnTo>
                  <a:pt x="0" y="4"/>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7" name="Google Shape;807;p23"/>
          <p:cNvSpPr/>
          <p:nvPr/>
        </p:nvSpPr>
        <p:spPr>
          <a:xfrm>
            <a:off x="588963" y="4589463"/>
            <a:ext cx="115887" cy="44450"/>
          </a:xfrm>
          <a:custGeom>
            <a:avLst/>
            <a:gdLst/>
            <a:ahLst/>
            <a:cxnLst/>
            <a:rect l="l" t="t" r="r" b="b"/>
            <a:pathLst>
              <a:path w="73" h="28" extrusionOk="0">
                <a:moveTo>
                  <a:pt x="13" y="5"/>
                </a:moveTo>
                <a:lnTo>
                  <a:pt x="4" y="10"/>
                </a:lnTo>
                <a:lnTo>
                  <a:pt x="0" y="18"/>
                </a:lnTo>
                <a:lnTo>
                  <a:pt x="0" y="28"/>
                </a:lnTo>
                <a:lnTo>
                  <a:pt x="9" y="18"/>
                </a:lnTo>
                <a:lnTo>
                  <a:pt x="28" y="18"/>
                </a:lnTo>
                <a:lnTo>
                  <a:pt x="46" y="14"/>
                </a:lnTo>
                <a:lnTo>
                  <a:pt x="59" y="14"/>
                </a:lnTo>
                <a:lnTo>
                  <a:pt x="69" y="10"/>
                </a:lnTo>
                <a:lnTo>
                  <a:pt x="73" y="5"/>
                </a:lnTo>
                <a:lnTo>
                  <a:pt x="69" y="0"/>
                </a:lnTo>
                <a:lnTo>
                  <a:pt x="46" y="0"/>
                </a:lnTo>
                <a:lnTo>
                  <a:pt x="33" y="5"/>
                </a:lnTo>
                <a:lnTo>
                  <a:pt x="23" y="5"/>
                </a:lnTo>
                <a:lnTo>
                  <a:pt x="13" y="5"/>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8" name="Google Shape;808;p23"/>
          <p:cNvSpPr/>
          <p:nvPr/>
        </p:nvSpPr>
        <p:spPr>
          <a:xfrm>
            <a:off x="452438" y="4516438"/>
            <a:ext cx="93662" cy="73025"/>
          </a:xfrm>
          <a:custGeom>
            <a:avLst/>
            <a:gdLst/>
            <a:ahLst/>
            <a:cxnLst/>
            <a:rect l="l" t="t" r="r" b="b"/>
            <a:pathLst>
              <a:path w="59" h="46" extrusionOk="0">
                <a:moveTo>
                  <a:pt x="22" y="0"/>
                </a:moveTo>
                <a:lnTo>
                  <a:pt x="22" y="5"/>
                </a:lnTo>
                <a:lnTo>
                  <a:pt x="9" y="13"/>
                </a:lnTo>
                <a:lnTo>
                  <a:pt x="0" y="18"/>
                </a:lnTo>
                <a:lnTo>
                  <a:pt x="4" y="18"/>
                </a:lnTo>
                <a:lnTo>
                  <a:pt x="9" y="37"/>
                </a:lnTo>
                <a:lnTo>
                  <a:pt x="18" y="46"/>
                </a:lnTo>
                <a:lnTo>
                  <a:pt x="22" y="46"/>
                </a:lnTo>
                <a:lnTo>
                  <a:pt x="31" y="41"/>
                </a:lnTo>
                <a:lnTo>
                  <a:pt x="36" y="41"/>
                </a:lnTo>
                <a:lnTo>
                  <a:pt x="45" y="46"/>
                </a:lnTo>
                <a:lnTo>
                  <a:pt x="49" y="41"/>
                </a:lnTo>
                <a:lnTo>
                  <a:pt x="54" y="41"/>
                </a:lnTo>
                <a:lnTo>
                  <a:pt x="59" y="37"/>
                </a:lnTo>
                <a:lnTo>
                  <a:pt x="54" y="27"/>
                </a:lnTo>
                <a:lnTo>
                  <a:pt x="45" y="18"/>
                </a:lnTo>
                <a:lnTo>
                  <a:pt x="36" y="5"/>
                </a:lnTo>
                <a:lnTo>
                  <a:pt x="31" y="0"/>
                </a:lnTo>
                <a:lnTo>
                  <a:pt x="22" y="0"/>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9" name="Google Shape;809;p23"/>
          <p:cNvSpPr/>
          <p:nvPr/>
        </p:nvSpPr>
        <p:spPr>
          <a:xfrm>
            <a:off x="219075" y="4443413"/>
            <a:ext cx="87313" cy="66675"/>
          </a:xfrm>
          <a:custGeom>
            <a:avLst/>
            <a:gdLst/>
            <a:ahLst/>
            <a:cxnLst/>
            <a:rect l="l" t="t" r="r" b="b"/>
            <a:pathLst>
              <a:path w="55" h="42" extrusionOk="0">
                <a:moveTo>
                  <a:pt x="0" y="19"/>
                </a:moveTo>
                <a:lnTo>
                  <a:pt x="0" y="28"/>
                </a:lnTo>
                <a:lnTo>
                  <a:pt x="5" y="28"/>
                </a:lnTo>
                <a:lnTo>
                  <a:pt x="14" y="28"/>
                </a:lnTo>
                <a:lnTo>
                  <a:pt x="18" y="42"/>
                </a:lnTo>
                <a:lnTo>
                  <a:pt x="31" y="42"/>
                </a:lnTo>
                <a:lnTo>
                  <a:pt x="42" y="37"/>
                </a:lnTo>
                <a:lnTo>
                  <a:pt x="45" y="33"/>
                </a:lnTo>
                <a:lnTo>
                  <a:pt x="50" y="19"/>
                </a:lnTo>
                <a:lnTo>
                  <a:pt x="55" y="9"/>
                </a:lnTo>
                <a:lnTo>
                  <a:pt x="45" y="0"/>
                </a:lnTo>
                <a:lnTo>
                  <a:pt x="31" y="0"/>
                </a:lnTo>
                <a:lnTo>
                  <a:pt x="5" y="9"/>
                </a:lnTo>
                <a:lnTo>
                  <a:pt x="0" y="19"/>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0" name="Google Shape;810;p23"/>
          <p:cNvSpPr/>
          <p:nvPr/>
        </p:nvSpPr>
        <p:spPr>
          <a:xfrm>
            <a:off x="144463" y="4495800"/>
            <a:ext cx="44450" cy="41275"/>
          </a:xfrm>
          <a:custGeom>
            <a:avLst/>
            <a:gdLst/>
            <a:ahLst/>
            <a:cxnLst/>
            <a:rect l="l" t="t" r="r" b="b"/>
            <a:pathLst>
              <a:path w="28" h="26" extrusionOk="0">
                <a:moveTo>
                  <a:pt x="10" y="9"/>
                </a:moveTo>
                <a:lnTo>
                  <a:pt x="0" y="18"/>
                </a:lnTo>
                <a:lnTo>
                  <a:pt x="5" y="22"/>
                </a:lnTo>
                <a:lnTo>
                  <a:pt x="15" y="26"/>
                </a:lnTo>
                <a:lnTo>
                  <a:pt x="19" y="13"/>
                </a:lnTo>
                <a:lnTo>
                  <a:pt x="24" y="9"/>
                </a:lnTo>
                <a:lnTo>
                  <a:pt x="28" y="0"/>
                </a:lnTo>
                <a:lnTo>
                  <a:pt x="24" y="0"/>
                </a:lnTo>
                <a:lnTo>
                  <a:pt x="19" y="0"/>
                </a:lnTo>
                <a:lnTo>
                  <a:pt x="10" y="9"/>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1" name="Google Shape;811;p23"/>
          <p:cNvSpPr/>
          <p:nvPr/>
        </p:nvSpPr>
        <p:spPr>
          <a:xfrm>
            <a:off x="85725" y="4545013"/>
            <a:ext cx="25400" cy="22225"/>
          </a:xfrm>
          <a:custGeom>
            <a:avLst/>
            <a:gdLst/>
            <a:ahLst/>
            <a:cxnLst/>
            <a:rect l="l" t="t" r="r" b="b"/>
            <a:pathLst>
              <a:path w="16" h="14" extrusionOk="0">
                <a:moveTo>
                  <a:pt x="6" y="0"/>
                </a:moveTo>
                <a:lnTo>
                  <a:pt x="0" y="9"/>
                </a:lnTo>
                <a:lnTo>
                  <a:pt x="6" y="14"/>
                </a:lnTo>
                <a:lnTo>
                  <a:pt x="16" y="9"/>
                </a:lnTo>
                <a:lnTo>
                  <a:pt x="16" y="5"/>
                </a:lnTo>
                <a:lnTo>
                  <a:pt x="16" y="0"/>
                </a:lnTo>
                <a:lnTo>
                  <a:pt x="6"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2" name="Google Shape;812;p23"/>
          <p:cNvSpPr txBox="1"/>
          <p:nvPr/>
        </p:nvSpPr>
        <p:spPr>
          <a:xfrm>
            <a:off x="163513" y="6294438"/>
            <a:ext cx="2730500" cy="304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a:solidFill>
                  <a:srgbClr val="000000"/>
                </a:solidFill>
                <a:latin typeface="Times"/>
                <a:ea typeface="Times"/>
                <a:cs typeface="Times"/>
                <a:sym typeface="Times"/>
              </a:rPr>
              <a:t>Source: September 2005.  Brenda V. Smith, The American University, Washington College of Law</a:t>
            </a:r>
            <a:endParaRPr/>
          </a:p>
        </p:txBody>
      </p:sp>
      <p:sp>
        <p:nvSpPr>
          <p:cNvPr id="813" name="Google Shape;813;p23"/>
          <p:cNvSpPr/>
          <p:nvPr/>
        </p:nvSpPr>
        <p:spPr>
          <a:xfrm>
            <a:off x="7045325" y="2927350"/>
            <a:ext cx="60325" cy="85725"/>
          </a:xfrm>
          <a:prstGeom prst="rect">
            <a:avLst/>
          </a:prstGeom>
          <a:solidFill>
            <a:srgbClr val="3399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4" name="Google Shape;814;p23"/>
          <p:cNvSpPr/>
          <p:nvPr/>
        </p:nvSpPr>
        <p:spPr>
          <a:xfrm>
            <a:off x="6157913" y="4594225"/>
            <a:ext cx="4095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Florida</a:t>
            </a:r>
            <a:endParaRPr/>
          </a:p>
        </p:txBody>
      </p:sp>
      <p:sp>
        <p:nvSpPr>
          <p:cNvPr id="815" name="Google Shape;815;p23"/>
          <p:cNvSpPr txBox="1"/>
          <p:nvPr/>
        </p:nvSpPr>
        <p:spPr>
          <a:xfrm>
            <a:off x="2057400" y="3686175"/>
            <a:ext cx="685800" cy="185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Arizona</a:t>
            </a:r>
            <a:endParaRPr/>
          </a:p>
        </p:txBody>
      </p:sp>
      <p:sp>
        <p:nvSpPr>
          <p:cNvPr id="816" name="Google Shape;816;p23"/>
          <p:cNvSpPr/>
          <p:nvPr/>
        </p:nvSpPr>
        <p:spPr>
          <a:xfrm>
            <a:off x="3657600" y="4216400"/>
            <a:ext cx="3365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Texas</a:t>
            </a:r>
            <a:endParaRPr/>
          </a:p>
        </p:txBody>
      </p:sp>
      <p:sp>
        <p:nvSpPr>
          <p:cNvPr id="817" name="Google Shape;817;p23"/>
          <p:cNvSpPr/>
          <p:nvPr/>
        </p:nvSpPr>
        <p:spPr>
          <a:xfrm>
            <a:off x="2514600" y="1701800"/>
            <a:ext cx="5016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Montana</a:t>
            </a:r>
            <a:endParaRPr/>
          </a:p>
        </p:txBody>
      </p:sp>
      <p:sp>
        <p:nvSpPr>
          <p:cNvPr id="818" name="Google Shape;818;p23"/>
          <p:cNvSpPr/>
          <p:nvPr/>
        </p:nvSpPr>
        <p:spPr>
          <a:xfrm>
            <a:off x="3657600" y="1870075"/>
            <a:ext cx="2730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N.D.</a:t>
            </a:r>
            <a:endParaRPr/>
          </a:p>
        </p:txBody>
      </p:sp>
      <p:sp>
        <p:nvSpPr>
          <p:cNvPr id="819" name="Google Shape;819;p23"/>
          <p:cNvSpPr/>
          <p:nvPr/>
        </p:nvSpPr>
        <p:spPr>
          <a:xfrm>
            <a:off x="3643313" y="2316163"/>
            <a:ext cx="2857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S. D.</a:t>
            </a:r>
            <a:endParaRPr/>
          </a:p>
        </p:txBody>
      </p:sp>
      <p:sp>
        <p:nvSpPr>
          <p:cNvPr id="820" name="Google Shape;820;p23"/>
          <p:cNvSpPr/>
          <p:nvPr/>
        </p:nvSpPr>
        <p:spPr>
          <a:xfrm>
            <a:off x="2743200" y="2544763"/>
            <a:ext cx="5651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Wyoming</a:t>
            </a:r>
            <a:endParaRPr/>
          </a:p>
        </p:txBody>
      </p:sp>
      <p:sp>
        <p:nvSpPr>
          <p:cNvPr id="821" name="Google Shape;821;p23"/>
          <p:cNvSpPr/>
          <p:nvPr/>
        </p:nvSpPr>
        <p:spPr>
          <a:xfrm>
            <a:off x="2743200" y="3073400"/>
            <a:ext cx="52546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Colorado</a:t>
            </a:r>
            <a:endParaRPr/>
          </a:p>
        </p:txBody>
      </p:sp>
      <p:sp>
        <p:nvSpPr>
          <p:cNvPr id="822" name="Google Shape;822;p23"/>
          <p:cNvSpPr/>
          <p:nvPr/>
        </p:nvSpPr>
        <p:spPr>
          <a:xfrm>
            <a:off x="3657600" y="2774950"/>
            <a:ext cx="2698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Neb.</a:t>
            </a:r>
            <a:endParaRPr/>
          </a:p>
        </p:txBody>
      </p:sp>
      <p:sp>
        <p:nvSpPr>
          <p:cNvPr id="823" name="Google Shape;823;p23"/>
          <p:cNvSpPr/>
          <p:nvPr/>
        </p:nvSpPr>
        <p:spPr>
          <a:xfrm>
            <a:off x="3886200" y="3235325"/>
            <a:ext cx="40640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Kansas</a:t>
            </a:r>
            <a:endParaRPr/>
          </a:p>
        </p:txBody>
      </p:sp>
      <p:sp>
        <p:nvSpPr>
          <p:cNvPr id="824" name="Google Shape;824;p23"/>
          <p:cNvSpPr/>
          <p:nvPr/>
        </p:nvSpPr>
        <p:spPr>
          <a:xfrm>
            <a:off x="2743200" y="3759200"/>
            <a:ext cx="3317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 M.</a:t>
            </a:r>
            <a:endParaRPr/>
          </a:p>
        </p:txBody>
      </p:sp>
      <p:sp>
        <p:nvSpPr>
          <p:cNvPr id="825" name="Google Shape;825;p23"/>
          <p:cNvSpPr/>
          <p:nvPr/>
        </p:nvSpPr>
        <p:spPr>
          <a:xfrm>
            <a:off x="2286000" y="2990850"/>
            <a:ext cx="274638"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Utah</a:t>
            </a:r>
            <a:endParaRPr/>
          </a:p>
        </p:txBody>
      </p:sp>
      <p:sp>
        <p:nvSpPr>
          <p:cNvPr id="826" name="Google Shape;826;p23"/>
          <p:cNvSpPr/>
          <p:nvPr/>
        </p:nvSpPr>
        <p:spPr>
          <a:xfrm>
            <a:off x="2055813" y="2316163"/>
            <a:ext cx="3238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Idaho</a:t>
            </a:r>
            <a:endParaRPr/>
          </a:p>
        </p:txBody>
      </p:sp>
      <p:sp>
        <p:nvSpPr>
          <p:cNvPr id="827" name="Google Shape;827;p23"/>
          <p:cNvSpPr/>
          <p:nvPr/>
        </p:nvSpPr>
        <p:spPr>
          <a:xfrm>
            <a:off x="1143000" y="2087563"/>
            <a:ext cx="42386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Oregon</a:t>
            </a:r>
            <a:endParaRPr/>
          </a:p>
        </p:txBody>
      </p:sp>
      <p:sp>
        <p:nvSpPr>
          <p:cNvPr id="828" name="Google Shape;828;p23"/>
          <p:cNvSpPr/>
          <p:nvPr/>
        </p:nvSpPr>
        <p:spPr>
          <a:xfrm>
            <a:off x="1600200" y="2774950"/>
            <a:ext cx="430213"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Nevada</a:t>
            </a:r>
            <a:endParaRPr/>
          </a:p>
        </p:txBody>
      </p:sp>
      <p:sp>
        <p:nvSpPr>
          <p:cNvPr id="829" name="Google Shape;829;p23"/>
          <p:cNvSpPr/>
          <p:nvPr/>
        </p:nvSpPr>
        <p:spPr>
          <a:xfrm>
            <a:off x="228600" y="3302000"/>
            <a:ext cx="5730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California</a:t>
            </a:r>
            <a:endParaRPr/>
          </a:p>
        </p:txBody>
      </p:sp>
      <p:sp>
        <p:nvSpPr>
          <p:cNvPr id="830" name="Google Shape;830;p23"/>
          <p:cNvSpPr/>
          <p:nvPr/>
        </p:nvSpPr>
        <p:spPr>
          <a:xfrm>
            <a:off x="914400" y="3429000"/>
            <a:ext cx="228600" cy="0"/>
          </a:xfrm>
          <a:custGeom>
            <a:avLst/>
            <a:gdLst/>
            <a:ahLst/>
            <a:cxnLst/>
            <a:rect l="l" t="t" r="r" b="b"/>
            <a:pathLst>
              <a:path w="144" h="120000" extrusionOk="0">
                <a:moveTo>
                  <a:pt x="0" y="0"/>
                </a:moveTo>
                <a:lnTo>
                  <a:pt x="144"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1" name="Google Shape;831;p23"/>
          <p:cNvSpPr/>
          <p:nvPr/>
        </p:nvSpPr>
        <p:spPr>
          <a:xfrm>
            <a:off x="4341813" y="1870075"/>
            <a:ext cx="3429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Minn.</a:t>
            </a:r>
            <a:endParaRPr/>
          </a:p>
        </p:txBody>
      </p:sp>
      <p:sp>
        <p:nvSpPr>
          <p:cNvPr id="832" name="Google Shape;832;p23"/>
          <p:cNvSpPr/>
          <p:nvPr/>
        </p:nvSpPr>
        <p:spPr>
          <a:xfrm>
            <a:off x="4341813" y="2532063"/>
            <a:ext cx="282575"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Iowa</a:t>
            </a:r>
            <a:endParaRPr/>
          </a:p>
        </p:txBody>
      </p:sp>
      <p:sp>
        <p:nvSpPr>
          <p:cNvPr id="833" name="Google Shape;833;p23"/>
          <p:cNvSpPr/>
          <p:nvPr/>
        </p:nvSpPr>
        <p:spPr>
          <a:xfrm>
            <a:off x="4572000" y="3679825"/>
            <a:ext cx="25400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Ark.</a:t>
            </a:r>
            <a:endParaRPr/>
          </a:p>
        </p:txBody>
      </p:sp>
      <p:sp>
        <p:nvSpPr>
          <p:cNvPr id="834" name="Google Shape;834;p23"/>
          <p:cNvSpPr/>
          <p:nvPr/>
        </p:nvSpPr>
        <p:spPr>
          <a:xfrm>
            <a:off x="4572000" y="4216400"/>
            <a:ext cx="2540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  La.</a:t>
            </a:r>
            <a:endParaRPr/>
          </a:p>
        </p:txBody>
      </p:sp>
      <p:sp>
        <p:nvSpPr>
          <p:cNvPr id="835" name="Google Shape;835;p23"/>
          <p:cNvSpPr/>
          <p:nvPr/>
        </p:nvSpPr>
        <p:spPr>
          <a:xfrm>
            <a:off x="4799013" y="2159000"/>
            <a:ext cx="26352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Wis.</a:t>
            </a:r>
            <a:endParaRPr/>
          </a:p>
        </p:txBody>
      </p:sp>
      <p:sp>
        <p:nvSpPr>
          <p:cNvPr id="836" name="Google Shape;836;p23"/>
          <p:cNvSpPr/>
          <p:nvPr/>
        </p:nvSpPr>
        <p:spPr>
          <a:xfrm>
            <a:off x="5029200" y="2844800"/>
            <a:ext cx="1603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Ill.</a:t>
            </a:r>
            <a:endParaRPr/>
          </a:p>
        </p:txBody>
      </p:sp>
      <p:sp>
        <p:nvSpPr>
          <p:cNvPr id="837" name="Google Shape;837;p23"/>
          <p:cNvSpPr/>
          <p:nvPr/>
        </p:nvSpPr>
        <p:spPr>
          <a:xfrm>
            <a:off x="5484813" y="2997200"/>
            <a:ext cx="153987"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In.</a:t>
            </a:r>
            <a:endParaRPr/>
          </a:p>
        </p:txBody>
      </p:sp>
      <p:sp>
        <p:nvSpPr>
          <p:cNvPr id="838" name="Google Shape;838;p23"/>
          <p:cNvSpPr/>
          <p:nvPr/>
        </p:nvSpPr>
        <p:spPr>
          <a:xfrm>
            <a:off x="5715000" y="2781300"/>
            <a:ext cx="2825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Ohio</a:t>
            </a:r>
            <a:endParaRPr/>
          </a:p>
        </p:txBody>
      </p:sp>
      <p:sp>
        <p:nvSpPr>
          <p:cNvPr id="839" name="Google Shape;839;p23"/>
          <p:cNvSpPr/>
          <p:nvPr/>
        </p:nvSpPr>
        <p:spPr>
          <a:xfrm>
            <a:off x="5029200" y="3987800"/>
            <a:ext cx="2143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Ms.</a:t>
            </a:r>
            <a:endParaRPr/>
          </a:p>
        </p:txBody>
      </p:sp>
      <p:sp>
        <p:nvSpPr>
          <p:cNvPr id="840" name="Google Shape;840;p23"/>
          <p:cNvSpPr/>
          <p:nvPr/>
        </p:nvSpPr>
        <p:spPr>
          <a:xfrm>
            <a:off x="5484813" y="3903663"/>
            <a:ext cx="17780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Al.</a:t>
            </a:r>
            <a:endParaRPr/>
          </a:p>
        </p:txBody>
      </p:sp>
      <p:sp>
        <p:nvSpPr>
          <p:cNvPr id="841" name="Google Shape;841;p23"/>
          <p:cNvSpPr/>
          <p:nvPr/>
        </p:nvSpPr>
        <p:spPr>
          <a:xfrm>
            <a:off x="5257800" y="3530600"/>
            <a:ext cx="325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Tenn.</a:t>
            </a:r>
            <a:endParaRPr/>
          </a:p>
        </p:txBody>
      </p:sp>
      <p:sp>
        <p:nvSpPr>
          <p:cNvPr id="842" name="Google Shape;842;p23"/>
          <p:cNvSpPr/>
          <p:nvPr/>
        </p:nvSpPr>
        <p:spPr>
          <a:xfrm>
            <a:off x="5715000" y="3225800"/>
            <a:ext cx="20796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Ky.</a:t>
            </a:r>
            <a:endParaRPr/>
          </a:p>
        </p:txBody>
      </p:sp>
      <p:sp>
        <p:nvSpPr>
          <p:cNvPr id="843" name="Google Shape;843;p23"/>
          <p:cNvSpPr/>
          <p:nvPr/>
        </p:nvSpPr>
        <p:spPr>
          <a:xfrm>
            <a:off x="6400800" y="3073400"/>
            <a:ext cx="198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Va.</a:t>
            </a:r>
            <a:endParaRPr/>
          </a:p>
        </p:txBody>
      </p:sp>
      <p:sp>
        <p:nvSpPr>
          <p:cNvPr id="844" name="Google Shape;844;p23"/>
          <p:cNvSpPr/>
          <p:nvPr/>
        </p:nvSpPr>
        <p:spPr>
          <a:xfrm>
            <a:off x="6172200" y="2990850"/>
            <a:ext cx="195263" cy="1047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WV</a:t>
            </a:r>
            <a:endParaRPr/>
          </a:p>
        </p:txBody>
      </p:sp>
      <p:sp>
        <p:nvSpPr>
          <p:cNvPr id="845" name="Google Shape;845;p23"/>
          <p:cNvSpPr/>
          <p:nvPr/>
        </p:nvSpPr>
        <p:spPr>
          <a:xfrm>
            <a:off x="6400800" y="2536825"/>
            <a:ext cx="176213"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Pa.</a:t>
            </a:r>
            <a:endParaRPr/>
          </a:p>
        </p:txBody>
      </p:sp>
      <p:sp>
        <p:nvSpPr>
          <p:cNvPr id="846" name="Google Shape;846;p23"/>
          <p:cNvSpPr/>
          <p:nvPr/>
        </p:nvSpPr>
        <p:spPr>
          <a:xfrm>
            <a:off x="6400800" y="2324100"/>
            <a:ext cx="27305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N.Y.</a:t>
            </a:r>
            <a:endParaRPr/>
          </a:p>
        </p:txBody>
      </p:sp>
      <p:sp>
        <p:nvSpPr>
          <p:cNvPr id="847" name="Google Shape;847;p23"/>
          <p:cNvSpPr/>
          <p:nvPr/>
        </p:nvSpPr>
        <p:spPr>
          <a:xfrm>
            <a:off x="7086600" y="1701800"/>
            <a:ext cx="2222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Me.</a:t>
            </a:r>
            <a:endParaRPr/>
          </a:p>
        </p:txBody>
      </p:sp>
      <p:sp>
        <p:nvSpPr>
          <p:cNvPr id="848" name="Google Shape;848;p23"/>
          <p:cNvSpPr/>
          <p:nvPr/>
        </p:nvSpPr>
        <p:spPr>
          <a:xfrm>
            <a:off x="4559300" y="3235325"/>
            <a:ext cx="2317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Mo.</a:t>
            </a:r>
            <a:endParaRPr/>
          </a:p>
        </p:txBody>
      </p:sp>
      <p:sp>
        <p:nvSpPr>
          <p:cNvPr id="849" name="Google Shape;849;p23"/>
          <p:cNvSpPr/>
          <p:nvPr/>
        </p:nvSpPr>
        <p:spPr>
          <a:xfrm>
            <a:off x="5484813" y="2387600"/>
            <a:ext cx="368300" cy="1825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Mich.</a:t>
            </a:r>
            <a:endParaRPr/>
          </a:p>
        </p:txBody>
      </p:sp>
      <p:sp>
        <p:nvSpPr>
          <p:cNvPr id="850" name="Google Shape;850;p23"/>
          <p:cNvSpPr/>
          <p:nvPr/>
        </p:nvSpPr>
        <p:spPr>
          <a:xfrm>
            <a:off x="5943600" y="3987800"/>
            <a:ext cx="198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Ga.</a:t>
            </a:r>
            <a:endParaRPr/>
          </a:p>
        </p:txBody>
      </p:sp>
      <p:sp>
        <p:nvSpPr>
          <p:cNvPr id="851" name="Google Shape;851;p23"/>
          <p:cNvSpPr/>
          <p:nvPr/>
        </p:nvSpPr>
        <p:spPr>
          <a:xfrm>
            <a:off x="6400800" y="3455988"/>
            <a:ext cx="26511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N.C.</a:t>
            </a:r>
            <a:endParaRPr/>
          </a:p>
        </p:txBody>
      </p:sp>
      <p:sp>
        <p:nvSpPr>
          <p:cNvPr id="852" name="Google Shape;852;p23"/>
          <p:cNvSpPr/>
          <p:nvPr/>
        </p:nvSpPr>
        <p:spPr>
          <a:xfrm>
            <a:off x="6172200" y="3759200"/>
            <a:ext cx="261938" cy="182563"/>
          </a:xfrm>
          <a:prstGeom prst="rect">
            <a:avLst/>
          </a:prstGeom>
          <a:solidFill>
            <a:schemeClr val="accen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S.C.</a:t>
            </a:r>
            <a:endParaRPr/>
          </a:p>
        </p:txBody>
      </p:sp>
      <p:sp>
        <p:nvSpPr>
          <p:cNvPr id="853" name="Google Shape;853;p23"/>
          <p:cNvSpPr/>
          <p:nvPr/>
        </p:nvSpPr>
        <p:spPr>
          <a:xfrm>
            <a:off x="7315200" y="2844800"/>
            <a:ext cx="2651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D.C.</a:t>
            </a:r>
            <a:endParaRPr/>
          </a:p>
        </p:txBody>
      </p:sp>
      <p:sp>
        <p:nvSpPr>
          <p:cNvPr id="854" name="Google Shape;854;p23"/>
          <p:cNvSpPr/>
          <p:nvPr/>
        </p:nvSpPr>
        <p:spPr>
          <a:xfrm>
            <a:off x="7086600" y="2971800"/>
            <a:ext cx="457200" cy="0"/>
          </a:xfrm>
          <a:custGeom>
            <a:avLst/>
            <a:gdLst/>
            <a:ahLst/>
            <a:cxnLst/>
            <a:rect l="l" t="t" r="r" b="b"/>
            <a:pathLst>
              <a:path w="288" h="120000" extrusionOk="0">
                <a:moveTo>
                  <a:pt x="0" y="0"/>
                </a:moveTo>
                <a:lnTo>
                  <a:pt x="288"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5" name="Google Shape;855;p23"/>
          <p:cNvSpPr/>
          <p:nvPr/>
        </p:nvSpPr>
        <p:spPr>
          <a:xfrm>
            <a:off x="6629400" y="2971800"/>
            <a:ext cx="457200" cy="457200"/>
          </a:xfrm>
          <a:custGeom>
            <a:avLst/>
            <a:gdLst/>
            <a:ahLst/>
            <a:cxnLst/>
            <a:rect l="l" t="t" r="r" b="b"/>
            <a:pathLst>
              <a:path w="288" h="288" extrusionOk="0">
                <a:moveTo>
                  <a:pt x="0" y="0"/>
                </a:moveTo>
                <a:lnTo>
                  <a:pt x="288" y="288"/>
                </a:lnTo>
              </a:path>
            </a:pathLst>
          </a:custGeom>
          <a:solidFill>
            <a:schemeClr val="folHlink"/>
          </a:solidFill>
          <a:ln w="100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6" name="Google Shape;856;p23"/>
          <p:cNvSpPr/>
          <p:nvPr/>
        </p:nvSpPr>
        <p:spPr>
          <a:xfrm>
            <a:off x="7086600" y="3302000"/>
            <a:ext cx="23177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Md.</a:t>
            </a:r>
            <a:endParaRPr/>
          </a:p>
        </p:txBody>
      </p:sp>
      <p:sp>
        <p:nvSpPr>
          <p:cNvPr id="857" name="Google Shape;857;p23"/>
          <p:cNvSpPr/>
          <p:nvPr/>
        </p:nvSpPr>
        <p:spPr>
          <a:xfrm>
            <a:off x="6858000" y="2971800"/>
            <a:ext cx="457200" cy="228600"/>
          </a:xfrm>
          <a:custGeom>
            <a:avLst/>
            <a:gdLst/>
            <a:ahLst/>
            <a:cxnLst/>
            <a:rect l="l" t="t" r="r" b="b"/>
            <a:pathLst>
              <a:path w="288" h="144" extrusionOk="0">
                <a:moveTo>
                  <a:pt x="0" y="0"/>
                </a:moveTo>
                <a:lnTo>
                  <a:pt x="288" y="144"/>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8" name="Google Shape;858;p23"/>
          <p:cNvSpPr/>
          <p:nvPr/>
        </p:nvSpPr>
        <p:spPr>
          <a:xfrm>
            <a:off x="7315200" y="3073400"/>
            <a:ext cx="23812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Del.</a:t>
            </a:r>
            <a:endParaRPr/>
          </a:p>
        </p:txBody>
      </p:sp>
      <p:sp>
        <p:nvSpPr>
          <p:cNvPr id="859" name="Google Shape;859;p23"/>
          <p:cNvSpPr/>
          <p:nvPr/>
        </p:nvSpPr>
        <p:spPr>
          <a:xfrm>
            <a:off x="6858000" y="2743200"/>
            <a:ext cx="457200" cy="0"/>
          </a:xfrm>
          <a:custGeom>
            <a:avLst/>
            <a:gdLst/>
            <a:ahLst/>
            <a:cxnLst/>
            <a:rect l="l" t="t" r="r" b="b"/>
            <a:pathLst>
              <a:path w="288" h="120000" extrusionOk="0">
                <a:moveTo>
                  <a:pt x="0" y="0"/>
                </a:moveTo>
                <a:lnTo>
                  <a:pt x="288"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0" name="Google Shape;860;p23"/>
          <p:cNvSpPr/>
          <p:nvPr/>
        </p:nvSpPr>
        <p:spPr>
          <a:xfrm>
            <a:off x="7315200" y="2616200"/>
            <a:ext cx="2270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N.J.</a:t>
            </a:r>
            <a:endParaRPr/>
          </a:p>
        </p:txBody>
      </p:sp>
      <p:sp>
        <p:nvSpPr>
          <p:cNvPr id="861" name="Google Shape;861;p23"/>
          <p:cNvSpPr/>
          <p:nvPr/>
        </p:nvSpPr>
        <p:spPr>
          <a:xfrm>
            <a:off x="6400800" y="1600200"/>
            <a:ext cx="457200" cy="457200"/>
          </a:xfrm>
          <a:custGeom>
            <a:avLst/>
            <a:gdLst/>
            <a:ahLst/>
            <a:cxnLst/>
            <a:rect l="l" t="t" r="r" b="b"/>
            <a:pathLst>
              <a:path w="288" h="288" extrusionOk="0">
                <a:moveTo>
                  <a:pt x="288" y="288"/>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2" name="Google Shape;862;p23"/>
          <p:cNvSpPr/>
          <p:nvPr/>
        </p:nvSpPr>
        <p:spPr>
          <a:xfrm>
            <a:off x="6172200" y="1473200"/>
            <a:ext cx="1762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Vt.</a:t>
            </a:r>
            <a:endParaRPr/>
          </a:p>
        </p:txBody>
      </p:sp>
      <p:sp>
        <p:nvSpPr>
          <p:cNvPr id="863" name="Google Shape;863;p23"/>
          <p:cNvSpPr/>
          <p:nvPr/>
        </p:nvSpPr>
        <p:spPr>
          <a:xfrm>
            <a:off x="6858000" y="1600200"/>
            <a:ext cx="228600" cy="457200"/>
          </a:xfrm>
          <a:custGeom>
            <a:avLst/>
            <a:gdLst/>
            <a:ahLst/>
            <a:cxnLst/>
            <a:rect l="l" t="t" r="r" b="b"/>
            <a:pathLst>
              <a:path w="144" h="288" extrusionOk="0">
                <a:moveTo>
                  <a:pt x="144" y="288"/>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4" name="Google Shape;864;p23"/>
          <p:cNvSpPr/>
          <p:nvPr/>
        </p:nvSpPr>
        <p:spPr>
          <a:xfrm>
            <a:off x="6629400" y="1473200"/>
            <a:ext cx="2730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N.H.</a:t>
            </a:r>
            <a:endParaRPr/>
          </a:p>
        </p:txBody>
      </p:sp>
      <p:sp>
        <p:nvSpPr>
          <p:cNvPr id="865" name="Google Shape;865;p23"/>
          <p:cNvSpPr/>
          <p:nvPr/>
        </p:nvSpPr>
        <p:spPr>
          <a:xfrm>
            <a:off x="7086600" y="2057400"/>
            <a:ext cx="685800" cy="228600"/>
          </a:xfrm>
          <a:custGeom>
            <a:avLst/>
            <a:gdLst/>
            <a:ahLst/>
            <a:cxnLst/>
            <a:rect l="l" t="t" r="r" b="b"/>
            <a:pathLst>
              <a:path w="432" h="144" extrusionOk="0">
                <a:moveTo>
                  <a:pt x="0" y="144"/>
                </a:moveTo>
                <a:lnTo>
                  <a:pt x="432" y="0"/>
                </a:lnTo>
              </a:path>
            </a:pathLst>
          </a:custGeom>
          <a:solidFill>
            <a:srgbClr val="3399FF"/>
          </a:solid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6" name="Google Shape;866;p23"/>
          <p:cNvSpPr/>
          <p:nvPr/>
        </p:nvSpPr>
        <p:spPr>
          <a:xfrm>
            <a:off x="7772400" y="1930400"/>
            <a:ext cx="3317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Mass.</a:t>
            </a:r>
            <a:endParaRPr/>
          </a:p>
        </p:txBody>
      </p:sp>
      <p:sp>
        <p:nvSpPr>
          <p:cNvPr id="867" name="Google Shape;867;p23"/>
          <p:cNvSpPr/>
          <p:nvPr/>
        </p:nvSpPr>
        <p:spPr>
          <a:xfrm>
            <a:off x="7086600" y="2286000"/>
            <a:ext cx="0" cy="0"/>
          </a:xfrm>
          <a:custGeom>
            <a:avLst/>
            <a:gdLst/>
            <a:ahLst/>
            <a:cxnLst/>
            <a:rect l="l" t="t" r="r" b="b"/>
            <a:pathLst>
              <a:path w="120000" h="120000" extrusionOk="0">
                <a:moveTo>
                  <a:pt x="0" y="0"/>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8" name="Google Shape;868;p23"/>
          <p:cNvSpPr/>
          <p:nvPr/>
        </p:nvSpPr>
        <p:spPr>
          <a:xfrm>
            <a:off x="7162800" y="2362200"/>
            <a:ext cx="609600" cy="152400"/>
          </a:xfrm>
          <a:custGeom>
            <a:avLst/>
            <a:gdLst/>
            <a:ahLst/>
            <a:cxnLst/>
            <a:rect l="l" t="t" r="r" b="b"/>
            <a:pathLst>
              <a:path w="432" h="108" extrusionOk="0">
                <a:moveTo>
                  <a:pt x="0" y="0"/>
                </a:moveTo>
                <a:lnTo>
                  <a:pt x="432" y="108"/>
                </a:lnTo>
              </a:path>
            </a:pathLst>
          </a:custGeom>
          <a:solidFill>
            <a:schemeClr val="folHlink"/>
          </a:solid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9" name="Google Shape;869;p23"/>
          <p:cNvSpPr/>
          <p:nvPr/>
        </p:nvSpPr>
        <p:spPr>
          <a:xfrm>
            <a:off x="7772400" y="2387600"/>
            <a:ext cx="1397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RI</a:t>
            </a:r>
            <a:endParaRPr/>
          </a:p>
        </p:txBody>
      </p:sp>
      <p:sp>
        <p:nvSpPr>
          <p:cNvPr id="870" name="Google Shape;870;p23"/>
          <p:cNvSpPr/>
          <p:nvPr/>
        </p:nvSpPr>
        <p:spPr>
          <a:xfrm>
            <a:off x="6858000" y="2514600"/>
            <a:ext cx="228600" cy="0"/>
          </a:xfrm>
          <a:custGeom>
            <a:avLst/>
            <a:gdLst/>
            <a:ahLst/>
            <a:cxnLst/>
            <a:rect l="l" t="t" r="r" b="b"/>
            <a:pathLst>
              <a:path w="144" h="120000" extrusionOk="0">
                <a:moveTo>
                  <a:pt x="0" y="0"/>
                </a:moveTo>
                <a:lnTo>
                  <a:pt x="144"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1" name="Google Shape;871;p23"/>
          <p:cNvSpPr/>
          <p:nvPr/>
        </p:nvSpPr>
        <p:spPr>
          <a:xfrm>
            <a:off x="7010400" y="2286000"/>
            <a:ext cx="182563" cy="182563"/>
          </a:xfrm>
          <a:prstGeom prst="rect">
            <a:avLst/>
          </a:prstGeom>
          <a:solidFill>
            <a:schemeClr val="accen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Ct.</a:t>
            </a:r>
            <a:endParaRPr/>
          </a:p>
        </p:txBody>
      </p:sp>
      <p:sp>
        <p:nvSpPr>
          <p:cNvPr id="872" name="Google Shape;872;p23"/>
          <p:cNvSpPr/>
          <p:nvPr/>
        </p:nvSpPr>
        <p:spPr>
          <a:xfrm>
            <a:off x="228600" y="4673600"/>
            <a:ext cx="4064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Hawaii</a:t>
            </a:r>
            <a:endParaRPr/>
          </a:p>
        </p:txBody>
      </p:sp>
      <p:sp>
        <p:nvSpPr>
          <p:cNvPr id="873" name="Google Shape;873;p23"/>
          <p:cNvSpPr/>
          <p:nvPr/>
        </p:nvSpPr>
        <p:spPr>
          <a:xfrm>
            <a:off x="228600" y="5359400"/>
            <a:ext cx="3921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Alaska</a:t>
            </a:r>
            <a:endParaRPr/>
          </a:p>
        </p:txBody>
      </p:sp>
      <p:sp>
        <p:nvSpPr>
          <p:cNvPr id="874" name="Google Shape;874;p23"/>
          <p:cNvSpPr/>
          <p:nvPr/>
        </p:nvSpPr>
        <p:spPr>
          <a:xfrm>
            <a:off x="3886200" y="3690938"/>
            <a:ext cx="30956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Okla.</a:t>
            </a:r>
            <a:endParaRPr/>
          </a:p>
        </p:txBody>
      </p:sp>
      <p:sp>
        <p:nvSpPr>
          <p:cNvPr id="875" name="Google Shape;875;p23"/>
          <p:cNvSpPr txBox="1"/>
          <p:nvPr/>
        </p:nvSpPr>
        <p:spPr>
          <a:xfrm>
            <a:off x="4592753" y="5472906"/>
            <a:ext cx="3306763" cy="1219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	Community Corrections covered under law</a:t>
            </a:r>
            <a:endParaRPr/>
          </a:p>
          <a:p>
            <a:pPr marL="0" marR="0" lvl="0" indent="0" algn="l" rtl="0">
              <a:spcBef>
                <a:spcPts val="0"/>
              </a:spcBef>
              <a:spcAft>
                <a:spcPts val="0"/>
              </a:spcAft>
              <a:buNone/>
            </a:pPr>
            <a:endParaRPr sz="1000" b="1" i="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	Not community corrections specific- general language used 	(i.e.: supervision”</a:t>
            </a:r>
            <a:endParaRPr/>
          </a:p>
          <a:p>
            <a:pPr marL="0" marR="0" lvl="0" indent="0" algn="l" rtl="0">
              <a:spcBef>
                <a:spcPts val="0"/>
              </a:spcBef>
              <a:spcAft>
                <a:spcPts val="0"/>
              </a:spcAft>
              <a:buNone/>
            </a:pPr>
            <a:endParaRPr sz="1000" b="1" i="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	Community Corrections specifically not covered</a:t>
            </a:r>
            <a:endParaRPr/>
          </a:p>
          <a:p>
            <a:pPr marL="0" marR="0" lvl="0" indent="0" algn="l" rtl="0">
              <a:spcBef>
                <a:spcPts val="0"/>
              </a:spcBef>
              <a:spcAft>
                <a:spcPts val="0"/>
              </a:spcAft>
              <a:buNone/>
            </a:pPr>
            <a:endParaRPr sz="1000" b="1" i="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	Community Corrections not mentioned by law</a:t>
            </a:r>
            <a:endParaRPr/>
          </a:p>
        </p:txBody>
      </p:sp>
      <p:sp>
        <p:nvSpPr>
          <p:cNvPr id="876" name="Google Shape;876;p23"/>
          <p:cNvSpPr/>
          <p:nvPr/>
        </p:nvSpPr>
        <p:spPr>
          <a:xfrm>
            <a:off x="4211753" y="5853906"/>
            <a:ext cx="284163" cy="69850"/>
          </a:xfrm>
          <a:prstGeom prst="rect">
            <a:avLst/>
          </a:prstGeom>
          <a:solidFill>
            <a:srgbClr val="3399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7" name="Google Shape;877;p23"/>
          <p:cNvSpPr/>
          <p:nvPr/>
        </p:nvSpPr>
        <p:spPr>
          <a:xfrm>
            <a:off x="4211753" y="5549106"/>
            <a:ext cx="284163" cy="69850"/>
          </a:xfrm>
          <a:prstGeom prst="rect">
            <a:avLst/>
          </a:prstGeom>
          <a:solidFill>
            <a:srgbClr val="FF00FF"/>
          </a:solidFill>
          <a:ln w="10025" cap="flat" cmpd="sng">
            <a:solidFill>
              <a:srgbClr val="3399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23"/>
          <p:cNvSpPr/>
          <p:nvPr/>
        </p:nvSpPr>
        <p:spPr>
          <a:xfrm>
            <a:off x="4211753" y="6234906"/>
            <a:ext cx="263525" cy="68263"/>
          </a:xfrm>
          <a:prstGeom prst="rect">
            <a:avLst/>
          </a:prstGeom>
          <a:solidFill>
            <a:schemeClr val="accent2"/>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9" name="Google Shape;879;p23"/>
          <p:cNvSpPr/>
          <p:nvPr/>
        </p:nvSpPr>
        <p:spPr>
          <a:xfrm>
            <a:off x="4211753" y="6615906"/>
            <a:ext cx="263525" cy="68263"/>
          </a:xfrm>
          <a:prstGeom prst="rect">
            <a:avLst/>
          </a:prstGeom>
          <a:solidFill>
            <a:schemeClr val="accent1"/>
          </a:solidFill>
          <a:ln w="99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0" name="Google Shape;880;p23"/>
          <p:cNvSpPr/>
          <p:nvPr/>
        </p:nvSpPr>
        <p:spPr>
          <a:xfrm>
            <a:off x="4086341" y="5396706"/>
            <a:ext cx="4011612" cy="1347788"/>
          </a:xfrm>
          <a:prstGeom prst="rect">
            <a:avLst/>
          </a:prstGeom>
          <a:no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23"/>
          <p:cNvSpPr/>
          <p:nvPr/>
        </p:nvSpPr>
        <p:spPr>
          <a:xfrm>
            <a:off x="1600200" y="1631950"/>
            <a:ext cx="392113" cy="1825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Wash.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2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sz="3200"/>
              <a:t>States that Cover Juvenile Justice Agencies</a:t>
            </a:r>
            <a:endParaRPr/>
          </a:p>
        </p:txBody>
      </p:sp>
      <p:sp>
        <p:nvSpPr>
          <p:cNvPr id="887" name="Google Shape;887;p2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888" name="Google Shape;888;p2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F574F"/>
              </a:buClr>
              <a:buSzPts val="2400"/>
              <a:buFont typeface="Verdana"/>
              <a:buNone/>
            </a:pPr>
            <a:endParaRPr/>
          </a:p>
        </p:txBody>
      </p:sp>
      <p:sp>
        <p:nvSpPr>
          <p:cNvPr id="889" name="Google Shape;889;p24"/>
          <p:cNvSpPr txBox="1"/>
          <p:nvPr/>
        </p:nvSpPr>
        <p:spPr>
          <a:xfrm>
            <a:off x="7239000" y="6400800"/>
            <a:ext cx="19050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24</a:t>
            </a:fld>
            <a:endParaRPr sz="1400">
              <a:solidFill>
                <a:schemeClr val="dk1"/>
              </a:solidFill>
              <a:latin typeface="Calibri"/>
              <a:ea typeface="Calibri"/>
              <a:cs typeface="Calibri"/>
              <a:sym typeface="Calibri"/>
            </a:endParaRPr>
          </a:p>
        </p:txBody>
      </p:sp>
      <p:sp>
        <p:nvSpPr>
          <p:cNvPr id="890" name="Google Shape;890;p24"/>
          <p:cNvSpPr/>
          <p:nvPr/>
        </p:nvSpPr>
        <p:spPr>
          <a:xfrm>
            <a:off x="6438900" y="5286375"/>
            <a:ext cx="19050" cy="6350"/>
          </a:xfrm>
          <a:custGeom>
            <a:avLst/>
            <a:gdLst/>
            <a:ahLst/>
            <a:cxnLst/>
            <a:rect l="l" t="t" r="r" b="b"/>
            <a:pathLst>
              <a:path w="12" h="4" extrusionOk="0">
                <a:moveTo>
                  <a:pt x="12" y="0"/>
                </a:moveTo>
                <a:lnTo>
                  <a:pt x="0" y="4"/>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1" name="Google Shape;891;p24"/>
          <p:cNvSpPr/>
          <p:nvPr/>
        </p:nvSpPr>
        <p:spPr>
          <a:xfrm>
            <a:off x="6411913" y="5302250"/>
            <a:ext cx="11112" cy="1588"/>
          </a:xfrm>
          <a:custGeom>
            <a:avLst/>
            <a:gdLst/>
            <a:ahLst/>
            <a:cxnLst/>
            <a:rect l="l" t="t" r="r" b="b"/>
            <a:pathLst>
              <a:path w="7" h="1" extrusionOk="0">
                <a:moveTo>
                  <a:pt x="7" y="0"/>
                </a:moveTo>
                <a:lnTo>
                  <a:pt x="0" y="1"/>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2" name="Google Shape;892;p24"/>
          <p:cNvSpPr/>
          <p:nvPr/>
        </p:nvSpPr>
        <p:spPr>
          <a:xfrm>
            <a:off x="42863" y="6235700"/>
            <a:ext cx="2867025" cy="468313"/>
          </a:xfrm>
          <a:prstGeom prst="rect">
            <a:avLst/>
          </a:prstGeom>
          <a:solidFill>
            <a:srgbClr val="CCCCCC"/>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3" name="Google Shape;893;p24"/>
          <p:cNvSpPr/>
          <p:nvPr/>
        </p:nvSpPr>
        <p:spPr>
          <a:xfrm>
            <a:off x="46038" y="4362450"/>
            <a:ext cx="1047750" cy="681038"/>
          </a:xfrm>
          <a:prstGeom prst="rect">
            <a:avLst/>
          </a:prstGeom>
          <a:solidFill>
            <a:srgbClr val="FFFF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4" name="Google Shape;894;p24"/>
          <p:cNvSpPr/>
          <p:nvPr/>
        </p:nvSpPr>
        <p:spPr>
          <a:xfrm>
            <a:off x="42863" y="5081588"/>
            <a:ext cx="2865437" cy="1109662"/>
          </a:xfrm>
          <a:prstGeom prst="rect">
            <a:avLst/>
          </a:prstGeom>
          <a:solidFill>
            <a:srgbClr val="FFFF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5" name="Google Shape;895;p24"/>
          <p:cNvSpPr/>
          <p:nvPr/>
        </p:nvSpPr>
        <p:spPr>
          <a:xfrm>
            <a:off x="1169988" y="3670300"/>
            <a:ext cx="28575" cy="23813"/>
          </a:xfrm>
          <a:custGeom>
            <a:avLst/>
            <a:gdLst/>
            <a:ahLst/>
            <a:cxnLst/>
            <a:rect l="l" t="t" r="r" b="b"/>
            <a:pathLst>
              <a:path w="18" h="15" extrusionOk="0">
                <a:moveTo>
                  <a:pt x="17" y="3"/>
                </a:moveTo>
                <a:lnTo>
                  <a:pt x="8" y="0"/>
                </a:lnTo>
                <a:lnTo>
                  <a:pt x="1" y="2"/>
                </a:lnTo>
                <a:lnTo>
                  <a:pt x="0" y="6"/>
                </a:lnTo>
                <a:lnTo>
                  <a:pt x="2" y="12"/>
                </a:lnTo>
                <a:lnTo>
                  <a:pt x="7" y="15"/>
                </a:lnTo>
                <a:lnTo>
                  <a:pt x="14" y="12"/>
                </a:lnTo>
                <a:lnTo>
                  <a:pt x="18" y="7"/>
                </a:lnTo>
                <a:lnTo>
                  <a:pt x="18" y="4"/>
                </a:lnTo>
                <a:lnTo>
                  <a:pt x="17"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6" name="Google Shape;896;p24"/>
          <p:cNvSpPr/>
          <p:nvPr/>
        </p:nvSpPr>
        <p:spPr>
          <a:xfrm>
            <a:off x="1227138" y="3644900"/>
            <a:ext cx="30162" cy="34925"/>
          </a:xfrm>
          <a:custGeom>
            <a:avLst/>
            <a:gdLst/>
            <a:ahLst/>
            <a:cxnLst/>
            <a:rect l="l" t="t" r="r" b="b"/>
            <a:pathLst>
              <a:path w="19" h="22" extrusionOk="0">
                <a:moveTo>
                  <a:pt x="19" y="20"/>
                </a:moveTo>
                <a:lnTo>
                  <a:pt x="10" y="22"/>
                </a:lnTo>
                <a:lnTo>
                  <a:pt x="2" y="17"/>
                </a:lnTo>
                <a:lnTo>
                  <a:pt x="0" y="6"/>
                </a:lnTo>
                <a:lnTo>
                  <a:pt x="7" y="0"/>
                </a:lnTo>
                <a:lnTo>
                  <a:pt x="17" y="9"/>
                </a:lnTo>
                <a:lnTo>
                  <a:pt x="19" y="16"/>
                </a:lnTo>
                <a:lnTo>
                  <a:pt x="19" y="2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7" name="Google Shape;897;p24"/>
          <p:cNvSpPr/>
          <p:nvPr/>
        </p:nvSpPr>
        <p:spPr>
          <a:xfrm>
            <a:off x="1230313" y="3802063"/>
            <a:ext cx="23812" cy="23812"/>
          </a:xfrm>
          <a:custGeom>
            <a:avLst/>
            <a:gdLst/>
            <a:ahLst/>
            <a:cxnLst/>
            <a:rect l="l" t="t" r="r" b="b"/>
            <a:pathLst>
              <a:path w="15" h="15" extrusionOk="0">
                <a:moveTo>
                  <a:pt x="0" y="3"/>
                </a:moveTo>
                <a:lnTo>
                  <a:pt x="7" y="0"/>
                </a:lnTo>
                <a:lnTo>
                  <a:pt x="15" y="4"/>
                </a:lnTo>
                <a:lnTo>
                  <a:pt x="10" y="15"/>
                </a:lnTo>
                <a:lnTo>
                  <a:pt x="0" y="10"/>
                </a:lnTo>
                <a:lnTo>
                  <a:pt x="0" y="6"/>
                </a:lnTo>
                <a:lnTo>
                  <a:pt x="0"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8" name="Google Shape;898;p24"/>
          <p:cNvSpPr/>
          <p:nvPr/>
        </p:nvSpPr>
        <p:spPr>
          <a:xfrm>
            <a:off x="1384300" y="3808413"/>
            <a:ext cx="25400" cy="22225"/>
          </a:xfrm>
          <a:custGeom>
            <a:avLst/>
            <a:gdLst/>
            <a:ahLst/>
            <a:cxnLst/>
            <a:rect l="l" t="t" r="r" b="b"/>
            <a:pathLst>
              <a:path w="16" h="14" extrusionOk="0">
                <a:moveTo>
                  <a:pt x="0" y="4"/>
                </a:moveTo>
                <a:lnTo>
                  <a:pt x="5" y="0"/>
                </a:lnTo>
                <a:lnTo>
                  <a:pt x="15" y="1"/>
                </a:lnTo>
                <a:lnTo>
                  <a:pt x="16" y="10"/>
                </a:lnTo>
                <a:lnTo>
                  <a:pt x="9" y="14"/>
                </a:lnTo>
                <a:lnTo>
                  <a:pt x="3" y="11"/>
                </a:lnTo>
                <a:lnTo>
                  <a:pt x="0" y="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9" name="Google Shape;899;p24"/>
          <p:cNvSpPr/>
          <p:nvPr/>
        </p:nvSpPr>
        <p:spPr>
          <a:xfrm>
            <a:off x="1358900" y="3873500"/>
            <a:ext cx="20638" cy="22225"/>
          </a:xfrm>
          <a:custGeom>
            <a:avLst/>
            <a:gdLst/>
            <a:ahLst/>
            <a:cxnLst/>
            <a:rect l="l" t="t" r="r" b="b"/>
            <a:pathLst>
              <a:path w="13" h="14" extrusionOk="0">
                <a:moveTo>
                  <a:pt x="0" y="7"/>
                </a:moveTo>
                <a:lnTo>
                  <a:pt x="7" y="0"/>
                </a:lnTo>
                <a:lnTo>
                  <a:pt x="12" y="3"/>
                </a:lnTo>
                <a:lnTo>
                  <a:pt x="13" y="8"/>
                </a:lnTo>
                <a:lnTo>
                  <a:pt x="7" y="10"/>
                </a:lnTo>
                <a:lnTo>
                  <a:pt x="4" y="14"/>
                </a:lnTo>
                <a:lnTo>
                  <a:pt x="0" y="9"/>
                </a:lnTo>
                <a:lnTo>
                  <a:pt x="0" y="7"/>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0" name="Google Shape;900;p24"/>
          <p:cNvSpPr/>
          <p:nvPr/>
        </p:nvSpPr>
        <p:spPr>
          <a:xfrm>
            <a:off x="990600" y="2286000"/>
            <a:ext cx="989013" cy="1701800"/>
          </a:xfrm>
          <a:custGeom>
            <a:avLst/>
            <a:gdLst/>
            <a:ahLst/>
            <a:cxnLst/>
            <a:rect l="l" t="t" r="r" b="b"/>
            <a:pathLst>
              <a:path w="623" h="1072" extrusionOk="0">
                <a:moveTo>
                  <a:pt x="60" y="0"/>
                </a:moveTo>
                <a:lnTo>
                  <a:pt x="348" y="74"/>
                </a:lnTo>
                <a:lnTo>
                  <a:pt x="286" y="364"/>
                </a:lnTo>
                <a:lnTo>
                  <a:pt x="596" y="852"/>
                </a:lnTo>
                <a:lnTo>
                  <a:pt x="600" y="859"/>
                </a:lnTo>
                <a:lnTo>
                  <a:pt x="600" y="879"/>
                </a:lnTo>
                <a:lnTo>
                  <a:pt x="600" y="885"/>
                </a:lnTo>
                <a:lnTo>
                  <a:pt x="602" y="893"/>
                </a:lnTo>
                <a:lnTo>
                  <a:pt x="606" y="900"/>
                </a:lnTo>
                <a:lnTo>
                  <a:pt x="610" y="905"/>
                </a:lnTo>
                <a:lnTo>
                  <a:pt x="612" y="911"/>
                </a:lnTo>
                <a:lnTo>
                  <a:pt x="615" y="916"/>
                </a:lnTo>
                <a:lnTo>
                  <a:pt x="619" y="919"/>
                </a:lnTo>
                <a:lnTo>
                  <a:pt x="622" y="925"/>
                </a:lnTo>
                <a:lnTo>
                  <a:pt x="623" y="929"/>
                </a:lnTo>
                <a:lnTo>
                  <a:pt x="620" y="931"/>
                </a:lnTo>
                <a:lnTo>
                  <a:pt x="607" y="938"/>
                </a:lnTo>
                <a:lnTo>
                  <a:pt x="591" y="941"/>
                </a:lnTo>
                <a:lnTo>
                  <a:pt x="585" y="953"/>
                </a:lnTo>
                <a:lnTo>
                  <a:pt x="579" y="965"/>
                </a:lnTo>
                <a:lnTo>
                  <a:pt x="574" y="986"/>
                </a:lnTo>
                <a:lnTo>
                  <a:pt x="571" y="1012"/>
                </a:lnTo>
                <a:lnTo>
                  <a:pt x="564" y="1028"/>
                </a:lnTo>
                <a:lnTo>
                  <a:pt x="555" y="1033"/>
                </a:lnTo>
                <a:lnTo>
                  <a:pt x="555" y="1036"/>
                </a:lnTo>
                <a:lnTo>
                  <a:pt x="555" y="1041"/>
                </a:lnTo>
                <a:lnTo>
                  <a:pt x="564" y="1044"/>
                </a:lnTo>
                <a:lnTo>
                  <a:pt x="568" y="1050"/>
                </a:lnTo>
                <a:lnTo>
                  <a:pt x="569" y="1057"/>
                </a:lnTo>
                <a:lnTo>
                  <a:pt x="563" y="1060"/>
                </a:lnTo>
                <a:lnTo>
                  <a:pt x="549" y="1071"/>
                </a:lnTo>
                <a:lnTo>
                  <a:pt x="543" y="1072"/>
                </a:lnTo>
                <a:lnTo>
                  <a:pt x="543" y="1062"/>
                </a:lnTo>
                <a:lnTo>
                  <a:pt x="543" y="1060"/>
                </a:lnTo>
                <a:lnTo>
                  <a:pt x="336" y="1036"/>
                </a:lnTo>
                <a:lnTo>
                  <a:pt x="336" y="1024"/>
                </a:lnTo>
                <a:lnTo>
                  <a:pt x="339" y="1016"/>
                </a:lnTo>
                <a:lnTo>
                  <a:pt x="334" y="973"/>
                </a:lnTo>
                <a:lnTo>
                  <a:pt x="324" y="952"/>
                </a:lnTo>
                <a:lnTo>
                  <a:pt x="312" y="940"/>
                </a:lnTo>
                <a:lnTo>
                  <a:pt x="312" y="934"/>
                </a:lnTo>
                <a:lnTo>
                  <a:pt x="309" y="916"/>
                </a:lnTo>
                <a:lnTo>
                  <a:pt x="299" y="909"/>
                </a:lnTo>
                <a:lnTo>
                  <a:pt x="284" y="894"/>
                </a:lnTo>
                <a:lnTo>
                  <a:pt x="277" y="891"/>
                </a:lnTo>
                <a:lnTo>
                  <a:pt x="277" y="887"/>
                </a:lnTo>
                <a:lnTo>
                  <a:pt x="276" y="882"/>
                </a:lnTo>
                <a:lnTo>
                  <a:pt x="261" y="871"/>
                </a:lnTo>
                <a:lnTo>
                  <a:pt x="232" y="846"/>
                </a:lnTo>
                <a:lnTo>
                  <a:pt x="226" y="839"/>
                </a:lnTo>
                <a:lnTo>
                  <a:pt x="213" y="834"/>
                </a:lnTo>
                <a:lnTo>
                  <a:pt x="172" y="796"/>
                </a:lnTo>
                <a:lnTo>
                  <a:pt x="166" y="791"/>
                </a:lnTo>
                <a:lnTo>
                  <a:pt x="152" y="784"/>
                </a:lnTo>
                <a:lnTo>
                  <a:pt x="140" y="782"/>
                </a:lnTo>
                <a:lnTo>
                  <a:pt x="133" y="778"/>
                </a:lnTo>
                <a:lnTo>
                  <a:pt x="127" y="770"/>
                </a:lnTo>
                <a:lnTo>
                  <a:pt x="123" y="759"/>
                </a:lnTo>
                <a:lnTo>
                  <a:pt x="127" y="750"/>
                </a:lnTo>
                <a:lnTo>
                  <a:pt x="139" y="732"/>
                </a:lnTo>
                <a:lnTo>
                  <a:pt x="136" y="717"/>
                </a:lnTo>
                <a:lnTo>
                  <a:pt x="132" y="703"/>
                </a:lnTo>
                <a:lnTo>
                  <a:pt x="126" y="688"/>
                </a:lnTo>
                <a:lnTo>
                  <a:pt x="99" y="654"/>
                </a:lnTo>
                <a:lnTo>
                  <a:pt x="94" y="645"/>
                </a:lnTo>
                <a:lnTo>
                  <a:pt x="93" y="625"/>
                </a:lnTo>
                <a:lnTo>
                  <a:pt x="86" y="617"/>
                </a:lnTo>
                <a:lnTo>
                  <a:pt x="81" y="612"/>
                </a:lnTo>
                <a:lnTo>
                  <a:pt x="74" y="605"/>
                </a:lnTo>
                <a:lnTo>
                  <a:pt x="74" y="600"/>
                </a:lnTo>
                <a:lnTo>
                  <a:pt x="73" y="588"/>
                </a:lnTo>
                <a:lnTo>
                  <a:pt x="71" y="579"/>
                </a:lnTo>
                <a:lnTo>
                  <a:pt x="67" y="568"/>
                </a:lnTo>
                <a:lnTo>
                  <a:pt x="63" y="561"/>
                </a:lnTo>
                <a:lnTo>
                  <a:pt x="63" y="556"/>
                </a:lnTo>
                <a:lnTo>
                  <a:pt x="67" y="547"/>
                </a:lnTo>
                <a:lnTo>
                  <a:pt x="70" y="544"/>
                </a:lnTo>
                <a:lnTo>
                  <a:pt x="88" y="541"/>
                </a:lnTo>
                <a:lnTo>
                  <a:pt x="97" y="534"/>
                </a:lnTo>
                <a:lnTo>
                  <a:pt x="97" y="532"/>
                </a:lnTo>
                <a:lnTo>
                  <a:pt x="85" y="521"/>
                </a:lnTo>
                <a:lnTo>
                  <a:pt x="74" y="505"/>
                </a:lnTo>
                <a:lnTo>
                  <a:pt x="68" y="491"/>
                </a:lnTo>
                <a:lnTo>
                  <a:pt x="66" y="476"/>
                </a:lnTo>
                <a:lnTo>
                  <a:pt x="65" y="456"/>
                </a:lnTo>
                <a:lnTo>
                  <a:pt x="62" y="442"/>
                </a:lnTo>
                <a:lnTo>
                  <a:pt x="62" y="436"/>
                </a:lnTo>
                <a:lnTo>
                  <a:pt x="65" y="430"/>
                </a:lnTo>
                <a:lnTo>
                  <a:pt x="73" y="436"/>
                </a:lnTo>
                <a:lnTo>
                  <a:pt x="83" y="442"/>
                </a:lnTo>
                <a:lnTo>
                  <a:pt x="87" y="448"/>
                </a:lnTo>
                <a:lnTo>
                  <a:pt x="90" y="450"/>
                </a:lnTo>
                <a:lnTo>
                  <a:pt x="96" y="450"/>
                </a:lnTo>
                <a:lnTo>
                  <a:pt x="99" y="450"/>
                </a:lnTo>
                <a:lnTo>
                  <a:pt x="99" y="437"/>
                </a:lnTo>
                <a:lnTo>
                  <a:pt x="99" y="431"/>
                </a:lnTo>
                <a:lnTo>
                  <a:pt x="99" y="427"/>
                </a:lnTo>
                <a:lnTo>
                  <a:pt x="93" y="421"/>
                </a:lnTo>
                <a:lnTo>
                  <a:pt x="89" y="412"/>
                </a:lnTo>
                <a:lnTo>
                  <a:pt x="89" y="406"/>
                </a:lnTo>
                <a:lnTo>
                  <a:pt x="89" y="403"/>
                </a:lnTo>
                <a:lnTo>
                  <a:pt x="98" y="406"/>
                </a:lnTo>
                <a:lnTo>
                  <a:pt x="108" y="411"/>
                </a:lnTo>
                <a:lnTo>
                  <a:pt x="108" y="403"/>
                </a:lnTo>
                <a:lnTo>
                  <a:pt x="108" y="400"/>
                </a:lnTo>
                <a:lnTo>
                  <a:pt x="105" y="391"/>
                </a:lnTo>
                <a:lnTo>
                  <a:pt x="94" y="385"/>
                </a:lnTo>
                <a:lnTo>
                  <a:pt x="86" y="379"/>
                </a:lnTo>
                <a:lnTo>
                  <a:pt x="76" y="376"/>
                </a:lnTo>
                <a:lnTo>
                  <a:pt x="72" y="376"/>
                </a:lnTo>
                <a:lnTo>
                  <a:pt x="71" y="376"/>
                </a:lnTo>
                <a:lnTo>
                  <a:pt x="71" y="382"/>
                </a:lnTo>
                <a:lnTo>
                  <a:pt x="72" y="388"/>
                </a:lnTo>
                <a:lnTo>
                  <a:pt x="72" y="394"/>
                </a:lnTo>
                <a:lnTo>
                  <a:pt x="73" y="403"/>
                </a:lnTo>
                <a:lnTo>
                  <a:pt x="71" y="406"/>
                </a:lnTo>
                <a:lnTo>
                  <a:pt x="64" y="412"/>
                </a:lnTo>
                <a:lnTo>
                  <a:pt x="58" y="412"/>
                </a:lnTo>
                <a:lnTo>
                  <a:pt x="51" y="406"/>
                </a:lnTo>
                <a:lnTo>
                  <a:pt x="45" y="403"/>
                </a:lnTo>
                <a:lnTo>
                  <a:pt x="45" y="394"/>
                </a:lnTo>
                <a:lnTo>
                  <a:pt x="45" y="391"/>
                </a:lnTo>
                <a:lnTo>
                  <a:pt x="38" y="383"/>
                </a:lnTo>
                <a:lnTo>
                  <a:pt x="36" y="381"/>
                </a:lnTo>
                <a:lnTo>
                  <a:pt x="32" y="375"/>
                </a:lnTo>
                <a:lnTo>
                  <a:pt x="31" y="363"/>
                </a:lnTo>
                <a:lnTo>
                  <a:pt x="31" y="357"/>
                </a:lnTo>
                <a:lnTo>
                  <a:pt x="35" y="357"/>
                </a:lnTo>
                <a:lnTo>
                  <a:pt x="40" y="353"/>
                </a:lnTo>
                <a:lnTo>
                  <a:pt x="43" y="345"/>
                </a:lnTo>
                <a:lnTo>
                  <a:pt x="35" y="330"/>
                </a:lnTo>
                <a:lnTo>
                  <a:pt x="27" y="321"/>
                </a:lnTo>
                <a:lnTo>
                  <a:pt x="25" y="316"/>
                </a:lnTo>
                <a:lnTo>
                  <a:pt x="25" y="306"/>
                </a:lnTo>
                <a:lnTo>
                  <a:pt x="21" y="290"/>
                </a:lnTo>
                <a:lnTo>
                  <a:pt x="16" y="277"/>
                </a:lnTo>
                <a:lnTo>
                  <a:pt x="12" y="267"/>
                </a:lnTo>
                <a:lnTo>
                  <a:pt x="12" y="243"/>
                </a:lnTo>
                <a:lnTo>
                  <a:pt x="17" y="224"/>
                </a:lnTo>
                <a:lnTo>
                  <a:pt x="19" y="207"/>
                </a:lnTo>
                <a:lnTo>
                  <a:pt x="23" y="201"/>
                </a:lnTo>
                <a:lnTo>
                  <a:pt x="19" y="187"/>
                </a:lnTo>
                <a:lnTo>
                  <a:pt x="10" y="172"/>
                </a:lnTo>
                <a:lnTo>
                  <a:pt x="7" y="166"/>
                </a:lnTo>
                <a:lnTo>
                  <a:pt x="7" y="157"/>
                </a:lnTo>
                <a:lnTo>
                  <a:pt x="0" y="148"/>
                </a:lnTo>
                <a:lnTo>
                  <a:pt x="0" y="142"/>
                </a:lnTo>
                <a:lnTo>
                  <a:pt x="0" y="131"/>
                </a:lnTo>
                <a:lnTo>
                  <a:pt x="7" y="104"/>
                </a:lnTo>
                <a:lnTo>
                  <a:pt x="12" y="93"/>
                </a:lnTo>
                <a:lnTo>
                  <a:pt x="15" y="86"/>
                </a:lnTo>
                <a:lnTo>
                  <a:pt x="17" y="86"/>
                </a:lnTo>
                <a:lnTo>
                  <a:pt x="21" y="93"/>
                </a:lnTo>
                <a:lnTo>
                  <a:pt x="24" y="101"/>
                </a:lnTo>
                <a:lnTo>
                  <a:pt x="24" y="103"/>
                </a:lnTo>
                <a:lnTo>
                  <a:pt x="31" y="103"/>
                </a:lnTo>
                <a:lnTo>
                  <a:pt x="34" y="103"/>
                </a:lnTo>
                <a:lnTo>
                  <a:pt x="36" y="95"/>
                </a:lnTo>
                <a:lnTo>
                  <a:pt x="43" y="65"/>
                </a:lnTo>
                <a:lnTo>
                  <a:pt x="51" y="39"/>
                </a:lnTo>
                <a:lnTo>
                  <a:pt x="58" y="10"/>
                </a:lnTo>
                <a:lnTo>
                  <a:pt x="60" y="0"/>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1" name="Google Shape;901;p24"/>
          <p:cNvSpPr/>
          <p:nvPr/>
        </p:nvSpPr>
        <p:spPr>
          <a:xfrm>
            <a:off x="1066800" y="1666875"/>
            <a:ext cx="954088" cy="828675"/>
          </a:xfrm>
          <a:custGeom>
            <a:avLst/>
            <a:gdLst/>
            <a:ahLst/>
            <a:cxnLst/>
            <a:rect l="l" t="t" r="r" b="b"/>
            <a:pathLst>
              <a:path w="601" h="522" extrusionOk="0">
                <a:moveTo>
                  <a:pt x="3" y="397"/>
                </a:moveTo>
                <a:lnTo>
                  <a:pt x="3" y="378"/>
                </a:lnTo>
                <a:lnTo>
                  <a:pt x="1" y="366"/>
                </a:lnTo>
                <a:lnTo>
                  <a:pt x="0" y="359"/>
                </a:lnTo>
                <a:lnTo>
                  <a:pt x="0" y="351"/>
                </a:lnTo>
                <a:lnTo>
                  <a:pt x="1" y="340"/>
                </a:lnTo>
                <a:lnTo>
                  <a:pt x="0" y="309"/>
                </a:lnTo>
                <a:lnTo>
                  <a:pt x="0" y="291"/>
                </a:lnTo>
                <a:lnTo>
                  <a:pt x="0" y="289"/>
                </a:lnTo>
                <a:lnTo>
                  <a:pt x="1" y="286"/>
                </a:lnTo>
                <a:lnTo>
                  <a:pt x="10" y="281"/>
                </a:lnTo>
                <a:lnTo>
                  <a:pt x="21" y="275"/>
                </a:lnTo>
                <a:lnTo>
                  <a:pt x="28" y="271"/>
                </a:lnTo>
                <a:lnTo>
                  <a:pt x="33" y="265"/>
                </a:lnTo>
                <a:lnTo>
                  <a:pt x="39" y="259"/>
                </a:lnTo>
                <a:lnTo>
                  <a:pt x="46" y="249"/>
                </a:lnTo>
                <a:lnTo>
                  <a:pt x="52" y="234"/>
                </a:lnTo>
                <a:lnTo>
                  <a:pt x="62" y="215"/>
                </a:lnTo>
                <a:lnTo>
                  <a:pt x="64" y="209"/>
                </a:lnTo>
                <a:lnTo>
                  <a:pt x="64" y="199"/>
                </a:lnTo>
                <a:lnTo>
                  <a:pt x="65" y="193"/>
                </a:lnTo>
                <a:lnTo>
                  <a:pt x="65" y="183"/>
                </a:lnTo>
                <a:lnTo>
                  <a:pt x="71" y="177"/>
                </a:lnTo>
                <a:lnTo>
                  <a:pt x="76" y="171"/>
                </a:lnTo>
                <a:lnTo>
                  <a:pt x="84" y="152"/>
                </a:lnTo>
                <a:lnTo>
                  <a:pt x="91" y="133"/>
                </a:lnTo>
                <a:lnTo>
                  <a:pt x="100" y="120"/>
                </a:lnTo>
                <a:lnTo>
                  <a:pt x="107" y="107"/>
                </a:lnTo>
                <a:lnTo>
                  <a:pt x="111" y="101"/>
                </a:lnTo>
                <a:lnTo>
                  <a:pt x="117" y="97"/>
                </a:lnTo>
                <a:lnTo>
                  <a:pt x="123" y="95"/>
                </a:lnTo>
                <a:lnTo>
                  <a:pt x="126" y="91"/>
                </a:lnTo>
                <a:lnTo>
                  <a:pt x="134" y="88"/>
                </a:lnTo>
                <a:lnTo>
                  <a:pt x="134" y="85"/>
                </a:lnTo>
                <a:lnTo>
                  <a:pt x="134" y="82"/>
                </a:lnTo>
                <a:lnTo>
                  <a:pt x="130" y="75"/>
                </a:lnTo>
                <a:lnTo>
                  <a:pt x="126" y="70"/>
                </a:lnTo>
                <a:lnTo>
                  <a:pt x="125" y="62"/>
                </a:lnTo>
                <a:lnTo>
                  <a:pt x="125" y="58"/>
                </a:lnTo>
                <a:lnTo>
                  <a:pt x="127" y="51"/>
                </a:lnTo>
                <a:lnTo>
                  <a:pt x="135" y="32"/>
                </a:lnTo>
                <a:lnTo>
                  <a:pt x="142" y="18"/>
                </a:lnTo>
                <a:lnTo>
                  <a:pt x="146" y="0"/>
                </a:lnTo>
                <a:lnTo>
                  <a:pt x="154" y="0"/>
                </a:lnTo>
                <a:lnTo>
                  <a:pt x="163" y="4"/>
                </a:lnTo>
                <a:lnTo>
                  <a:pt x="168" y="13"/>
                </a:lnTo>
                <a:lnTo>
                  <a:pt x="172" y="17"/>
                </a:lnTo>
                <a:lnTo>
                  <a:pt x="180" y="20"/>
                </a:lnTo>
                <a:lnTo>
                  <a:pt x="188" y="25"/>
                </a:lnTo>
                <a:lnTo>
                  <a:pt x="195" y="36"/>
                </a:lnTo>
                <a:lnTo>
                  <a:pt x="195" y="50"/>
                </a:lnTo>
                <a:lnTo>
                  <a:pt x="196" y="61"/>
                </a:lnTo>
                <a:lnTo>
                  <a:pt x="201" y="82"/>
                </a:lnTo>
                <a:lnTo>
                  <a:pt x="204" y="88"/>
                </a:lnTo>
                <a:lnTo>
                  <a:pt x="211" y="95"/>
                </a:lnTo>
                <a:lnTo>
                  <a:pt x="224" y="99"/>
                </a:lnTo>
                <a:lnTo>
                  <a:pt x="241" y="99"/>
                </a:lnTo>
                <a:lnTo>
                  <a:pt x="253" y="99"/>
                </a:lnTo>
                <a:lnTo>
                  <a:pt x="261" y="97"/>
                </a:lnTo>
                <a:lnTo>
                  <a:pt x="273" y="92"/>
                </a:lnTo>
                <a:lnTo>
                  <a:pt x="276" y="92"/>
                </a:lnTo>
                <a:lnTo>
                  <a:pt x="280" y="95"/>
                </a:lnTo>
                <a:lnTo>
                  <a:pt x="296" y="101"/>
                </a:lnTo>
                <a:lnTo>
                  <a:pt x="307" y="101"/>
                </a:lnTo>
                <a:lnTo>
                  <a:pt x="310" y="101"/>
                </a:lnTo>
                <a:lnTo>
                  <a:pt x="315" y="103"/>
                </a:lnTo>
                <a:lnTo>
                  <a:pt x="328" y="111"/>
                </a:lnTo>
                <a:lnTo>
                  <a:pt x="337" y="118"/>
                </a:lnTo>
                <a:lnTo>
                  <a:pt x="345" y="120"/>
                </a:lnTo>
                <a:lnTo>
                  <a:pt x="357" y="126"/>
                </a:lnTo>
                <a:lnTo>
                  <a:pt x="372" y="126"/>
                </a:lnTo>
                <a:lnTo>
                  <a:pt x="388" y="126"/>
                </a:lnTo>
                <a:lnTo>
                  <a:pt x="396" y="130"/>
                </a:lnTo>
                <a:lnTo>
                  <a:pt x="408" y="131"/>
                </a:lnTo>
                <a:lnTo>
                  <a:pt x="419" y="130"/>
                </a:lnTo>
                <a:lnTo>
                  <a:pt x="425" y="128"/>
                </a:lnTo>
                <a:lnTo>
                  <a:pt x="433" y="126"/>
                </a:lnTo>
                <a:lnTo>
                  <a:pt x="438" y="121"/>
                </a:lnTo>
                <a:lnTo>
                  <a:pt x="440" y="119"/>
                </a:lnTo>
                <a:lnTo>
                  <a:pt x="442" y="119"/>
                </a:lnTo>
                <a:lnTo>
                  <a:pt x="448" y="122"/>
                </a:lnTo>
                <a:lnTo>
                  <a:pt x="474" y="131"/>
                </a:lnTo>
                <a:lnTo>
                  <a:pt x="486" y="131"/>
                </a:lnTo>
                <a:lnTo>
                  <a:pt x="493" y="132"/>
                </a:lnTo>
                <a:lnTo>
                  <a:pt x="505" y="132"/>
                </a:lnTo>
                <a:lnTo>
                  <a:pt x="515" y="132"/>
                </a:lnTo>
                <a:lnTo>
                  <a:pt x="517" y="132"/>
                </a:lnTo>
                <a:lnTo>
                  <a:pt x="527" y="136"/>
                </a:lnTo>
                <a:lnTo>
                  <a:pt x="546" y="142"/>
                </a:lnTo>
                <a:lnTo>
                  <a:pt x="562" y="145"/>
                </a:lnTo>
                <a:lnTo>
                  <a:pt x="578" y="148"/>
                </a:lnTo>
                <a:lnTo>
                  <a:pt x="583" y="150"/>
                </a:lnTo>
                <a:lnTo>
                  <a:pt x="590" y="153"/>
                </a:lnTo>
                <a:lnTo>
                  <a:pt x="593" y="156"/>
                </a:lnTo>
                <a:lnTo>
                  <a:pt x="599" y="162"/>
                </a:lnTo>
                <a:lnTo>
                  <a:pt x="601" y="173"/>
                </a:lnTo>
                <a:lnTo>
                  <a:pt x="601" y="180"/>
                </a:lnTo>
                <a:lnTo>
                  <a:pt x="601" y="186"/>
                </a:lnTo>
                <a:lnTo>
                  <a:pt x="596" y="204"/>
                </a:lnTo>
                <a:lnTo>
                  <a:pt x="592" y="210"/>
                </a:lnTo>
                <a:lnTo>
                  <a:pt x="587" y="219"/>
                </a:lnTo>
                <a:lnTo>
                  <a:pt x="575" y="231"/>
                </a:lnTo>
                <a:lnTo>
                  <a:pt x="568" y="237"/>
                </a:lnTo>
                <a:lnTo>
                  <a:pt x="546" y="261"/>
                </a:lnTo>
                <a:lnTo>
                  <a:pt x="539" y="274"/>
                </a:lnTo>
                <a:lnTo>
                  <a:pt x="534" y="287"/>
                </a:lnTo>
                <a:lnTo>
                  <a:pt x="530" y="324"/>
                </a:lnTo>
                <a:lnTo>
                  <a:pt x="532" y="334"/>
                </a:lnTo>
                <a:lnTo>
                  <a:pt x="534" y="343"/>
                </a:lnTo>
                <a:lnTo>
                  <a:pt x="534" y="351"/>
                </a:lnTo>
                <a:lnTo>
                  <a:pt x="534" y="355"/>
                </a:lnTo>
                <a:lnTo>
                  <a:pt x="531" y="361"/>
                </a:lnTo>
                <a:lnTo>
                  <a:pt x="481" y="522"/>
                </a:lnTo>
                <a:lnTo>
                  <a:pt x="288" y="471"/>
                </a:lnTo>
                <a:lnTo>
                  <a:pt x="10" y="400"/>
                </a:lnTo>
                <a:lnTo>
                  <a:pt x="3" y="397"/>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2" name="Google Shape;902;p24"/>
          <p:cNvSpPr/>
          <p:nvPr/>
        </p:nvSpPr>
        <p:spPr>
          <a:xfrm>
            <a:off x="1450975" y="1339850"/>
            <a:ext cx="15875" cy="12700"/>
          </a:xfrm>
          <a:custGeom>
            <a:avLst/>
            <a:gdLst/>
            <a:ahLst/>
            <a:cxnLst/>
            <a:rect l="l" t="t" r="r" b="b"/>
            <a:pathLst>
              <a:path w="10" h="8" extrusionOk="0">
                <a:moveTo>
                  <a:pt x="6" y="0"/>
                </a:moveTo>
                <a:lnTo>
                  <a:pt x="3" y="0"/>
                </a:lnTo>
                <a:lnTo>
                  <a:pt x="0" y="1"/>
                </a:lnTo>
                <a:lnTo>
                  <a:pt x="0" y="4"/>
                </a:lnTo>
                <a:lnTo>
                  <a:pt x="0" y="6"/>
                </a:lnTo>
                <a:lnTo>
                  <a:pt x="3" y="8"/>
                </a:lnTo>
                <a:lnTo>
                  <a:pt x="6" y="8"/>
                </a:lnTo>
                <a:lnTo>
                  <a:pt x="10" y="6"/>
                </a:lnTo>
                <a:lnTo>
                  <a:pt x="10" y="5"/>
                </a:lnTo>
                <a:lnTo>
                  <a:pt x="7" y="3"/>
                </a:lnTo>
                <a:lnTo>
                  <a:pt x="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3" name="Google Shape;903;p24"/>
          <p:cNvSpPr/>
          <p:nvPr/>
        </p:nvSpPr>
        <p:spPr>
          <a:xfrm>
            <a:off x="1489075" y="1312863"/>
            <a:ext cx="11113" cy="12700"/>
          </a:xfrm>
          <a:custGeom>
            <a:avLst/>
            <a:gdLst/>
            <a:ahLst/>
            <a:cxnLst/>
            <a:rect l="l" t="t" r="r" b="b"/>
            <a:pathLst>
              <a:path w="7" h="8" extrusionOk="0">
                <a:moveTo>
                  <a:pt x="5" y="0"/>
                </a:moveTo>
                <a:lnTo>
                  <a:pt x="0" y="7"/>
                </a:lnTo>
                <a:lnTo>
                  <a:pt x="0" y="8"/>
                </a:lnTo>
                <a:lnTo>
                  <a:pt x="5" y="8"/>
                </a:lnTo>
                <a:lnTo>
                  <a:pt x="7" y="5"/>
                </a:lnTo>
                <a:lnTo>
                  <a:pt x="7" y="1"/>
                </a:lnTo>
                <a:lnTo>
                  <a:pt x="5"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4" name="Google Shape;904;p24"/>
          <p:cNvSpPr/>
          <p:nvPr/>
        </p:nvSpPr>
        <p:spPr>
          <a:xfrm>
            <a:off x="1489075" y="1377950"/>
            <a:ext cx="12700" cy="20638"/>
          </a:xfrm>
          <a:custGeom>
            <a:avLst/>
            <a:gdLst/>
            <a:ahLst/>
            <a:cxnLst/>
            <a:rect l="l" t="t" r="r" b="b"/>
            <a:pathLst>
              <a:path w="8" h="13" extrusionOk="0">
                <a:moveTo>
                  <a:pt x="4" y="0"/>
                </a:moveTo>
                <a:lnTo>
                  <a:pt x="0" y="2"/>
                </a:lnTo>
                <a:lnTo>
                  <a:pt x="0" y="5"/>
                </a:lnTo>
                <a:lnTo>
                  <a:pt x="5" y="13"/>
                </a:lnTo>
                <a:lnTo>
                  <a:pt x="8" y="12"/>
                </a:lnTo>
                <a:lnTo>
                  <a:pt x="8" y="7"/>
                </a:lnTo>
                <a:lnTo>
                  <a:pt x="6" y="2"/>
                </a:lnTo>
                <a:lnTo>
                  <a:pt x="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5" name="Google Shape;905;p24"/>
          <p:cNvSpPr/>
          <p:nvPr/>
        </p:nvSpPr>
        <p:spPr>
          <a:xfrm>
            <a:off x="1295400" y="1265238"/>
            <a:ext cx="806450" cy="636587"/>
          </a:xfrm>
          <a:custGeom>
            <a:avLst/>
            <a:gdLst/>
            <a:ahLst/>
            <a:cxnLst/>
            <a:rect l="l" t="t" r="r" b="b"/>
            <a:pathLst>
              <a:path w="508" h="401" extrusionOk="0">
                <a:moveTo>
                  <a:pt x="3" y="253"/>
                </a:moveTo>
                <a:lnTo>
                  <a:pt x="5" y="246"/>
                </a:lnTo>
                <a:lnTo>
                  <a:pt x="5" y="241"/>
                </a:lnTo>
                <a:lnTo>
                  <a:pt x="5" y="230"/>
                </a:lnTo>
                <a:lnTo>
                  <a:pt x="2" y="223"/>
                </a:lnTo>
                <a:lnTo>
                  <a:pt x="4" y="220"/>
                </a:lnTo>
                <a:lnTo>
                  <a:pt x="6" y="215"/>
                </a:lnTo>
                <a:lnTo>
                  <a:pt x="9" y="214"/>
                </a:lnTo>
                <a:lnTo>
                  <a:pt x="14" y="220"/>
                </a:lnTo>
                <a:lnTo>
                  <a:pt x="16" y="222"/>
                </a:lnTo>
                <a:lnTo>
                  <a:pt x="21" y="222"/>
                </a:lnTo>
                <a:lnTo>
                  <a:pt x="23" y="219"/>
                </a:lnTo>
                <a:lnTo>
                  <a:pt x="25" y="215"/>
                </a:lnTo>
                <a:lnTo>
                  <a:pt x="21" y="209"/>
                </a:lnTo>
                <a:lnTo>
                  <a:pt x="21" y="207"/>
                </a:lnTo>
                <a:lnTo>
                  <a:pt x="18" y="204"/>
                </a:lnTo>
                <a:lnTo>
                  <a:pt x="10" y="200"/>
                </a:lnTo>
                <a:lnTo>
                  <a:pt x="2" y="196"/>
                </a:lnTo>
                <a:lnTo>
                  <a:pt x="1" y="195"/>
                </a:lnTo>
                <a:lnTo>
                  <a:pt x="0" y="188"/>
                </a:lnTo>
                <a:lnTo>
                  <a:pt x="0" y="186"/>
                </a:lnTo>
                <a:lnTo>
                  <a:pt x="8" y="186"/>
                </a:lnTo>
                <a:lnTo>
                  <a:pt x="13" y="190"/>
                </a:lnTo>
                <a:lnTo>
                  <a:pt x="14" y="188"/>
                </a:lnTo>
                <a:lnTo>
                  <a:pt x="22" y="182"/>
                </a:lnTo>
                <a:lnTo>
                  <a:pt x="21" y="179"/>
                </a:lnTo>
                <a:lnTo>
                  <a:pt x="24" y="175"/>
                </a:lnTo>
                <a:lnTo>
                  <a:pt x="31" y="172"/>
                </a:lnTo>
                <a:lnTo>
                  <a:pt x="29" y="171"/>
                </a:lnTo>
                <a:lnTo>
                  <a:pt x="16" y="168"/>
                </a:lnTo>
                <a:lnTo>
                  <a:pt x="12" y="165"/>
                </a:lnTo>
                <a:lnTo>
                  <a:pt x="7" y="160"/>
                </a:lnTo>
                <a:lnTo>
                  <a:pt x="6" y="153"/>
                </a:lnTo>
                <a:lnTo>
                  <a:pt x="6" y="143"/>
                </a:lnTo>
                <a:lnTo>
                  <a:pt x="2" y="134"/>
                </a:lnTo>
                <a:lnTo>
                  <a:pt x="2" y="130"/>
                </a:lnTo>
                <a:lnTo>
                  <a:pt x="5" y="111"/>
                </a:lnTo>
                <a:lnTo>
                  <a:pt x="5" y="96"/>
                </a:lnTo>
                <a:lnTo>
                  <a:pt x="2" y="82"/>
                </a:lnTo>
                <a:lnTo>
                  <a:pt x="1" y="74"/>
                </a:lnTo>
                <a:lnTo>
                  <a:pt x="1" y="55"/>
                </a:lnTo>
                <a:lnTo>
                  <a:pt x="1" y="47"/>
                </a:lnTo>
                <a:lnTo>
                  <a:pt x="4" y="40"/>
                </a:lnTo>
                <a:lnTo>
                  <a:pt x="7" y="38"/>
                </a:lnTo>
                <a:lnTo>
                  <a:pt x="11" y="38"/>
                </a:lnTo>
                <a:lnTo>
                  <a:pt x="15" y="40"/>
                </a:lnTo>
                <a:lnTo>
                  <a:pt x="20" y="46"/>
                </a:lnTo>
                <a:lnTo>
                  <a:pt x="28" y="49"/>
                </a:lnTo>
                <a:lnTo>
                  <a:pt x="31" y="53"/>
                </a:lnTo>
                <a:lnTo>
                  <a:pt x="37" y="55"/>
                </a:lnTo>
                <a:lnTo>
                  <a:pt x="62" y="63"/>
                </a:lnTo>
                <a:lnTo>
                  <a:pt x="75" y="70"/>
                </a:lnTo>
                <a:lnTo>
                  <a:pt x="79" y="71"/>
                </a:lnTo>
                <a:lnTo>
                  <a:pt x="84" y="73"/>
                </a:lnTo>
                <a:lnTo>
                  <a:pt x="90" y="73"/>
                </a:lnTo>
                <a:lnTo>
                  <a:pt x="96" y="77"/>
                </a:lnTo>
                <a:lnTo>
                  <a:pt x="104" y="77"/>
                </a:lnTo>
                <a:lnTo>
                  <a:pt x="106" y="77"/>
                </a:lnTo>
                <a:lnTo>
                  <a:pt x="112" y="82"/>
                </a:lnTo>
                <a:lnTo>
                  <a:pt x="115" y="85"/>
                </a:lnTo>
                <a:lnTo>
                  <a:pt x="118" y="88"/>
                </a:lnTo>
                <a:lnTo>
                  <a:pt x="121" y="87"/>
                </a:lnTo>
                <a:lnTo>
                  <a:pt x="124" y="99"/>
                </a:lnTo>
                <a:lnTo>
                  <a:pt x="127" y="107"/>
                </a:lnTo>
                <a:lnTo>
                  <a:pt x="127" y="112"/>
                </a:lnTo>
                <a:lnTo>
                  <a:pt x="127" y="120"/>
                </a:lnTo>
                <a:lnTo>
                  <a:pt x="123" y="127"/>
                </a:lnTo>
                <a:lnTo>
                  <a:pt x="117" y="135"/>
                </a:lnTo>
                <a:lnTo>
                  <a:pt x="113" y="141"/>
                </a:lnTo>
                <a:lnTo>
                  <a:pt x="110" y="143"/>
                </a:lnTo>
                <a:lnTo>
                  <a:pt x="124" y="141"/>
                </a:lnTo>
                <a:lnTo>
                  <a:pt x="132" y="137"/>
                </a:lnTo>
                <a:lnTo>
                  <a:pt x="138" y="131"/>
                </a:lnTo>
                <a:lnTo>
                  <a:pt x="145" y="116"/>
                </a:lnTo>
                <a:lnTo>
                  <a:pt x="152" y="98"/>
                </a:lnTo>
                <a:lnTo>
                  <a:pt x="155" y="93"/>
                </a:lnTo>
                <a:lnTo>
                  <a:pt x="152" y="79"/>
                </a:lnTo>
                <a:lnTo>
                  <a:pt x="152" y="76"/>
                </a:lnTo>
                <a:lnTo>
                  <a:pt x="146" y="62"/>
                </a:lnTo>
                <a:lnTo>
                  <a:pt x="140" y="53"/>
                </a:lnTo>
                <a:lnTo>
                  <a:pt x="140" y="51"/>
                </a:lnTo>
                <a:lnTo>
                  <a:pt x="151" y="43"/>
                </a:lnTo>
                <a:lnTo>
                  <a:pt x="159" y="32"/>
                </a:lnTo>
                <a:lnTo>
                  <a:pt x="158" y="31"/>
                </a:lnTo>
                <a:lnTo>
                  <a:pt x="152" y="27"/>
                </a:lnTo>
                <a:lnTo>
                  <a:pt x="146" y="20"/>
                </a:lnTo>
                <a:lnTo>
                  <a:pt x="143" y="14"/>
                </a:lnTo>
                <a:lnTo>
                  <a:pt x="142" y="7"/>
                </a:lnTo>
                <a:lnTo>
                  <a:pt x="141" y="0"/>
                </a:lnTo>
                <a:lnTo>
                  <a:pt x="161" y="9"/>
                </a:lnTo>
                <a:lnTo>
                  <a:pt x="226" y="30"/>
                </a:lnTo>
                <a:lnTo>
                  <a:pt x="325" y="58"/>
                </a:lnTo>
                <a:lnTo>
                  <a:pt x="392" y="76"/>
                </a:lnTo>
                <a:lnTo>
                  <a:pt x="469" y="94"/>
                </a:lnTo>
                <a:lnTo>
                  <a:pt x="508" y="103"/>
                </a:lnTo>
                <a:lnTo>
                  <a:pt x="438" y="366"/>
                </a:lnTo>
                <a:lnTo>
                  <a:pt x="437" y="372"/>
                </a:lnTo>
                <a:lnTo>
                  <a:pt x="436" y="384"/>
                </a:lnTo>
                <a:lnTo>
                  <a:pt x="435" y="401"/>
                </a:lnTo>
                <a:lnTo>
                  <a:pt x="430" y="400"/>
                </a:lnTo>
                <a:lnTo>
                  <a:pt x="416" y="398"/>
                </a:lnTo>
                <a:lnTo>
                  <a:pt x="403" y="395"/>
                </a:lnTo>
                <a:lnTo>
                  <a:pt x="394" y="392"/>
                </a:lnTo>
                <a:lnTo>
                  <a:pt x="390" y="391"/>
                </a:lnTo>
                <a:lnTo>
                  <a:pt x="383" y="389"/>
                </a:lnTo>
                <a:lnTo>
                  <a:pt x="375" y="386"/>
                </a:lnTo>
                <a:lnTo>
                  <a:pt x="374" y="384"/>
                </a:lnTo>
                <a:lnTo>
                  <a:pt x="348" y="385"/>
                </a:lnTo>
                <a:lnTo>
                  <a:pt x="343" y="384"/>
                </a:lnTo>
                <a:lnTo>
                  <a:pt x="330" y="384"/>
                </a:lnTo>
                <a:lnTo>
                  <a:pt x="323" y="382"/>
                </a:lnTo>
                <a:lnTo>
                  <a:pt x="315" y="378"/>
                </a:lnTo>
                <a:lnTo>
                  <a:pt x="306" y="375"/>
                </a:lnTo>
                <a:lnTo>
                  <a:pt x="300" y="372"/>
                </a:lnTo>
                <a:lnTo>
                  <a:pt x="299" y="372"/>
                </a:lnTo>
                <a:lnTo>
                  <a:pt x="297" y="372"/>
                </a:lnTo>
                <a:lnTo>
                  <a:pt x="294" y="375"/>
                </a:lnTo>
                <a:lnTo>
                  <a:pt x="291" y="377"/>
                </a:lnTo>
                <a:lnTo>
                  <a:pt x="286" y="379"/>
                </a:lnTo>
                <a:lnTo>
                  <a:pt x="281" y="381"/>
                </a:lnTo>
                <a:lnTo>
                  <a:pt x="275" y="383"/>
                </a:lnTo>
                <a:lnTo>
                  <a:pt x="264" y="384"/>
                </a:lnTo>
                <a:lnTo>
                  <a:pt x="252" y="382"/>
                </a:lnTo>
                <a:lnTo>
                  <a:pt x="249" y="381"/>
                </a:lnTo>
                <a:lnTo>
                  <a:pt x="247" y="380"/>
                </a:lnTo>
                <a:lnTo>
                  <a:pt x="245" y="379"/>
                </a:lnTo>
                <a:lnTo>
                  <a:pt x="240" y="379"/>
                </a:lnTo>
                <a:lnTo>
                  <a:pt x="214" y="379"/>
                </a:lnTo>
                <a:lnTo>
                  <a:pt x="209" y="377"/>
                </a:lnTo>
                <a:lnTo>
                  <a:pt x="202" y="375"/>
                </a:lnTo>
                <a:lnTo>
                  <a:pt x="201" y="374"/>
                </a:lnTo>
                <a:lnTo>
                  <a:pt x="196" y="372"/>
                </a:lnTo>
                <a:lnTo>
                  <a:pt x="192" y="370"/>
                </a:lnTo>
                <a:lnTo>
                  <a:pt x="188" y="367"/>
                </a:lnTo>
                <a:lnTo>
                  <a:pt x="182" y="362"/>
                </a:lnTo>
                <a:lnTo>
                  <a:pt x="179" y="360"/>
                </a:lnTo>
                <a:lnTo>
                  <a:pt x="175" y="358"/>
                </a:lnTo>
                <a:lnTo>
                  <a:pt x="170" y="355"/>
                </a:lnTo>
                <a:lnTo>
                  <a:pt x="167" y="354"/>
                </a:lnTo>
                <a:lnTo>
                  <a:pt x="154" y="354"/>
                </a:lnTo>
                <a:lnTo>
                  <a:pt x="149" y="353"/>
                </a:lnTo>
                <a:lnTo>
                  <a:pt x="142" y="350"/>
                </a:lnTo>
                <a:lnTo>
                  <a:pt x="139" y="349"/>
                </a:lnTo>
                <a:lnTo>
                  <a:pt x="135" y="347"/>
                </a:lnTo>
                <a:lnTo>
                  <a:pt x="134" y="345"/>
                </a:lnTo>
                <a:lnTo>
                  <a:pt x="132" y="344"/>
                </a:lnTo>
                <a:lnTo>
                  <a:pt x="128" y="344"/>
                </a:lnTo>
                <a:lnTo>
                  <a:pt x="125" y="347"/>
                </a:lnTo>
                <a:lnTo>
                  <a:pt x="117" y="349"/>
                </a:lnTo>
                <a:lnTo>
                  <a:pt x="112" y="352"/>
                </a:lnTo>
                <a:lnTo>
                  <a:pt x="108" y="352"/>
                </a:lnTo>
                <a:lnTo>
                  <a:pt x="96" y="353"/>
                </a:lnTo>
                <a:lnTo>
                  <a:pt x="85" y="353"/>
                </a:lnTo>
                <a:lnTo>
                  <a:pt x="81" y="353"/>
                </a:lnTo>
                <a:lnTo>
                  <a:pt x="75" y="350"/>
                </a:lnTo>
                <a:lnTo>
                  <a:pt x="67" y="349"/>
                </a:lnTo>
                <a:lnTo>
                  <a:pt x="65" y="344"/>
                </a:lnTo>
                <a:lnTo>
                  <a:pt x="61" y="343"/>
                </a:lnTo>
                <a:lnTo>
                  <a:pt x="58" y="338"/>
                </a:lnTo>
                <a:lnTo>
                  <a:pt x="57" y="333"/>
                </a:lnTo>
                <a:lnTo>
                  <a:pt x="55" y="332"/>
                </a:lnTo>
                <a:lnTo>
                  <a:pt x="55" y="329"/>
                </a:lnTo>
                <a:lnTo>
                  <a:pt x="53" y="323"/>
                </a:lnTo>
                <a:lnTo>
                  <a:pt x="53" y="315"/>
                </a:lnTo>
                <a:lnTo>
                  <a:pt x="53" y="310"/>
                </a:lnTo>
                <a:lnTo>
                  <a:pt x="51" y="307"/>
                </a:lnTo>
                <a:lnTo>
                  <a:pt x="51" y="293"/>
                </a:lnTo>
                <a:lnTo>
                  <a:pt x="51" y="289"/>
                </a:lnTo>
                <a:lnTo>
                  <a:pt x="50" y="286"/>
                </a:lnTo>
                <a:lnTo>
                  <a:pt x="46" y="280"/>
                </a:lnTo>
                <a:lnTo>
                  <a:pt x="43" y="277"/>
                </a:lnTo>
                <a:lnTo>
                  <a:pt x="36" y="273"/>
                </a:lnTo>
                <a:lnTo>
                  <a:pt x="33" y="271"/>
                </a:lnTo>
                <a:lnTo>
                  <a:pt x="27" y="269"/>
                </a:lnTo>
                <a:lnTo>
                  <a:pt x="24" y="266"/>
                </a:lnTo>
                <a:lnTo>
                  <a:pt x="20" y="259"/>
                </a:lnTo>
                <a:lnTo>
                  <a:pt x="20" y="258"/>
                </a:lnTo>
                <a:lnTo>
                  <a:pt x="14" y="255"/>
                </a:lnTo>
                <a:lnTo>
                  <a:pt x="7" y="253"/>
                </a:lnTo>
                <a:lnTo>
                  <a:pt x="5" y="253"/>
                </a:lnTo>
                <a:lnTo>
                  <a:pt x="3" y="253"/>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6" name="Google Shape;906;p24"/>
          <p:cNvSpPr/>
          <p:nvPr/>
        </p:nvSpPr>
        <p:spPr>
          <a:xfrm>
            <a:off x="1828800" y="1427163"/>
            <a:ext cx="741363" cy="1200150"/>
          </a:xfrm>
          <a:custGeom>
            <a:avLst/>
            <a:gdLst/>
            <a:ahLst/>
            <a:cxnLst/>
            <a:rect l="l" t="t" r="r" b="b"/>
            <a:pathLst>
              <a:path w="467" h="756" extrusionOk="0">
                <a:moveTo>
                  <a:pt x="170" y="0"/>
                </a:moveTo>
                <a:lnTo>
                  <a:pt x="104" y="256"/>
                </a:lnTo>
                <a:lnTo>
                  <a:pt x="102" y="267"/>
                </a:lnTo>
                <a:lnTo>
                  <a:pt x="100" y="282"/>
                </a:lnTo>
                <a:lnTo>
                  <a:pt x="99" y="289"/>
                </a:lnTo>
                <a:lnTo>
                  <a:pt x="98" y="299"/>
                </a:lnTo>
                <a:lnTo>
                  <a:pt x="104" y="301"/>
                </a:lnTo>
                <a:lnTo>
                  <a:pt x="111" y="304"/>
                </a:lnTo>
                <a:lnTo>
                  <a:pt x="115" y="310"/>
                </a:lnTo>
                <a:lnTo>
                  <a:pt x="118" y="313"/>
                </a:lnTo>
                <a:lnTo>
                  <a:pt x="120" y="322"/>
                </a:lnTo>
                <a:lnTo>
                  <a:pt x="120" y="334"/>
                </a:lnTo>
                <a:lnTo>
                  <a:pt x="119" y="341"/>
                </a:lnTo>
                <a:lnTo>
                  <a:pt x="116" y="353"/>
                </a:lnTo>
                <a:lnTo>
                  <a:pt x="112" y="361"/>
                </a:lnTo>
                <a:lnTo>
                  <a:pt x="95" y="382"/>
                </a:lnTo>
                <a:lnTo>
                  <a:pt x="82" y="395"/>
                </a:lnTo>
                <a:lnTo>
                  <a:pt x="73" y="405"/>
                </a:lnTo>
                <a:lnTo>
                  <a:pt x="66" y="412"/>
                </a:lnTo>
                <a:lnTo>
                  <a:pt x="62" y="421"/>
                </a:lnTo>
                <a:lnTo>
                  <a:pt x="58" y="425"/>
                </a:lnTo>
                <a:lnTo>
                  <a:pt x="53" y="439"/>
                </a:lnTo>
                <a:lnTo>
                  <a:pt x="51" y="452"/>
                </a:lnTo>
                <a:lnTo>
                  <a:pt x="49" y="474"/>
                </a:lnTo>
                <a:lnTo>
                  <a:pt x="51" y="485"/>
                </a:lnTo>
                <a:lnTo>
                  <a:pt x="53" y="494"/>
                </a:lnTo>
                <a:lnTo>
                  <a:pt x="53" y="501"/>
                </a:lnTo>
                <a:lnTo>
                  <a:pt x="53" y="506"/>
                </a:lnTo>
                <a:lnTo>
                  <a:pt x="51" y="511"/>
                </a:lnTo>
                <a:lnTo>
                  <a:pt x="43" y="533"/>
                </a:lnTo>
                <a:lnTo>
                  <a:pt x="0" y="673"/>
                </a:lnTo>
                <a:lnTo>
                  <a:pt x="42" y="685"/>
                </a:lnTo>
                <a:lnTo>
                  <a:pt x="132" y="705"/>
                </a:lnTo>
                <a:lnTo>
                  <a:pt x="230" y="725"/>
                </a:lnTo>
                <a:lnTo>
                  <a:pt x="378" y="748"/>
                </a:lnTo>
                <a:lnTo>
                  <a:pt x="426" y="756"/>
                </a:lnTo>
                <a:lnTo>
                  <a:pt x="431" y="739"/>
                </a:lnTo>
                <a:lnTo>
                  <a:pt x="432" y="725"/>
                </a:lnTo>
                <a:lnTo>
                  <a:pt x="435" y="704"/>
                </a:lnTo>
                <a:lnTo>
                  <a:pt x="438" y="689"/>
                </a:lnTo>
                <a:lnTo>
                  <a:pt x="441" y="671"/>
                </a:lnTo>
                <a:lnTo>
                  <a:pt x="443" y="654"/>
                </a:lnTo>
                <a:lnTo>
                  <a:pt x="448" y="629"/>
                </a:lnTo>
                <a:lnTo>
                  <a:pt x="452" y="603"/>
                </a:lnTo>
                <a:lnTo>
                  <a:pt x="457" y="578"/>
                </a:lnTo>
                <a:lnTo>
                  <a:pt x="461" y="551"/>
                </a:lnTo>
                <a:lnTo>
                  <a:pt x="464" y="536"/>
                </a:lnTo>
                <a:lnTo>
                  <a:pt x="467" y="521"/>
                </a:lnTo>
                <a:lnTo>
                  <a:pt x="460" y="522"/>
                </a:lnTo>
                <a:lnTo>
                  <a:pt x="457" y="522"/>
                </a:lnTo>
                <a:lnTo>
                  <a:pt x="456" y="519"/>
                </a:lnTo>
                <a:lnTo>
                  <a:pt x="452" y="514"/>
                </a:lnTo>
                <a:lnTo>
                  <a:pt x="443" y="509"/>
                </a:lnTo>
                <a:lnTo>
                  <a:pt x="440" y="507"/>
                </a:lnTo>
                <a:lnTo>
                  <a:pt x="434" y="501"/>
                </a:lnTo>
                <a:lnTo>
                  <a:pt x="430" y="500"/>
                </a:lnTo>
                <a:lnTo>
                  <a:pt x="421" y="502"/>
                </a:lnTo>
                <a:lnTo>
                  <a:pt x="417" y="505"/>
                </a:lnTo>
                <a:lnTo>
                  <a:pt x="403" y="500"/>
                </a:lnTo>
                <a:lnTo>
                  <a:pt x="396" y="497"/>
                </a:lnTo>
                <a:lnTo>
                  <a:pt x="387" y="497"/>
                </a:lnTo>
                <a:lnTo>
                  <a:pt x="381" y="497"/>
                </a:lnTo>
                <a:lnTo>
                  <a:pt x="372" y="499"/>
                </a:lnTo>
                <a:lnTo>
                  <a:pt x="369" y="501"/>
                </a:lnTo>
                <a:lnTo>
                  <a:pt x="362" y="499"/>
                </a:lnTo>
                <a:lnTo>
                  <a:pt x="347" y="492"/>
                </a:lnTo>
                <a:lnTo>
                  <a:pt x="336" y="484"/>
                </a:lnTo>
                <a:lnTo>
                  <a:pt x="327" y="482"/>
                </a:lnTo>
                <a:lnTo>
                  <a:pt x="321" y="476"/>
                </a:lnTo>
                <a:lnTo>
                  <a:pt x="319" y="476"/>
                </a:lnTo>
                <a:lnTo>
                  <a:pt x="313" y="462"/>
                </a:lnTo>
                <a:lnTo>
                  <a:pt x="311" y="445"/>
                </a:lnTo>
                <a:lnTo>
                  <a:pt x="310" y="436"/>
                </a:lnTo>
                <a:lnTo>
                  <a:pt x="306" y="431"/>
                </a:lnTo>
                <a:lnTo>
                  <a:pt x="302" y="425"/>
                </a:lnTo>
                <a:lnTo>
                  <a:pt x="293" y="414"/>
                </a:lnTo>
                <a:lnTo>
                  <a:pt x="286" y="398"/>
                </a:lnTo>
                <a:lnTo>
                  <a:pt x="283" y="388"/>
                </a:lnTo>
                <a:lnTo>
                  <a:pt x="280" y="385"/>
                </a:lnTo>
                <a:lnTo>
                  <a:pt x="273" y="378"/>
                </a:lnTo>
                <a:lnTo>
                  <a:pt x="264" y="381"/>
                </a:lnTo>
                <a:lnTo>
                  <a:pt x="260" y="381"/>
                </a:lnTo>
                <a:lnTo>
                  <a:pt x="256" y="374"/>
                </a:lnTo>
                <a:lnTo>
                  <a:pt x="248" y="367"/>
                </a:lnTo>
                <a:lnTo>
                  <a:pt x="246" y="352"/>
                </a:lnTo>
                <a:lnTo>
                  <a:pt x="246" y="342"/>
                </a:lnTo>
                <a:lnTo>
                  <a:pt x="249" y="328"/>
                </a:lnTo>
                <a:lnTo>
                  <a:pt x="261" y="315"/>
                </a:lnTo>
                <a:lnTo>
                  <a:pt x="267" y="309"/>
                </a:lnTo>
                <a:lnTo>
                  <a:pt x="271" y="298"/>
                </a:lnTo>
                <a:lnTo>
                  <a:pt x="271" y="291"/>
                </a:lnTo>
                <a:lnTo>
                  <a:pt x="267" y="288"/>
                </a:lnTo>
                <a:lnTo>
                  <a:pt x="261" y="281"/>
                </a:lnTo>
                <a:lnTo>
                  <a:pt x="251" y="277"/>
                </a:lnTo>
                <a:lnTo>
                  <a:pt x="247" y="276"/>
                </a:lnTo>
                <a:lnTo>
                  <a:pt x="245" y="268"/>
                </a:lnTo>
                <a:lnTo>
                  <a:pt x="238" y="249"/>
                </a:lnTo>
                <a:lnTo>
                  <a:pt x="235" y="241"/>
                </a:lnTo>
                <a:lnTo>
                  <a:pt x="233" y="228"/>
                </a:lnTo>
                <a:lnTo>
                  <a:pt x="231" y="218"/>
                </a:lnTo>
                <a:lnTo>
                  <a:pt x="225" y="214"/>
                </a:lnTo>
                <a:lnTo>
                  <a:pt x="223" y="210"/>
                </a:lnTo>
                <a:lnTo>
                  <a:pt x="216" y="203"/>
                </a:lnTo>
                <a:lnTo>
                  <a:pt x="215" y="201"/>
                </a:lnTo>
                <a:lnTo>
                  <a:pt x="215" y="199"/>
                </a:lnTo>
                <a:lnTo>
                  <a:pt x="218" y="181"/>
                </a:lnTo>
                <a:lnTo>
                  <a:pt x="218" y="175"/>
                </a:lnTo>
                <a:lnTo>
                  <a:pt x="213" y="167"/>
                </a:lnTo>
                <a:lnTo>
                  <a:pt x="211" y="165"/>
                </a:lnTo>
                <a:lnTo>
                  <a:pt x="211" y="141"/>
                </a:lnTo>
                <a:lnTo>
                  <a:pt x="233" y="12"/>
                </a:lnTo>
                <a:lnTo>
                  <a:pt x="204" y="6"/>
                </a:lnTo>
                <a:lnTo>
                  <a:pt x="176" y="1"/>
                </a:lnTo>
                <a:lnTo>
                  <a:pt x="170" y="0"/>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7" name="Google Shape;907;p24"/>
          <p:cNvSpPr/>
          <p:nvPr/>
        </p:nvSpPr>
        <p:spPr>
          <a:xfrm>
            <a:off x="1431925" y="2416175"/>
            <a:ext cx="762000" cy="1238250"/>
          </a:xfrm>
          <a:custGeom>
            <a:avLst/>
            <a:gdLst/>
            <a:ahLst/>
            <a:cxnLst/>
            <a:rect l="l" t="t" r="r" b="b"/>
            <a:pathLst>
              <a:path w="480" h="780" extrusionOk="0">
                <a:moveTo>
                  <a:pt x="61" y="0"/>
                </a:moveTo>
                <a:lnTo>
                  <a:pt x="130" y="19"/>
                </a:lnTo>
                <a:lnTo>
                  <a:pt x="198" y="36"/>
                </a:lnTo>
                <a:lnTo>
                  <a:pt x="275" y="55"/>
                </a:lnTo>
                <a:lnTo>
                  <a:pt x="358" y="75"/>
                </a:lnTo>
                <a:lnTo>
                  <a:pt x="438" y="93"/>
                </a:lnTo>
                <a:lnTo>
                  <a:pt x="480" y="101"/>
                </a:lnTo>
                <a:lnTo>
                  <a:pt x="371" y="670"/>
                </a:lnTo>
                <a:lnTo>
                  <a:pt x="366" y="678"/>
                </a:lnTo>
                <a:lnTo>
                  <a:pt x="363" y="683"/>
                </a:lnTo>
                <a:lnTo>
                  <a:pt x="357" y="683"/>
                </a:lnTo>
                <a:lnTo>
                  <a:pt x="348" y="686"/>
                </a:lnTo>
                <a:lnTo>
                  <a:pt x="340" y="683"/>
                </a:lnTo>
                <a:lnTo>
                  <a:pt x="340" y="678"/>
                </a:lnTo>
                <a:lnTo>
                  <a:pt x="338" y="675"/>
                </a:lnTo>
                <a:lnTo>
                  <a:pt x="336" y="671"/>
                </a:lnTo>
                <a:lnTo>
                  <a:pt x="329" y="666"/>
                </a:lnTo>
                <a:lnTo>
                  <a:pt x="324" y="671"/>
                </a:lnTo>
                <a:lnTo>
                  <a:pt x="320" y="678"/>
                </a:lnTo>
                <a:lnTo>
                  <a:pt x="317" y="678"/>
                </a:lnTo>
                <a:lnTo>
                  <a:pt x="318" y="684"/>
                </a:lnTo>
                <a:lnTo>
                  <a:pt x="321" y="693"/>
                </a:lnTo>
                <a:lnTo>
                  <a:pt x="322" y="717"/>
                </a:lnTo>
                <a:lnTo>
                  <a:pt x="321" y="730"/>
                </a:lnTo>
                <a:lnTo>
                  <a:pt x="316" y="742"/>
                </a:lnTo>
                <a:lnTo>
                  <a:pt x="312" y="751"/>
                </a:lnTo>
                <a:lnTo>
                  <a:pt x="312" y="764"/>
                </a:lnTo>
                <a:lnTo>
                  <a:pt x="310" y="773"/>
                </a:lnTo>
                <a:lnTo>
                  <a:pt x="311" y="780"/>
                </a:lnTo>
                <a:lnTo>
                  <a:pt x="0" y="290"/>
                </a:lnTo>
                <a:lnTo>
                  <a:pt x="58" y="12"/>
                </a:lnTo>
                <a:lnTo>
                  <a:pt x="61"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8" name="Google Shape;908;p24"/>
          <p:cNvSpPr/>
          <p:nvPr/>
        </p:nvSpPr>
        <p:spPr>
          <a:xfrm>
            <a:off x="2163763" y="1446213"/>
            <a:ext cx="1343025" cy="811212"/>
          </a:xfrm>
          <a:custGeom>
            <a:avLst/>
            <a:gdLst/>
            <a:ahLst/>
            <a:cxnLst/>
            <a:rect l="l" t="t" r="r" b="b"/>
            <a:pathLst>
              <a:path w="846" h="511" extrusionOk="0">
                <a:moveTo>
                  <a:pt x="22" y="0"/>
                </a:moveTo>
                <a:lnTo>
                  <a:pt x="1" y="121"/>
                </a:lnTo>
                <a:lnTo>
                  <a:pt x="0" y="131"/>
                </a:lnTo>
                <a:lnTo>
                  <a:pt x="0" y="152"/>
                </a:lnTo>
                <a:lnTo>
                  <a:pt x="4" y="157"/>
                </a:lnTo>
                <a:lnTo>
                  <a:pt x="7" y="164"/>
                </a:lnTo>
                <a:lnTo>
                  <a:pt x="7" y="169"/>
                </a:lnTo>
                <a:lnTo>
                  <a:pt x="5" y="176"/>
                </a:lnTo>
                <a:lnTo>
                  <a:pt x="4" y="185"/>
                </a:lnTo>
                <a:lnTo>
                  <a:pt x="3" y="188"/>
                </a:lnTo>
                <a:lnTo>
                  <a:pt x="6" y="193"/>
                </a:lnTo>
                <a:lnTo>
                  <a:pt x="13" y="201"/>
                </a:lnTo>
                <a:lnTo>
                  <a:pt x="18" y="206"/>
                </a:lnTo>
                <a:lnTo>
                  <a:pt x="20" y="208"/>
                </a:lnTo>
                <a:lnTo>
                  <a:pt x="21" y="214"/>
                </a:lnTo>
                <a:lnTo>
                  <a:pt x="26" y="236"/>
                </a:lnTo>
                <a:lnTo>
                  <a:pt x="31" y="249"/>
                </a:lnTo>
                <a:lnTo>
                  <a:pt x="36" y="264"/>
                </a:lnTo>
                <a:lnTo>
                  <a:pt x="45" y="267"/>
                </a:lnTo>
                <a:lnTo>
                  <a:pt x="50" y="269"/>
                </a:lnTo>
                <a:lnTo>
                  <a:pt x="53" y="272"/>
                </a:lnTo>
                <a:lnTo>
                  <a:pt x="59" y="279"/>
                </a:lnTo>
                <a:lnTo>
                  <a:pt x="59" y="286"/>
                </a:lnTo>
                <a:lnTo>
                  <a:pt x="59" y="289"/>
                </a:lnTo>
                <a:lnTo>
                  <a:pt x="57" y="294"/>
                </a:lnTo>
                <a:lnTo>
                  <a:pt x="55" y="299"/>
                </a:lnTo>
                <a:lnTo>
                  <a:pt x="49" y="304"/>
                </a:lnTo>
                <a:lnTo>
                  <a:pt x="44" y="311"/>
                </a:lnTo>
                <a:lnTo>
                  <a:pt x="37" y="319"/>
                </a:lnTo>
                <a:lnTo>
                  <a:pt x="36" y="330"/>
                </a:lnTo>
                <a:lnTo>
                  <a:pt x="35" y="340"/>
                </a:lnTo>
                <a:lnTo>
                  <a:pt x="37" y="355"/>
                </a:lnTo>
                <a:lnTo>
                  <a:pt x="44" y="361"/>
                </a:lnTo>
                <a:lnTo>
                  <a:pt x="47" y="367"/>
                </a:lnTo>
                <a:lnTo>
                  <a:pt x="52" y="369"/>
                </a:lnTo>
                <a:lnTo>
                  <a:pt x="55" y="369"/>
                </a:lnTo>
                <a:lnTo>
                  <a:pt x="59" y="367"/>
                </a:lnTo>
                <a:lnTo>
                  <a:pt x="61" y="367"/>
                </a:lnTo>
                <a:lnTo>
                  <a:pt x="65" y="369"/>
                </a:lnTo>
                <a:lnTo>
                  <a:pt x="68" y="371"/>
                </a:lnTo>
                <a:lnTo>
                  <a:pt x="71" y="375"/>
                </a:lnTo>
                <a:lnTo>
                  <a:pt x="74" y="383"/>
                </a:lnTo>
                <a:lnTo>
                  <a:pt x="76" y="388"/>
                </a:lnTo>
                <a:lnTo>
                  <a:pt x="80" y="401"/>
                </a:lnTo>
                <a:lnTo>
                  <a:pt x="88" y="409"/>
                </a:lnTo>
                <a:lnTo>
                  <a:pt x="94" y="417"/>
                </a:lnTo>
                <a:lnTo>
                  <a:pt x="98" y="422"/>
                </a:lnTo>
                <a:lnTo>
                  <a:pt x="100" y="433"/>
                </a:lnTo>
                <a:lnTo>
                  <a:pt x="101" y="445"/>
                </a:lnTo>
                <a:lnTo>
                  <a:pt x="105" y="455"/>
                </a:lnTo>
                <a:lnTo>
                  <a:pt x="108" y="464"/>
                </a:lnTo>
                <a:lnTo>
                  <a:pt x="114" y="469"/>
                </a:lnTo>
                <a:lnTo>
                  <a:pt x="122" y="471"/>
                </a:lnTo>
                <a:lnTo>
                  <a:pt x="125" y="473"/>
                </a:lnTo>
                <a:lnTo>
                  <a:pt x="134" y="479"/>
                </a:lnTo>
                <a:lnTo>
                  <a:pt x="146" y="485"/>
                </a:lnTo>
                <a:lnTo>
                  <a:pt x="157" y="489"/>
                </a:lnTo>
                <a:lnTo>
                  <a:pt x="164" y="487"/>
                </a:lnTo>
                <a:lnTo>
                  <a:pt x="168" y="485"/>
                </a:lnTo>
                <a:lnTo>
                  <a:pt x="184" y="485"/>
                </a:lnTo>
                <a:lnTo>
                  <a:pt x="191" y="488"/>
                </a:lnTo>
                <a:lnTo>
                  <a:pt x="196" y="491"/>
                </a:lnTo>
                <a:lnTo>
                  <a:pt x="206" y="493"/>
                </a:lnTo>
                <a:lnTo>
                  <a:pt x="212" y="490"/>
                </a:lnTo>
                <a:lnTo>
                  <a:pt x="217" y="488"/>
                </a:lnTo>
                <a:lnTo>
                  <a:pt x="223" y="488"/>
                </a:lnTo>
                <a:lnTo>
                  <a:pt x="225" y="492"/>
                </a:lnTo>
                <a:lnTo>
                  <a:pt x="229" y="494"/>
                </a:lnTo>
                <a:lnTo>
                  <a:pt x="238" y="501"/>
                </a:lnTo>
                <a:lnTo>
                  <a:pt x="246" y="508"/>
                </a:lnTo>
                <a:lnTo>
                  <a:pt x="247" y="511"/>
                </a:lnTo>
                <a:lnTo>
                  <a:pt x="251" y="509"/>
                </a:lnTo>
                <a:lnTo>
                  <a:pt x="254" y="508"/>
                </a:lnTo>
                <a:lnTo>
                  <a:pt x="256" y="505"/>
                </a:lnTo>
                <a:lnTo>
                  <a:pt x="261" y="465"/>
                </a:lnTo>
                <a:lnTo>
                  <a:pt x="345" y="476"/>
                </a:lnTo>
                <a:lnTo>
                  <a:pt x="410" y="482"/>
                </a:lnTo>
                <a:lnTo>
                  <a:pt x="481" y="489"/>
                </a:lnTo>
                <a:lnTo>
                  <a:pt x="559" y="496"/>
                </a:lnTo>
                <a:lnTo>
                  <a:pt x="617" y="500"/>
                </a:lnTo>
                <a:lnTo>
                  <a:pt x="710" y="503"/>
                </a:lnTo>
                <a:lnTo>
                  <a:pt x="792" y="505"/>
                </a:lnTo>
                <a:lnTo>
                  <a:pt x="809" y="505"/>
                </a:lnTo>
                <a:lnTo>
                  <a:pt x="812" y="474"/>
                </a:lnTo>
                <a:lnTo>
                  <a:pt x="825" y="327"/>
                </a:lnTo>
                <a:lnTo>
                  <a:pt x="836" y="206"/>
                </a:lnTo>
                <a:lnTo>
                  <a:pt x="846" y="94"/>
                </a:lnTo>
                <a:lnTo>
                  <a:pt x="682" y="84"/>
                </a:lnTo>
                <a:lnTo>
                  <a:pt x="560" y="71"/>
                </a:lnTo>
                <a:lnTo>
                  <a:pt x="427" y="58"/>
                </a:lnTo>
                <a:lnTo>
                  <a:pt x="268" y="38"/>
                </a:lnTo>
                <a:lnTo>
                  <a:pt x="109" y="17"/>
                </a:lnTo>
                <a:lnTo>
                  <a:pt x="33" y="2"/>
                </a:lnTo>
                <a:lnTo>
                  <a:pt x="22" y="0"/>
                </a:lnTo>
                <a:close/>
              </a:path>
            </a:pathLst>
          </a:custGeom>
          <a:solidFill>
            <a:srgbClr val="9900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9" name="Google Shape;909;p24"/>
          <p:cNvSpPr/>
          <p:nvPr/>
        </p:nvSpPr>
        <p:spPr>
          <a:xfrm>
            <a:off x="2482850" y="2185988"/>
            <a:ext cx="965200" cy="682625"/>
          </a:xfrm>
          <a:custGeom>
            <a:avLst/>
            <a:gdLst/>
            <a:ahLst/>
            <a:cxnLst/>
            <a:rect l="l" t="t" r="r" b="b"/>
            <a:pathLst>
              <a:path w="608" h="430" extrusionOk="0">
                <a:moveTo>
                  <a:pt x="0" y="375"/>
                </a:moveTo>
                <a:lnTo>
                  <a:pt x="36" y="379"/>
                </a:lnTo>
                <a:lnTo>
                  <a:pt x="79" y="387"/>
                </a:lnTo>
                <a:lnTo>
                  <a:pt x="135" y="396"/>
                </a:lnTo>
                <a:lnTo>
                  <a:pt x="184" y="402"/>
                </a:lnTo>
                <a:lnTo>
                  <a:pt x="289" y="411"/>
                </a:lnTo>
                <a:lnTo>
                  <a:pt x="431" y="423"/>
                </a:lnTo>
                <a:lnTo>
                  <a:pt x="510" y="429"/>
                </a:lnTo>
                <a:lnTo>
                  <a:pt x="572" y="430"/>
                </a:lnTo>
                <a:lnTo>
                  <a:pt x="608" y="39"/>
                </a:lnTo>
                <a:lnTo>
                  <a:pt x="516" y="38"/>
                </a:lnTo>
                <a:lnTo>
                  <a:pt x="392" y="33"/>
                </a:lnTo>
                <a:lnTo>
                  <a:pt x="301" y="25"/>
                </a:lnTo>
                <a:lnTo>
                  <a:pt x="155" y="12"/>
                </a:lnTo>
                <a:lnTo>
                  <a:pt x="64" y="0"/>
                </a:lnTo>
                <a:lnTo>
                  <a:pt x="61" y="0"/>
                </a:lnTo>
                <a:lnTo>
                  <a:pt x="0" y="372"/>
                </a:lnTo>
                <a:lnTo>
                  <a:pt x="0" y="375"/>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0" name="Google Shape;910;p24"/>
          <p:cNvSpPr/>
          <p:nvPr/>
        </p:nvSpPr>
        <p:spPr>
          <a:xfrm>
            <a:off x="2046288" y="2576513"/>
            <a:ext cx="701675" cy="866775"/>
          </a:xfrm>
          <a:custGeom>
            <a:avLst/>
            <a:gdLst/>
            <a:ahLst/>
            <a:cxnLst/>
            <a:rect l="l" t="t" r="r" b="b"/>
            <a:pathLst>
              <a:path w="442" h="546" extrusionOk="0">
                <a:moveTo>
                  <a:pt x="0" y="484"/>
                </a:moveTo>
                <a:lnTo>
                  <a:pt x="93" y="0"/>
                </a:lnTo>
                <a:lnTo>
                  <a:pt x="136" y="7"/>
                </a:lnTo>
                <a:lnTo>
                  <a:pt x="187" y="16"/>
                </a:lnTo>
                <a:lnTo>
                  <a:pt x="258" y="27"/>
                </a:lnTo>
                <a:lnTo>
                  <a:pt x="290" y="32"/>
                </a:lnTo>
                <a:lnTo>
                  <a:pt x="275" y="128"/>
                </a:lnTo>
                <a:lnTo>
                  <a:pt x="395" y="147"/>
                </a:lnTo>
                <a:lnTo>
                  <a:pt x="430" y="153"/>
                </a:lnTo>
                <a:lnTo>
                  <a:pt x="442" y="154"/>
                </a:lnTo>
                <a:lnTo>
                  <a:pt x="387" y="546"/>
                </a:lnTo>
                <a:lnTo>
                  <a:pt x="254" y="528"/>
                </a:lnTo>
                <a:lnTo>
                  <a:pt x="172" y="513"/>
                </a:lnTo>
                <a:lnTo>
                  <a:pt x="42" y="490"/>
                </a:lnTo>
                <a:lnTo>
                  <a:pt x="7" y="485"/>
                </a:lnTo>
                <a:lnTo>
                  <a:pt x="0" y="484"/>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1" name="Google Shape;911;p24"/>
          <p:cNvSpPr/>
          <p:nvPr/>
        </p:nvSpPr>
        <p:spPr>
          <a:xfrm>
            <a:off x="2284413" y="2743200"/>
            <a:ext cx="150812" cy="165100"/>
          </a:xfrm>
          <a:custGeom>
            <a:avLst/>
            <a:gdLst/>
            <a:ahLst/>
            <a:cxnLst/>
            <a:rect l="l" t="t" r="r" b="b"/>
            <a:pathLst>
              <a:path w="95" h="104" extrusionOk="0">
                <a:moveTo>
                  <a:pt x="5" y="28"/>
                </a:moveTo>
                <a:lnTo>
                  <a:pt x="8" y="16"/>
                </a:lnTo>
                <a:lnTo>
                  <a:pt x="10" y="4"/>
                </a:lnTo>
                <a:lnTo>
                  <a:pt x="14" y="1"/>
                </a:lnTo>
                <a:lnTo>
                  <a:pt x="23" y="0"/>
                </a:lnTo>
                <a:lnTo>
                  <a:pt x="32" y="1"/>
                </a:lnTo>
                <a:lnTo>
                  <a:pt x="36" y="10"/>
                </a:lnTo>
                <a:lnTo>
                  <a:pt x="36" y="19"/>
                </a:lnTo>
                <a:lnTo>
                  <a:pt x="39" y="23"/>
                </a:lnTo>
                <a:lnTo>
                  <a:pt x="42" y="28"/>
                </a:lnTo>
                <a:lnTo>
                  <a:pt x="43" y="38"/>
                </a:lnTo>
                <a:lnTo>
                  <a:pt x="45" y="41"/>
                </a:lnTo>
                <a:lnTo>
                  <a:pt x="48" y="41"/>
                </a:lnTo>
                <a:lnTo>
                  <a:pt x="54" y="36"/>
                </a:lnTo>
                <a:lnTo>
                  <a:pt x="56" y="22"/>
                </a:lnTo>
                <a:lnTo>
                  <a:pt x="62" y="19"/>
                </a:lnTo>
                <a:lnTo>
                  <a:pt x="64" y="27"/>
                </a:lnTo>
                <a:lnTo>
                  <a:pt x="64" y="32"/>
                </a:lnTo>
                <a:lnTo>
                  <a:pt x="69" y="34"/>
                </a:lnTo>
                <a:lnTo>
                  <a:pt x="74" y="39"/>
                </a:lnTo>
                <a:lnTo>
                  <a:pt x="70" y="46"/>
                </a:lnTo>
                <a:lnTo>
                  <a:pt x="65" y="49"/>
                </a:lnTo>
                <a:lnTo>
                  <a:pt x="65" y="53"/>
                </a:lnTo>
                <a:lnTo>
                  <a:pt x="69" y="59"/>
                </a:lnTo>
                <a:lnTo>
                  <a:pt x="76" y="68"/>
                </a:lnTo>
                <a:lnTo>
                  <a:pt x="89" y="80"/>
                </a:lnTo>
                <a:lnTo>
                  <a:pt x="95" y="90"/>
                </a:lnTo>
                <a:lnTo>
                  <a:pt x="90" y="95"/>
                </a:lnTo>
                <a:lnTo>
                  <a:pt x="86" y="96"/>
                </a:lnTo>
                <a:lnTo>
                  <a:pt x="68" y="99"/>
                </a:lnTo>
                <a:lnTo>
                  <a:pt x="53" y="102"/>
                </a:lnTo>
                <a:lnTo>
                  <a:pt x="41" y="104"/>
                </a:lnTo>
                <a:lnTo>
                  <a:pt x="35" y="100"/>
                </a:lnTo>
                <a:lnTo>
                  <a:pt x="29" y="96"/>
                </a:lnTo>
                <a:lnTo>
                  <a:pt x="25" y="84"/>
                </a:lnTo>
                <a:lnTo>
                  <a:pt x="25" y="76"/>
                </a:lnTo>
                <a:lnTo>
                  <a:pt x="25" y="68"/>
                </a:lnTo>
                <a:lnTo>
                  <a:pt x="20" y="64"/>
                </a:lnTo>
                <a:lnTo>
                  <a:pt x="20" y="60"/>
                </a:lnTo>
                <a:lnTo>
                  <a:pt x="20" y="59"/>
                </a:lnTo>
                <a:lnTo>
                  <a:pt x="16" y="55"/>
                </a:lnTo>
                <a:lnTo>
                  <a:pt x="9" y="49"/>
                </a:lnTo>
                <a:lnTo>
                  <a:pt x="5" y="48"/>
                </a:lnTo>
                <a:lnTo>
                  <a:pt x="2" y="48"/>
                </a:lnTo>
                <a:lnTo>
                  <a:pt x="1" y="38"/>
                </a:lnTo>
                <a:lnTo>
                  <a:pt x="0" y="33"/>
                </a:lnTo>
                <a:lnTo>
                  <a:pt x="1" y="31"/>
                </a:lnTo>
                <a:lnTo>
                  <a:pt x="2" y="30"/>
                </a:lnTo>
                <a:lnTo>
                  <a:pt x="5" y="28"/>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2" name="Google Shape;912;p24"/>
          <p:cNvSpPr/>
          <p:nvPr/>
        </p:nvSpPr>
        <p:spPr>
          <a:xfrm>
            <a:off x="1839913" y="3343275"/>
            <a:ext cx="820737" cy="1008063"/>
          </a:xfrm>
          <a:custGeom>
            <a:avLst/>
            <a:gdLst/>
            <a:ahLst/>
            <a:cxnLst/>
            <a:rect l="l" t="t" r="r" b="b"/>
            <a:pathLst>
              <a:path w="517" h="635" extrusionOk="0">
                <a:moveTo>
                  <a:pt x="0" y="414"/>
                </a:moveTo>
                <a:lnTo>
                  <a:pt x="8" y="411"/>
                </a:lnTo>
                <a:lnTo>
                  <a:pt x="12" y="408"/>
                </a:lnTo>
                <a:lnTo>
                  <a:pt x="18" y="402"/>
                </a:lnTo>
                <a:lnTo>
                  <a:pt x="22" y="401"/>
                </a:lnTo>
                <a:lnTo>
                  <a:pt x="24" y="401"/>
                </a:lnTo>
                <a:lnTo>
                  <a:pt x="26" y="396"/>
                </a:lnTo>
                <a:lnTo>
                  <a:pt x="25" y="395"/>
                </a:lnTo>
                <a:lnTo>
                  <a:pt x="25" y="392"/>
                </a:lnTo>
                <a:lnTo>
                  <a:pt x="21" y="388"/>
                </a:lnTo>
                <a:lnTo>
                  <a:pt x="17" y="385"/>
                </a:lnTo>
                <a:lnTo>
                  <a:pt x="12" y="382"/>
                </a:lnTo>
                <a:lnTo>
                  <a:pt x="12" y="381"/>
                </a:lnTo>
                <a:lnTo>
                  <a:pt x="12" y="377"/>
                </a:lnTo>
                <a:lnTo>
                  <a:pt x="12" y="376"/>
                </a:lnTo>
                <a:lnTo>
                  <a:pt x="17" y="372"/>
                </a:lnTo>
                <a:lnTo>
                  <a:pt x="20" y="370"/>
                </a:lnTo>
                <a:lnTo>
                  <a:pt x="21" y="366"/>
                </a:lnTo>
                <a:lnTo>
                  <a:pt x="26" y="361"/>
                </a:lnTo>
                <a:lnTo>
                  <a:pt x="28" y="344"/>
                </a:lnTo>
                <a:lnTo>
                  <a:pt x="29" y="338"/>
                </a:lnTo>
                <a:lnTo>
                  <a:pt x="30" y="326"/>
                </a:lnTo>
                <a:lnTo>
                  <a:pt x="34" y="312"/>
                </a:lnTo>
                <a:lnTo>
                  <a:pt x="36" y="304"/>
                </a:lnTo>
                <a:lnTo>
                  <a:pt x="45" y="289"/>
                </a:lnTo>
                <a:lnTo>
                  <a:pt x="48" y="283"/>
                </a:lnTo>
                <a:lnTo>
                  <a:pt x="57" y="282"/>
                </a:lnTo>
                <a:lnTo>
                  <a:pt x="64" y="280"/>
                </a:lnTo>
                <a:lnTo>
                  <a:pt x="71" y="276"/>
                </a:lnTo>
                <a:lnTo>
                  <a:pt x="78" y="271"/>
                </a:lnTo>
                <a:lnTo>
                  <a:pt x="79" y="271"/>
                </a:lnTo>
                <a:lnTo>
                  <a:pt x="78" y="266"/>
                </a:lnTo>
                <a:lnTo>
                  <a:pt x="74" y="259"/>
                </a:lnTo>
                <a:lnTo>
                  <a:pt x="69" y="254"/>
                </a:lnTo>
                <a:lnTo>
                  <a:pt x="63" y="242"/>
                </a:lnTo>
                <a:lnTo>
                  <a:pt x="59" y="235"/>
                </a:lnTo>
                <a:lnTo>
                  <a:pt x="57" y="228"/>
                </a:lnTo>
                <a:lnTo>
                  <a:pt x="56" y="203"/>
                </a:lnTo>
                <a:lnTo>
                  <a:pt x="55" y="197"/>
                </a:lnTo>
                <a:lnTo>
                  <a:pt x="52" y="194"/>
                </a:lnTo>
                <a:lnTo>
                  <a:pt x="51" y="192"/>
                </a:lnTo>
                <a:lnTo>
                  <a:pt x="52" y="188"/>
                </a:lnTo>
                <a:lnTo>
                  <a:pt x="56" y="169"/>
                </a:lnTo>
                <a:lnTo>
                  <a:pt x="62" y="154"/>
                </a:lnTo>
                <a:lnTo>
                  <a:pt x="65" y="139"/>
                </a:lnTo>
                <a:lnTo>
                  <a:pt x="65" y="131"/>
                </a:lnTo>
                <a:lnTo>
                  <a:pt x="63" y="105"/>
                </a:lnTo>
                <a:lnTo>
                  <a:pt x="60" y="102"/>
                </a:lnTo>
                <a:lnTo>
                  <a:pt x="60" y="98"/>
                </a:lnTo>
                <a:lnTo>
                  <a:pt x="62" y="92"/>
                </a:lnTo>
                <a:lnTo>
                  <a:pt x="64" y="90"/>
                </a:lnTo>
                <a:lnTo>
                  <a:pt x="67" y="87"/>
                </a:lnTo>
                <a:lnTo>
                  <a:pt x="70" y="85"/>
                </a:lnTo>
                <a:lnTo>
                  <a:pt x="72" y="84"/>
                </a:lnTo>
                <a:lnTo>
                  <a:pt x="76" y="84"/>
                </a:lnTo>
                <a:lnTo>
                  <a:pt x="80" y="89"/>
                </a:lnTo>
                <a:lnTo>
                  <a:pt x="82" y="92"/>
                </a:lnTo>
                <a:lnTo>
                  <a:pt x="84" y="96"/>
                </a:lnTo>
                <a:lnTo>
                  <a:pt x="84" y="98"/>
                </a:lnTo>
                <a:lnTo>
                  <a:pt x="87" y="100"/>
                </a:lnTo>
                <a:lnTo>
                  <a:pt x="91" y="102"/>
                </a:lnTo>
                <a:lnTo>
                  <a:pt x="99" y="99"/>
                </a:lnTo>
                <a:lnTo>
                  <a:pt x="105" y="99"/>
                </a:lnTo>
                <a:lnTo>
                  <a:pt x="108" y="94"/>
                </a:lnTo>
                <a:lnTo>
                  <a:pt x="110" y="94"/>
                </a:lnTo>
                <a:lnTo>
                  <a:pt x="112" y="86"/>
                </a:lnTo>
                <a:lnTo>
                  <a:pt x="129" y="0"/>
                </a:lnTo>
                <a:lnTo>
                  <a:pt x="219" y="18"/>
                </a:lnTo>
                <a:lnTo>
                  <a:pt x="282" y="26"/>
                </a:lnTo>
                <a:lnTo>
                  <a:pt x="344" y="37"/>
                </a:lnTo>
                <a:lnTo>
                  <a:pt x="407" y="48"/>
                </a:lnTo>
                <a:lnTo>
                  <a:pt x="470" y="56"/>
                </a:lnTo>
                <a:lnTo>
                  <a:pt x="517" y="63"/>
                </a:lnTo>
                <a:lnTo>
                  <a:pt x="441" y="635"/>
                </a:lnTo>
                <a:lnTo>
                  <a:pt x="274" y="609"/>
                </a:lnTo>
                <a:lnTo>
                  <a:pt x="1" y="419"/>
                </a:lnTo>
                <a:lnTo>
                  <a:pt x="0" y="414"/>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3" name="Google Shape;913;p24"/>
          <p:cNvSpPr/>
          <p:nvPr/>
        </p:nvSpPr>
        <p:spPr>
          <a:xfrm>
            <a:off x="2660650" y="2819400"/>
            <a:ext cx="962025" cy="692150"/>
          </a:xfrm>
          <a:custGeom>
            <a:avLst/>
            <a:gdLst/>
            <a:ahLst/>
            <a:cxnLst/>
            <a:rect l="l" t="t" r="r" b="b"/>
            <a:pathLst>
              <a:path w="606" h="436" extrusionOk="0">
                <a:moveTo>
                  <a:pt x="55" y="0"/>
                </a:moveTo>
                <a:lnTo>
                  <a:pt x="99" y="4"/>
                </a:lnTo>
                <a:lnTo>
                  <a:pt x="205" y="14"/>
                </a:lnTo>
                <a:lnTo>
                  <a:pt x="316" y="23"/>
                </a:lnTo>
                <a:lnTo>
                  <a:pt x="438" y="29"/>
                </a:lnTo>
                <a:lnTo>
                  <a:pt x="467" y="30"/>
                </a:lnTo>
                <a:lnTo>
                  <a:pt x="606" y="36"/>
                </a:lnTo>
                <a:lnTo>
                  <a:pt x="586" y="436"/>
                </a:lnTo>
                <a:lnTo>
                  <a:pt x="503" y="434"/>
                </a:lnTo>
                <a:lnTo>
                  <a:pt x="382" y="426"/>
                </a:lnTo>
                <a:lnTo>
                  <a:pt x="279" y="420"/>
                </a:lnTo>
                <a:lnTo>
                  <a:pt x="158" y="409"/>
                </a:lnTo>
                <a:lnTo>
                  <a:pt x="65" y="400"/>
                </a:lnTo>
                <a:lnTo>
                  <a:pt x="0" y="393"/>
                </a:lnTo>
                <a:lnTo>
                  <a:pt x="52" y="27"/>
                </a:lnTo>
                <a:lnTo>
                  <a:pt x="53" y="8"/>
                </a:lnTo>
                <a:lnTo>
                  <a:pt x="55" y="0"/>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4" name="Google Shape;914;p24"/>
          <p:cNvSpPr/>
          <p:nvPr/>
        </p:nvSpPr>
        <p:spPr>
          <a:xfrm>
            <a:off x="2544763" y="3444875"/>
            <a:ext cx="920750" cy="914400"/>
          </a:xfrm>
          <a:custGeom>
            <a:avLst/>
            <a:gdLst/>
            <a:ahLst/>
            <a:cxnLst/>
            <a:rect l="l" t="t" r="r" b="b"/>
            <a:pathLst>
              <a:path w="580" h="576" extrusionOk="0">
                <a:moveTo>
                  <a:pt x="0" y="573"/>
                </a:moveTo>
                <a:lnTo>
                  <a:pt x="77" y="0"/>
                </a:lnTo>
                <a:lnTo>
                  <a:pt x="154" y="9"/>
                </a:lnTo>
                <a:lnTo>
                  <a:pt x="321" y="25"/>
                </a:lnTo>
                <a:lnTo>
                  <a:pt x="427" y="31"/>
                </a:lnTo>
                <a:lnTo>
                  <a:pt x="536" y="38"/>
                </a:lnTo>
                <a:lnTo>
                  <a:pt x="580" y="41"/>
                </a:lnTo>
                <a:lnTo>
                  <a:pt x="553" y="517"/>
                </a:lnTo>
                <a:lnTo>
                  <a:pt x="196" y="516"/>
                </a:lnTo>
                <a:lnTo>
                  <a:pt x="196" y="543"/>
                </a:lnTo>
                <a:lnTo>
                  <a:pt x="54" y="535"/>
                </a:lnTo>
                <a:lnTo>
                  <a:pt x="50" y="576"/>
                </a:lnTo>
                <a:lnTo>
                  <a:pt x="0" y="573"/>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5" name="Google Shape;915;p24"/>
          <p:cNvSpPr/>
          <p:nvPr/>
        </p:nvSpPr>
        <p:spPr>
          <a:xfrm>
            <a:off x="3460750" y="1595438"/>
            <a:ext cx="798513" cy="549275"/>
          </a:xfrm>
          <a:custGeom>
            <a:avLst/>
            <a:gdLst/>
            <a:ahLst/>
            <a:cxnLst/>
            <a:rect l="l" t="t" r="r" b="b"/>
            <a:pathLst>
              <a:path w="503" h="346" extrusionOk="0">
                <a:moveTo>
                  <a:pt x="0" y="321"/>
                </a:moveTo>
                <a:lnTo>
                  <a:pt x="29" y="0"/>
                </a:lnTo>
                <a:lnTo>
                  <a:pt x="63" y="2"/>
                </a:lnTo>
                <a:lnTo>
                  <a:pt x="142" y="7"/>
                </a:lnTo>
                <a:lnTo>
                  <a:pt x="216" y="10"/>
                </a:lnTo>
                <a:lnTo>
                  <a:pt x="337" y="10"/>
                </a:lnTo>
                <a:lnTo>
                  <a:pt x="421" y="11"/>
                </a:lnTo>
                <a:lnTo>
                  <a:pt x="471" y="11"/>
                </a:lnTo>
                <a:lnTo>
                  <a:pt x="472" y="43"/>
                </a:lnTo>
                <a:lnTo>
                  <a:pt x="472" y="61"/>
                </a:lnTo>
                <a:lnTo>
                  <a:pt x="471" y="77"/>
                </a:lnTo>
                <a:lnTo>
                  <a:pt x="467" y="97"/>
                </a:lnTo>
                <a:lnTo>
                  <a:pt x="464" y="107"/>
                </a:lnTo>
                <a:lnTo>
                  <a:pt x="467" y="117"/>
                </a:lnTo>
                <a:lnTo>
                  <a:pt x="471" y="122"/>
                </a:lnTo>
                <a:lnTo>
                  <a:pt x="480" y="129"/>
                </a:lnTo>
                <a:lnTo>
                  <a:pt x="485" y="134"/>
                </a:lnTo>
                <a:lnTo>
                  <a:pt x="490" y="143"/>
                </a:lnTo>
                <a:lnTo>
                  <a:pt x="490" y="146"/>
                </a:lnTo>
                <a:lnTo>
                  <a:pt x="493" y="170"/>
                </a:lnTo>
                <a:lnTo>
                  <a:pt x="491" y="189"/>
                </a:lnTo>
                <a:lnTo>
                  <a:pt x="487" y="220"/>
                </a:lnTo>
                <a:lnTo>
                  <a:pt x="490" y="240"/>
                </a:lnTo>
                <a:lnTo>
                  <a:pt x="495" y="256"/>
                </a:lnTo>
                <a:lnTo>
                  <a:pt x="497" y="267"/>
                </a:lnTo>
                <a:lnTo>
                  <a:pt x="496" y="278"/>
                </a:lnTo>
                <a:lnTo>
                  <a:pt x="496" y="291"/>
                </a:lnTo>
                <a:lnTo>
                  <a:pt x="500" y="314"/>
                </a:lnTo>
                <a:lnTo>
                  <a:pt x="503" y="331"/>
                </a:lnTo>
                <a:lnTo>
                  <a:pt x="502" y="346"/>
                </a:lnTo>
                <a:lnTo>
                  <a:pt x="0" y="321"/>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6" name="Google Shape;916;p24"/>
          <p:cNvSpPr/>
          <p:nvPr/>
        </p:nvSpPr>
        <p:spPr>
          <a:xfrm>
            <a:off x="3419475" y="2105025"/>
            <a:ext cx="879475" cy="581025"/>
          </a:xfrm>
          <a:custGeom>
            <a:avLst/>
            <a:gdLst/>
            <a:ahLst/>
            <a:cxnLst/>
            <a:rect l="l" t="t" r="r" b="b"/>
            <a:pathLst>
              <a:path w="554" h="366" extrusionOk="0">
                <a:moveTo>
                  <a:pt x="0" y="288"/>
                </a:moveTo>
                <a:lnTo>
                  <a:pt x="27" y="0"/>
                </a:lnTo>
                <a:lnTo>
                  <a:pt x="97" y="4"/>
                </a:lnTo>
                <a:lnTo>
                  <a:pt x="259" y="11"/>
                </a:lnTo>
                <a:lnTo>
                  <a:pt x="427" y="20"/>
                </a:lnTo>
                <a:lnTo>
                  <a:pt x="530" y="25"/>
                </a:lnTo>
                <a:lnTo>
                  <a:pt x="531" y="45"/>
                </a:lnTo>
                <a:lnTo>
                  <a:pt x="531" y="55"/>
                </a:lnTo>
                <a:lnTo>
                  <a:pt x="533" y="61"/>
                </a:lnTo>
                <a:lnTo>
                  <a:pt x="541" y="66"/>
                </a:lnTo>
                <a:lnTo>
                  <a:pt x="543" y="68"/>
                </a:lnTo>
                <a:lnTo>
                  <a:pt x="547" y="71"/>
                </a:lnTo>
                <a:lnTo>
                  <a:pt x="549" y="74"/>
                </a:lnTo>
                <a:lnTo>
                  <a:pt x="551" y="81"/>
                </a:lnTo>
                <a:lnTo>
                  <a:pt x="554" y="235"/>
                </a:lnTo>
                <a:lnTo>
                  <a:pt x="547" y="235"/>
                </a:lnTo>
                <a:lnTo>
                  <a:pt x="539" y="237"/>
                </a:lnTo>
                <a:lnTo>
                  <a:pt x="541" y="243"/>
                </a:lnTo>
                <a:lnTo>
                  <a:pt x="544" y="247"/>
                </a:lnTo>
                <a:lnTo>
                  <a:pt x="543" y="251"/>
                </a:lnTo>
                <a:lnTo>
                  <a:pt x="543" y="257"/>
                </a:lnTo>
                <a:lnTo>
                  <a:pt x="535" y="261"/>
                </a:lnTo>
                <a:lnTo>
                  <a:pt x="537" y="269"/>
                </a:lnTo>
                <a:lnTo>
                  <a:pt x="545" y="274"/>
                </a:lnTo>
                <a:lnTo>
                  <a:pt x="550" y="281"/>
                </a:lnTo>
                <a:lnTo>
                  <a:pt x="551" y="293"/>
                </a:lnTo>
                <a:lnTo>
                  <a:pt x="546" y="298"/>
                </a:lnTo>
                <a:lnTo>
                  <a:pt x="547" y="309"/>
                </a:lnTo>
                <a:lnTo>
                  <a:pt x="550" y="316"/>
                </a:lnTo>
                <a:lnTo>
                  <a:pt x="554" y="324"/>
                </a:lnTo>
                <a:lnTo>
                  <a:pt x="553" y="335"/>
                </a:lnTo>
                <a:lnTo>
                  <a:pt x="551" y="350"/>
                </a:lnTo>
                <a:lnTo>
                  <a:pt x="548" y="363"/>
                </a:lnTo>
                <a:lnTo>
                  <a:pt x="547" y="366"/>
                </a:lnTo>
                <a:lnTo>
                  <a:pt x="537" y="358"/>
                </a:lnTo>
                <a:lnTo>
                  <a:pt x="528" y="353"/>
                </a:lnTo>
                <a:lnTo>
                  <a:pt x="521" y="353"/>
                </a:lnTo>
                <a:lnTo>
                  <a:pt x="514" y="354"/>
                </a:lnTo>
                <a:lnTo>
                  <a:pt x="507" y="350"/>
                </a:lnTo>
                <a:lnTo>
                  <a:pt x="500" y="344"/>
                </a:lnTo>
                <a:lnTo>
                  <a:pt x="493" y="338"/>
                </a:lnTo>
                <a:lnTo>
                  <a:pt x="485" y="334"/>
                </a:lnTo>
                <a:lnTo>
                  <a:pt x="473" y="333"/>
                </a:lnTo>
                <a:lnTo>
                  <a:pt x="455" y="334"/>
                </a:lnTo>
                <a:lnTo>
                  <a:pt x="450" y="332"/>
                </a:lnTo>
                <a:lnTo>
                  <a:pt x="432" y="325"/>
                </a:lnTo>
                <a:lnTo>
                  <a:pt x="427" y="321"/>
                </a:lnTo>
                <a:lnTo>
                  <a:pt x="421" y="319"/>
                </a:lnTo>
                <a:lnTo>
                  <a:pt x="410" y="319"/>
                </a:lnTo>
                <a:lnTo>
                  <a:pt x="399" y="319"/>
                </a:lnTo>
                <a:lnTo>
                  <a:pt x="390" y="318"/>
                </a:lnTo>
                <a:lnTo>
                  <a:pt x="389" y="314"/>
                </a:lnTo>
                <a:lnTo>
                  <a:pt x="386" y="310"/>
                </a:lnTo>
                <a:lnTo>
                  <a:pt x="383" y="308"/>
                </a:lnTo>
                <a:lnTo>
                  <a:pt x="379" y="304"/>
                </a:lnTo>
                <a:lnTo>
                  <a:pt x="375" y="298"/>
                </a:lnTo>
                <a:lnTo>
                  <a:pt x="188" y="292"/>
                </a:lnTo>
                <a:lnTo>
                  <a:pt x="62" y="288"/>
                </a:lnTo>
                <a:lnTo>
                  <a:pt x="16" y="288"/>
                </a:lnTo>
                <a:lnTo>
                  <a:pt x="0" y="288"/>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7" name="Google Shape;917;p24"/>
          <p:cNvSpPr/>
          <p:nvPr/>
        </p:nvSpPr>
        <p:spPr>
          <a:xfrm>
            <a:off x="3390900" y="2560638"/>
            <a:ext cx="1020763" cy="490537"/>
          </a:xfrm>
          <a:custGeom>
            <a:avLst/>
            <a:gdLst/>
            <a:ahLst/>
            <a:cxnLst/>
            <a:rect l="l" t="t" r="r" b="b"/>
            <a:pathLst>
              <a:path w="643" h="309" extrusionOk="0">
                <a:moveTo>
                  <a:pt x="0" y="193"/>
                </a:moveTo>
                <a:lnTo>
                  <a:pt x="17" y="0"/>
                </a:lnTo>
                <a:lnTo>
                  <a:pt x="93" y="1"/>
                </a:lnTo>
                <a:lnTo>
                  <a:pt x="175" y="2"/>
                </a:lnTo>
                <a:lnTo>
                  <a:pt x="311" y="7"/>
                </a:lnTo>
                <a:lnTo>
                  <a:pt x="376" y="8"/>
                </a:lnTo>
                <a:lnTo>
                  <a:pt x="387" y="8"/>
                </a:lnTo>
                <a:lnTo>
                  <a:pt x="390" y="8"/>
                </a:lnTo>
                <a:lnTo>
                  <a:pt x="395" y="11"/>
                </a:lnTo>
                <a:lnTo>
                  <a:pt x="403" y="24"/>
                </a:lnTo>
                <a:lnTo>
                  <a:pt x="409" y="30"/>
                </a:lnTo>
                <a:lnTo>
                  <a:pt x="415" y="31"/>
                </a:lnTo>
                <a:lnTo>
                  <a:pt x="426" y="31"/>
                </a:lnTo>
                <a:lnTo>
                  <a:pt x="435" y="31"/>
                </a:lnTo>
                <a:lnTo>
                  <a:pt x="442" y="31"/>
                </a:lnTo>
                <a:lnTo>
                  <a:pt x="447" y="37"/>
                </a:lnTo>
                <a:lnTo>
                  <a:pt x="460" y="42"/>
                </a:lnTo>
                <a:lnTo>
                  <a:pt x="473" y="46"/>
                </a:lnTo>
                <a:lnTo>
                  <a:pt x="484" y="45"/>
                </a:lnTo>
                <a:lnTo>
                  <a:pt x="492" y="45"/>
                </a:lnTo>
                <a:lnTo>
                  <a:pt x="504" y="46"/>
                </a:lnTo>
                <a:lnTo>
                  <a:pt x="506" y="49"/>
                </a:lnTo>
                <a:lnTo>
                  <a:pt x="511" y="50"/>
                </a:lnTo>
                <a:lnTo>
                  <a:pt x="516" y="56"/>
                </a:lnTo>
                <a:lnTo>
                  <a:pt x="524" y="63"/>
                </a:lnTo>
                <a:lnTo>
                  <a:pt x="529" y="64"/>
                </a:lnTo>
                <a:lnTo>
                  <a:pt x="532" y="66"/>
                </a:lnTo>
                <a:lnTo>
                  <a:pt x="541" y="65"/>
                </a:lnTo>
                <a:lnTo>
                  <a:pt x="545" y="65"/>
                </a:lnTo>
                <a:lnTo>
                  <a:pt x="548" y="66"/>
                </a:lnTo>
                <a:lnTo>
                  <a:pt x="555" y="70"/>
                </a:lnTo>
                <a:lnTo>
                  <a:pt x="561" y="74"/>
                </a:lnTo>
                <a:lnTo>
                  <a:pt x="564" y="79"/>
                </a:lnTo>
                <a:lnTo>
                  <a:pt x="569" y="82"/>
                </a:lnTo>
                <a:lnTo>
                  <a:pt x="574" y="90"/>
                </a:lnTo>
                <a:lnTo>
                  <a:pt x="578" y="101"/>
                </a:lnTo>
                <a:lnTo>
                  <a:pt x="578" y="105"/>
                </a:lnTo>
                <a:lnTo>
                  <a:pt x="582" y="111"/>
                </a:lnTo>
                <a:lnTo>
                  <a:pt x="588" y="123"/>
                </a:lnTo>
                <a:lnTo>
                  <a:pt x="601" y="146"/>
                </a:lnTo>
                <a:lnTo>
                  <a:pt x="605" y="158"/>
                </a:lnTo>
                <a:lnTo>
                  <a:pt x="607" y="167"/>
                </a:lnTo>
                <a:lnTo>
                  <a:pt x="611" y="179"/>
                </a:lnTo>
                <a:lnTo>
                  <a:pt x="619" y="192"/>
                </a:lnTo>
                <a:lnTo>
                  <a:pt x="623" y="194"/>
                </a:lnTo>
                <a:lnTo>
                  <a:pt x="624" y="199"/>
                </a:lnTo>
                <a:lnTo>
                  <a:pt x="624" y="204"/>
                </a:lnTo>
                <a:lnTo>
                  <a:pt x="622" y="212"/>
                </a:lnTo>
                <a:lnTo>
                  <a:pt x="620" y="215"/>
                </a:lnTo>
                <a:lnTo>
                  <a:pt x="620" y="220"/>
                </a:lnTo>
                <a:lnTo>
                  <a:pt x="620" y="227"/>
                </a:lnTo>
                <a:lnTo>
                  <a:pt x="623" y="230"/>
                </a:lnTo>
                <a:lnTo>
                  <a:pt x="629" y="237"/>
                </a:lnTo>
                <a:lnTo>
                  <a:pt x="633" y="245"/>
                </a:lnTo>
                <a:lnTo>
                  <a:pt x="636" y="252"/>
                </a:lnTo>
                <a:lnTo>
                  <a:pt x="637" y="264"/>
                </a:lnTo>
                <a:lnTo>
                  <a:pt x="640" y="275"/>
                </a:lnTo>
                <a:lnTo>
                  <a:pt x="638" y="289"/>
                </a:lnTo>
                <a:lnTo>
                  <a:pt x="640" y="299"/>
                </a:lnTo>
                <a:lnTo>
                  <a:pt x="643" y="309"/>
                </a:lnTo>
                <a:lnTo>
                  <a:pt x="584" y="309"/>
                </a:lnTo>
                <a:lnTo>
                  <a:pt x="450" y="308"/>
                </a:lnTo>
                <a:lnTo>
                  <a:pt x="279" y="305"/>
                </a:lnTo>
                <a:lnTo>
                  <a:pt x="161" y="302"/>
                </a:lnTo>
                <a:lnTo>
                  <a:pt x="141" y="303"/>
                </a:lnTo>
                <a:lnTo>
                  <a:pt x="145" y="199"/>
                </a:lnTo>
                <a:lnTo>
                  <a:pt x="13" y="193"/>
                </a:lnTo>
                <a:lnTo>
                  <a:pt x="0" y="193"/>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8" name="Google Shape;918;p24"/>
          <p:cNvSpPr/>
          <p:nvPr/>
        </p:nvSpPr>
        <p:spPr>
          <a:xfrm>
            <a:off x="3459163" y="3509963"/>
            <a:ext cx="1096962" cy="557212"/>
          </a:xfrm>
          <a:custGeom>
            <a:avLst/>
            <a:gdLst/>
            <a:ahLst/>
            <a:cxnLst/>
            <a:rect l="l" t="t" r="r" b="b"/>
            <a:pathLst>
              <a:path w="691" h="351" extrusionOk="0">
                <a:moveTo>
                  <a:pt x="3" y="0"/>
                </a:moveTo>
                <a:lnTo>
                  <a:pt x="200" y="5"/>
                </a:lnTo>
                <a:lnTo>
                  <a:pt x="420" y="9"/>
                </a:lnTo>
                <a:lnTo>
                  <a:pt x="641" y="14"/>
                </a:lnTo>
                <a:lnTo>
                  <a:pt x="657" y="15"/>
                </a:lnTo>
                <a:lnTo>
                  <a:pt x="658" y="50"/>
                </a:lnTo>
                <a:lnTo>
                  <a:pt x="684" y="123"/>
                </a:lnTo>
                <a:lnTo>
                  <a:pt x="691" y="351"/>
                </a:lnTo>
                <a:lnTo>
                  <a:pt x="684" y="351"/>
                </a:lnTo>
                <a:lnTo>
                  <a:pt x="677" y="347"/>
                </a:lnTo>
                <a:lnTo>
                  <a:pt x="665" y="343"/>
                </a:lnTo>
                <a:lnTo>
                  <a:pt x="659" y="340"/>
                </a:lnTo>
                <a:lnTo>
                  <a:pt x="651" y="337"/>
                </a:lnTo>
                <a:lnTo>
                  <a:pt x="636" y="333"/>
                </a:lnTo>
                <a:lnTo>
                  <a:pt x="629" y="330"/>
                </a:lnTo>
                <a:lnTo>
                  <a:pt x="619" y="327"/>
                </a:lnTo>
                <a:lnTo>
                  <a:pt x="609" y="324"/>
                </a:lnTo>
                <a:lnTo>
                  <a:pt x="597" y="326"/>
                </a:lnTo>
                <a:lnTo>
                  <a:pt x="593" y="324"/>
                </a:lnTo>
                <a:lnTo>
                  <a:pt x="587" y="323"/>
                </a:lnTo>
                <a:lnTo>
                  <a:pt x="582" y="321"/>
                </a:lnTo>
                <a:lnTo>
                  <a:pt x="574" y="323"/>
                </a:lnTo>
                <a:lnTo>
                  <a:pt x="562" y="329"/>
                </a:lnTo>
                <a:lnTo>
                  <a:pt x="554" y="332"/>
                </a:lnTo>
                <a:lnTo>
                  <a:pt x="552" y="335"/>
                </a:lnTo>
                <a:lnTo>
                  <a:pt x="549" y="337"/>
                </a:lnTo>
                <a:lnTo>
                  <a:pt x="545" y="344"/>
                </a:lnTo>
                <a:lnTo>
                  <a:pt x="540" y="345"/>
                </a:lnTo>
                <a:lnTo>
                  <a:pt x="534" y="346"/>
                </a:lnTo>
                <a:lnTo>
                  <a:pt x="532" y="348"/>
                </a:lnTo>
                <a:lnTo>
                  <a:pt x="526" y="348"/>
                </a:lnTo>
                <a:lnTo>
                  <a:pt x="522" y="348"/>
                </a:lnTo>
                <a:lnTo>
                  <a:pt x="518" y="348"/>
                </a:lnTo>
                <a:lnTo>
                  <a:pt x="513" y="344"/>
                </a:lnTo>
                <a:lnTo>
                  <a:pt x="509" y="340"/>
                </a:lnTo>
                <a:lnTo>
                  <a:pt x="508" y="337"/>
                </a:lnTo>
                <a:lnTo>
                  <a:pt x="505" y="333"/>
                </a:lnTo>
                <a:lnTo>
                  <a:pt x="503" y="330"/>
                </a:lnTo>
                <a:lnTo>
                  <a:pt x="493" y="324"/>
                </a:lnTo>
                <a:lnTo>
                  <a:pt x="489" y="325"/>
                </a:lnTo>
                <a:lnTo>
                  <a:pt x="483" y="327"/>
                </a:lnTo>
                <a:lnTo>
                  <a:pt x="477" y="332"/>
                </a:lnTo>
                <a:lnTo>
                  <a:pt x="476" y="335"/>
                </a:lnTo>
                <a:lnTo>
                  <a:pt x="473" y="337"/>
                </a:lnTo>
                <a:lnTo>
                  <a:pt x="467" y="333"/>
                </a:lnTo>
                <a:lnTo>
                  <a:pt x="460" y="332"/>
                </a:lnTo>
                <a:lnTo>
                  <a:pt x="456" y="337"/>
                </a:lnTo>
                <a:lnTo>
                  <a:pt x="455" y="340"/>
                </a:lnTo>
                <a:lnTo>
                  <a:pt x="450" y="345"/>
                </a:lnTo>
                <a:lnTo>
                  <a:pt x="447" y="348"/>
                </a:lnTo>
                <a:lnTo>
                  <a:pt x="441" y="349"/>
                </a:lnTo>
                <a:lnTo>
                  <a:pt x="437" y="344"/>
                </a:lnTo>
                <a:lnTo>
                  <a:pt x="434" y="338"/>
                </a:lnTo>
                <a:lnTo>
                  <a:pt x="432" y="336"/>
                </a:lnTo>
                <a:lnTo>
                  <a:pt x="425" y="335"/>
                </a:lnTo>
                <a:lnTo>
                  <a:pt x="421" y="336"/>
                </a:lnTo>
                <a:lnTo>
                  <a:pt x="417" y="333"/>
                </a:lnTo>
                <a:lnTo>
                  <a:pt x="411" y="329"/>
                </a:lnTo>
                <a:lnTo>
                  <a:pt x="407" y="330"/>
                </a:lnTo>
                <a:lnTo>
                  <a:pt x="400" y="331"/>
                </a:lnTo>
                <a:lnTo>
                  <a:pt x="398" y="331"/>
                </a:lnTo>
                <a:lnTo>
                  <a:pt x="392" y="331"/>
                </a:lnTo>
                <a:lnTo>
                  <a:pt x="386" y="330"/>
                </a:lnTo>
                <a:lnTo>
                  <a:pt x="384" y="326"/>
                </a:lnTo>
                <a:lnTo>
                  <a:pt x="381" y="323"/>
                </a:lnTo>
                <a:lnTo>
                  <a:pt x="380" y="321"/>
                </a:lnTo>
                <a:lnTo>
                  <a:pt x="377" y="317"/>
                </a:lnTo>
                <a:lnTo>
                  <a:pt x="375" y="315"/>
                </a:lnTo>
                <a:lnTo>
                  <a:pt x="372" y="315"/>
                </a:lnTo>
                <a:lnTo>
                  <a:pt x="367" y="317"/>
                </a:lnTo>
                <a:lnTo>
                  <a:pt x="362" y="320"/>
                </a:lnTo>
                <a:lnTo>
                  <a:pt x="357" y="319"/>
                </a:lnTo>
                <a:lnTo>
                  <a:pt x="353" y="320"/>
                </a:lnTo>
                <a:lnTo>
                  <a:pt x="350" y="320"/>
                </a:lnTo>
                <a:lnTo>
                  <a:pt x="345" y="319"/>
                </a:lnTo>
                <a:lnTo>
                  <a:pt x="343" y="314"/>
                </a:lnTo>
                <a:lnTo>
                  <a:pt x="341" y="309"/>
                </a:lnTo>
                <a:lnTo>
                  <a:pt x="336" y="308"/>
                </a:lnTo>
                <a:lnTo>
                  <a:pt x="332" y="308"/>
                </a:lnTo>
                <a:lnTo>
                  <a:pt x="326" y="308"/>
                </a:lnTo>
                <a:lnTo>
                  <a:pt x="323" y="308"/>
                </a:lnTo>
                <a:lnTo>
                  <a:pt x="318" y="306"/>
                </a:lnTo>
                <a:lnTo>
                  <a:pt x="311" y="305"/>
                </a:lnTo>
                <a:lnTo>
                  <a:pt x="305" y="306"/>
                </a:lnTo>
                <a:lnTo>
                  <a:pt x="302" y="308"/>
                </a:lnTo>
                <a:lnTo>
                  <a:pt x="297" y="308"/>
                </a:lnTo>
                <a:lnTo>
                  <a:pt x="294" y="306"/>
                </a:lnTo>
                <a:lnTo>
                  <a:pt x="292" y="304"/>
                </a:lnTo>
                <a:lnTo>
                  <a:pt x="292" y="298"/>
                </a:lnTo>
                <a:lnTo>
                  <a:pt x="287" y="293"/>
                </a:lnTo>
                <a:lnTo>
                  <a:pt x="286" y="288"/>
                </a:lnTo>
                <a:lnTo>
                  <a:pt x="283" y="285"/>
                </a:lnTo>
                <a:lnTo>
                  <a:pt x="280" y="280"/>
                </a:lnTo>
                <a:lnTo>
                  <a:pt x="274" y="275"/>
                </a:lnTo>
                <a:lnTo>
                  <a:pt x="273" y="275"/>
                </a:lnTo>
                <a:lnTo>
                  <a:pt x="268" y="275"/>
                </a:lnTo>
                <a:lnTo>
                  <a:pt x="265" y="276"/>
                </a:lnTo>
                <a:lnTo>
                  <a:pt x="265" y="277"/>
                </a:lnTo>
                <a:lnTo>
                  <a:pt x="264" y="281"/>
                </a:lnTo>
                <a:lnTo>
                  <a:pt x="260" y="281"/>
                </a:lnTo>
                <a:lnTo>
                  <a:pt x="257" y="275"/>
                </a:lnTo>
                <a:lnTo>
                  <a:pt x="256" y="272"/>
                </a:lnTo>
                <a:lnTo>
                  <a:pt x="252" y="269"/>
                </a:lnTo>
                <a:lnTo>
                  <a:pt x="247" y="267"/>
                </a:lnTo>
                <a:lnTo>
                  <a:pt x="241" y="266"/>
                </a:lnTo>
                <a:lnTo>
                  <a:pt x="237" y="266"/>
                </a:lnTo>
                <a:lnTo>
                  <a:pt x="237" y="70"/>
                </a:lnTo>
                <a:lnTo>
                  <a:pt x="94" y="68"/>
                </a:lnTo>
                <a:lnTo>
                  <a:pt x="0" y="66"/>
                </a:lnTo>
                <a:lnTo>
                  <a:pt x="3" y="0"/>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9" name="Google Shape;919;p24"/>
          <p:cNvSpPr/>
          <p:nvPr/>
        </p:nvSpPr>
        <p:spPr>
          <a:xfrm>
            <a:off x="2849563" y="3611563"/>
            <a:ext cx="1803400" cy="1677987"/>
          </a:xfrm>
          <a:custGeom>
            <a:avLst/>
            <a:gdLst/>
            <a:ahLst/>
            <a:cxnLst/>
            <a:rect l="l" t="t" r="r" b="b"/>
            <a:pathLst>
              <a:path w="1136" h="1057" extrusionOk="0">
                <a:moveTo>
                  <a:pt x="357" y="411"/>
                </a:moveTo>
                <a:lnTo>
                  <a:pt x="382" y="0"/>
                </a:lnTo>
                <a:lnTo>
                  <a:pt x="474" y="3"/>
                </a:lnTo>
                <a:lnTo>
                  <a:pt x="619" y="5"/>
                </a:lnTo>
                <a:lnTo>
                  <a:pt x="619" y="199"/>
                </a:lnTo>
                <a:lnTo>
                  <a:pt x="624" y="202"/>
                </a:lnTo>
                <a:lnTo>
                  <a:pt x="634" y="204"/>
                </a:lnTo>
                <a:lnTo>
                  <a:pt x="641" y="213"/>
                </a:lnTo>
                <a:lnTo>
                  <a:pt x="643" y="216"/>
                </a:lnTo>
                <a:lnTo>
                  <a:pt x="649" y="210"/>
                </a:lnTo>
                <a:lnTo>
                  <a:pt x="656" y="210"/>
                </a:lnTo>
                <a:lnTo>
                  <a:pt x="667" y="222"/>
                </a:lnTo>
                <a:lnTo>
                  <a:pt x="670" y="228"/>
                </a:lnTo>
                <a:lnTo>
                  <a:pt x="674" y="235"/>
                </a:lnTo>
                <a:lnTo>
                  <a:pt x="678" y="243"/>
                </a:lnTo>
                <a:lnTo>
                  <a:pt x="683" y="243"/>
                </a:lnTo>
                <a:lnTo>
                  <a:pt x="693" y="240"/>
                </a:lnTo>
                <a:lnTo>
                  <a:pt x="705" y="243"/>
                </a:lnTo>
                <a:lnTo>
                  <a:pt x="720" y="243"/>
                </a:lnTo>
                <a:lnTo>
                  <a:pt x="725" y="247"/>
                </a:lnTo>
                <a:lnTo>
                  <a:pt x="725" y="249"/>
                </a:lnTo>
                <a:lnTo>
                  <a:pt x="729" y="254"/>
                </a:lnTo>
                <a:lnTo>
                  <a:pt x="741" y="254"/>
                </a:lnTo>
                <a:lnTo>
                  <a:pt x="755" y="251"/>
                </a:lnTo>
                <a:lnTo>
                  <a:pt x="758" y="251"/>
                </a:lnTo>
                <a:lnTo>
                  <a:pt x="762" y="257"/>
                </a:lnTo>
                <a:lnTo>
                  <a:pt x="768" y="265"/>
                </a:lnTo>
                <a:lnTo>
                  <a:pt x="780" y="267"/>
                </a:lnTo>
                <a:lnTo>
                  <a:pt x="792" y="263"/>
                </a:lnTo>
                <a:lnTo>
                  <a:pt x="798" y="267"/>
                </a:lnTo>
                <a:lnTo>
                  <a:pt x="802" y="271"/>
                </a:lnTo>
                <a:lnTo>
                  <a:pt x="814" y="270"/>
                </a:lnTo>
                <a:lnTo>
                  <a:pt x="820" y="279"/>
                </a:lnTo>
                <a:lnTo>
                  <a:pt x="823" y="284"/>
                </a:lnTo>
                <a:lnTo>
                  <a:pt x="829" y="284"/>
                </a:lnTo>
                <a:lnTo>
                  <a:pt x="832" y="281"/>
                </a:lnTo>
                <a:lnTo>
                  <a:pt x="838" y="273"/>
                </a:lnTo>
                <a:lnTo>
                  <a:pt x="843" y="267"/>
                </a:lnTo>
                <a:lnTo>
                  <a:pt x="850" y="270"/>
                </a:lnTo>
                <a:lnTo>
                  <a:pt x="855" y="273"/>
                </a:lnTo>
                <a:lnTo>
                  <a:pt x="860" y="264"/>
                </a:lnTo>
                <a:lnTo>
                  <a:pt x="869" y="260"/>
                </a:lnTo>
                <a:lnTo>
                  <a:pt x="877" y="260"/>
                </a:lnTo>
                <a:lnTo>
                  <a:pt x="887" y="266"/>
                </a:lnTo>
                <a:lnTo>
                  <a:pt x="893" y="278"/>
                </a:lnTo>
                <a:lnTo>
                  <a:pt x="901" y="284"/>
                </a:lnTo>
                <a:lnTo>
                  <a:pt x="914" y="281"/>
                </a:lnTo>
                <a:lnTo>
                  <a:pt x="919" y="281"/>
                </a:lnTo>
                <a:lnTo>
                  <a:pt x="928" y="277"/>
                </a:lnTo>
                <a:lnTo>
                  <a:pt x="932" y="271"/>
                </a:lnTo>
                <a:lnTo>
                  <a:pt x="943" y="262"/>
                </a:lnTo>
                <a:lnTo>
                  <a:pt x="962" y="257"/>
                </a:lnTo>
                <a:lnTo>
                  <a:pt x="978" y="261"/>
                </a:lnTo>
                <a:lnTo>
                  <a:pt x="989" y="259"/>
                </a:lnTo>
                <a:lnTo>
                  <a:pt x="1006" y="264"/>
                </a:lnTo>
                <a:lnTo>
                  <a:pt x="1022" y="269"/>
                </a:lnTo>
                <a:lnTo>
                  <a:pt x="1047" y="278"/>
                </a:lnTo>
                <a:lnTo>
                  <a:pt x="1066" y="286"/>
                </a:lnTo>
                <a:lnTo>
                  <a:pt x="1073" y="286"/>
                </a:lnTo>
                <a:lnTo>
                  <a:pt x="1086" y="290"/>
                </a:lnTo>
                <a:lnTo>
                  <a:pt x="1096" y="288"/>
                </a:lnTo>
                <a:lnTo>
                  <a:pt x="1105" y="483"/>
                </a:lnTo>
                <a:lnTo>
                  <a:pt x="1114" y="492"/>
                </a:lnTo>
                <a:lnTo>
                  <a:pt x="1123" y="501"/>
                </a:lnTo>
                <a:lnTo>
                  <a:pt x="1129" y="508"/>
                </a:lnTo>
                <a:lnTo>
                  <a:pt x="1133" y="519"/>
                </a:lnTo>
                <a:lnTo>
                  <a:pt x="1127" y="526"/>
                </a:lnTo>
                <a:lnTo>
                  <a:pt x="1129" y="531"/>
                </a:lnTo>
                <a:lnTo>
                  <a:pt x="1135" y="539"/>
                </a:lnTo>
                <a:lnTo>
                  <a:pt x="1136" y="550"/>
                </a:lnTo>
                <a:lnTo>
                  <a:pt x="1130" y="569"/>
                </a:lnTo>
                <a:lnTo>
                  <a:pt x="1124" y="580"/>
                </a:lnTo>
                <a:lnTo>
                  <a:pt x="1125" y="593"/>
                </a:lnTo>
                <a:lnTo>
                  <a:pt x="1131" y="604"/>
                </a:lnTo>
                <a:lnTo>
                  <a:pt x="1129" y="618"/>
                </a:lnTo>
                <a:lnTo>
                  <a:pt x="1126" y="628"/>
                </a:lnTo>
                <a:lnTo>
                  <a:pt x="1126" y="639"/>
                </a:lnTo>
                <a:lnTo>
                  <a:pt x="1129" y="650"/>
                </a:lnTo>
                <a:lnTo>
                  <a:pt x="1123" y="662"/>
                </a:lnTo>
                <a:lnTo>
                  <a:pt x="1102" y="662"/>
                </a:lnTo>
                <a:lnTo>
                  <a:pt x="1056" y="685"/>
                </a:lnTo>
                <a:lnTo>
                  <a:pt x="1045" y="697"/>
                </a:lnTo>
                <a:lnTo>
                  <a:pt x="1041" y="697"/>
                </a:lnTo>
                <a:lnTo>
                  <a:pt x="1039" y="689"/>
                </a:lnTo>
                <a:lnTo>
                  <a:pt x="1054" y="680"/>
                </a:lnTo>
                <a:lnTo>
                  <a:pt x="1054" y="671"/>
                </a:lnTo>
                <a:lnTo>
                  <a:pt x="1041" y="674"/>
                </a:lnTo>
                <a:lnTo>
                  <a:pt x="1033" y="674"/>
                </a:lnTo>
                <a:lnTo>
                  <a:pt x="1032" y="660"/>
                </a:lnTo>
                <a:lnTo>
                  <a:pt x="1026" y="657"/>
                </a:lnTo>
                <a:lnTo>
                  <a:pt x="1008" y="661"/>
                </a:lnTo>
                <a:lnTo>
                  <a:pt x="996" y="669"/>
                </a:lnTo>
                <a:lnTo>
                  <a:pt x="1002" y="684"/>
                </a:lnTo>
                <a:lnTo>
                  <a:pt x="1014" y="689"/>
                </a:lnTo>
                <a:lnTo>
                  <a:pt x="1021" y="695"/>
                </a:lnTo>
                <a:lnTo>
                  <a:pt x="1018" y="703"/>
                </a:lnTo>
                <a:lnTo>
                  <a:pt x="1001" y="723"/>
                </a:lnTo>
                <a:lnTo>
                  <a:pt x="995" y="751"/>
                </a:lnTo>
                <a:lnTo>
                  <a:pt x="979" y="766"/>
                </a:lnTo>
                <a:lnTo>
                  <a:pt x="952" y="783"/>
                </a:lnTo>
                <a:lnTo>
                  <a:pt x="923" y="800"/>
                </a:lnTo>
                <a:lnTo>
                  <a:pt x="940" y="778"/>
                </a:lnTo>
                <a:lnTo>
                  <a:pt x="938" y="769"/>
                </a:lnTo>
                <a:lnTo>
                  <a:pt x="913" y="773"/>
                </a:lnTo>
                <a:lnTo>
                  <a:pt x="905" y="773"/>
                </a:lnTo>
                <a:lnTo>
                  <a:pt x="897" y="767"/>
                </a:lnTo>
                <a:lnTo>
                  <a:pt x="901" y="759"/>
                </a:lnTo>
                <a:lnTo>
                  <a:pt x="895" y="764"/>
                </a:lnTo>
                <a:lnTo>
                  <a:pt x="875" y="768"/>
                </a:lnTo>
                <a:lnTo>
                  <a:pt x="866" y="759"/>
                </a:lnTo>
                <a:lnTo>
                  <a:pt x="857" y="763"/>
                </a:lnTo>
                <a:lnTo>
                  <a:pt x="857" y="768"/>
                </a:lnTo>
                <a:lnTo>
                  <a:pt x="872" y="780"/>
                </a:lnTo>
                <a:lnTo>
                  <a:pt x="881" y="780"/>
                </a:lnTo>
                <a:lnTo>
                  <a:pt x="881" y="790"/>
                </a:lnTo>
                <a:lnTo>
                  <a:pt x="865" y="810"/>
                </a:lnTo>
                <a:lnTo>
                  <a:pt x="861" y="814"/>
                </a:lnTo>
                <a:lnTo>
                  <a:pt x="855" y="808"/>
                </a:lnTo>
                <a:lnTo>
                  <a:pt x="855" y="805"/>
                </a:lnTo>
                <a:lnTo>
                  <a:pt x="847" y="808"/>
                </a:lnTo>
                <a:lnTo>
                  <a:pt x="850" y="822"/>
                </a:lnTo>
                <a:lnTo>
                  <a:pt x="853" y="824"/>
                </a:lnTo>
                <a:lnTo>
                  <a:pt x="838" y="842"/>
                </a:lnTo>
                <a:lnTo>
                  <a:pt x="829" y="843"/>
                </a:lnTo>
                <a:lnTo>
                  <a:pt x="829" y="837"/>
                </a:lnTo>
                <a:lnTo>
                  <a:pt x="829" y="822"/>
                </a:lnTo>
                <a:lnTo>
                  <a:pt x="826" y="825"/>
                </a:lnTo>
                <a:lnTo>
                  <a:pt x="826" y="837"/>
                </a:lnTo>
                <a:lnTo>
                  <a:pt x="805" y="839"/>
                </a:lnTo>
                <a:lnTo>
                  <a:pt x="809" y="848"/>
                </a:lnTo>
                <a:lnTo>
                  <a:pt x="823" y="847"/>
                </a:lnTo>
                <a:lnTo>
                  <a:pt x="821" y="865"/>
                </a:lnTo>
                <a:lnTo>
                  <a:pt x="794" y="866"/>
                </a:lnTo>
                <a:lnTo>
                  <a:pt x="785" y="866"/>
                </a:lnTo>
                <a:lnTo>
                  <a:pt x="788" y="871"/>
                </a:lnTo>
                <a:lnTo>
                  <a:pt x="800" y="874"/>
                </a:lnTo>
                <a:lnTo>
                  <a:pt x="806" y="883"/>
                </a:lnTo>
                <a:lnTo>
                  <a:pt x="807" y="899"/>
                </a:lnTo>
                <a:lnTo>
                  <a:pt x="797" y="905"/>
                </a:lnTo>
                <a:lnTo>
                  <a:pt x="780" y="906"/>
                </a:lnTo>
                <a:lnTo>
                  <a:pt x="780" y="914"/>
                </a:lnTo>
                <a:lnTo>
                  <a:pt x="786" y="916"/>
                </a:lnTo>
                <a:lnTo>
                  <a:pt x="789" y="937"/>
                </a:lnTo>
                <a:lnTo>
                  <a:pt x="795" y="977"/>
                </a:lnTo>
                <a:lnTo>
                  <a:pt x="814" y="1029"/>
                </a:lnTo>
                <a:lnTo>
                  <a:pt x="811" y="1033"/>
                </a:lnTo>
                <a:lnTo>
                  <a:pt x="808" y="1033"/>
                </a:lnTo>
                <a:lnTo>
                  <a:pt x="811" y="1035"/>
                </a:lnTo>
                <a:lnTo>
                  <a:pt x="819" y="1041"/>
                </a:lnTo>
                <a:lnTo>
                  <a:pt x="823" y="1052"/>
                </a:lnTo>
                <a:lnTo>
                  <a:pt x="823" y="1057"/>
                </a:lnTo>
                <a:lnTo>
                  <a:pt x="797" y="1047"/>
                </a:lnTo>
                <a:lnTo>
                  <a:pt x="769" y="1037"/>
                </a:lnTo>
                <a:lnTo>
                  <a:pt x="752" y="1030"/>
                </a:lnTo>
                <a:lnTo>
                  <a:pt x="737" y="1028"/>
                </a:lnTo>
                <a:lnTo>
                  <a:pt x="724" y="1025"/>
                </a:lnTo>
                <a:lnTo>
                  <a:pt x="709" y="1015"/>
                </a:lnTo>
                <a:lnTo>
                  <a:pt x="700" y="1003"/>
                </a:lnTo>
                <a:lnTo>
                  <a:pt x="685" y="998"/>
                </a:lnTo>
                <a:lnTo>
                  <a:pt x="666" y="984"/>
                </a:lnTo>
                <a:lnTo>
                  <a:pt x="650" y="967"/>
                </a:lnTo>
                <a:lnTo>
                  <a:pt x="642" y="947"/>
                </a:lnTo>
                <a:lnTo>
                  <a:pt x="629" y="911"/>
                </a:lnTo>
                <a:lnTo>
                  <a:pt x="619" y="897"/>
                </a:lnTo>
                <a:lnTo>
                  <a:pt x="601" y="880"/>
                </a:lnTo>
                <a:lnTo>
                  <a:pt x="588" y="856"/>
                </a:lnTo>
                <a:lnTo>
                  <a:pt x="579" y="821"/>
                </a:lnTo>
                <a:lnTo>
                  <a:pt x="565" y="804"/>
                </a:lnTo>
                <a:lnTo>
                  <a:pt x="549" y="775"/>
                </a:lnTo>
                <a:lnTo>
                  <a:pt x="533" y="744"/>
                </a:lnTo>
                <a:lnTo>
                  <a:pt x="529" y="720"/>
                </a:lnTo>
                <a:lnTo>
                  <a:pt x="517" y="703"/>
                </a:lnTo>
                <a:lnTo>
                  <a:pt x="497" y="684"/>
                </a:lnTo>
                <a:lnTo>
                  <a:pt x="485" y="676"/>
                </a:lnTo>
                <a:lnTo>
                  <a:pt x="467" y="672"/>
                </a:lnTo>
                <a:lnTo>
                  <a:pt x="461" y="662"/>
                </a:lnTo>
                <a:lnTo>
                  <a:pt x="439" y="653"/>
                </a:lnTo>
                <a:lnTo>
                  <a:pt x="415" y="653"/>
                </a:lnTo>
                <a:lnTo>
                  <a:pt x="398" y="653"/>
                </a:lnTo>
                <a:lnTo>
                  <a:pt x="376" y="650"/>
                </a:lnTo>
                <a:lnTo>
                  <a:pt x="361" y="650"/>
                </a:lnTo>
                <a:lnTo>
                  <a:pt x="356" y="654"/>
                </a:lnTo>
                <a:lnTo>
                  <a:pt x="343" y="686"/>
                </a:lnTo>
                <a:lnTo>
                  <a:pt x="341" y="691"/>
                </a:lnTo>
                <a:lnTo>
                  <a:pt x="325" y="716"/>
                </a:lnTo>
                <a:lnTo>
                  <a:pt x="314" y="728"/>
                </a:lnTo>
                <a:lnTo>
                  <a:pt x="307" y="731"/>
                </a:lnTo>
                <a:lnTo>
                  <a:pt x="284" y="716"/>
                </a:lnTo>
                <a:lnTo>
                  <a:pt x="272" y="708"/>
                </a:lnTo>
                <a:lnTo>
                  <a:pt x="263" y="708"/>
                </a:lnTo>
                <a:lnTo>
                  <a:pt x="237" y="701"/>
                </a:lnTo>
                <a:lnTo>
                  <a:pt x="200" y="694"/>
                </a:lnTo>
                <a:lnTo>
                  <a:pt x="143" y="666"/>
                </a:lnTo>
                <a:lnTo>
                  <a:pt x="129" y="652"/>
                </a:lnTo>
                <a:lnTo>
                  <a:pt x="118" y="621"/>
                </a:lnTo>
                <a:lnTo>
                  <a:pt x="104" y="605"/>
                </a:lnTo>
                <a:lnTo>
                  <a:pt x="95" y="591"/>
                </a:lnTo>
                <a:lnTo>
                  <a:pt x="88" y="557"/>
                </a:lnTo>
                <a:lnTo>
                  <a:pt x="73" y="536"/>
                </a:lnTo>
                <a:lnTo>
                  <a:pt x="58" y="527"/>
                </a:lnTo>
                <a:lnTo>
                  <a:pt x="45" y="502"/>
                </a:lnTo>
                <a:lnTo>
                  <a:pt x="29" y="488"/>
                </a:lnTo>
                <a:lnTo>
                  <a:pt x="21" y="472"/>
                </a:lnTo>
                <a:lnTo>
                  <a:pt x="5" y="452"/>
                </a:lnTo>
                <a:lnTo>
                  <a:pt x="0" y="438"/>
                </a:lnTo>
                <a:lnTo>
                  <a:pt x="1" y="411"/>
                </a:lnTo>
                <a:lnTo>
                  <a:pt x="357" y="411"/>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0" name="Google Shape;920;p24"/>
          <p:cNvSpPr/>
          <p:nvPr/>
        </p:nvSpPr>
        <p:spPr>
          <a:xfrm>
            <a:off x="4225925" y="4891088"/>
            <a:ext cx="66675" cy="61912"/>
          </a:xfrm>
          <a:custGeom>
            <a:avLst/>
            <a:gdLst/>
            <a:ahLst/>
            <a:cxnLst/>
            <a:rect l="l" t="t" r="r" b="b"/>
            <a:pathLst>
              <a:path w="42" h="39" extrusionOk="0">
                <a:moveTo>
                  <a:pt x="40" y="2"/>
                </a:moveTo>
                <a:lnTo>
                  <a:pt x="29" y="7"/>
                </a:lnTo>
                <a:lnTo>
                  <a:pt x="16" y="17"/>
                </a:lnTo>
                <a:lnTo>
                  <a:pt x="5" y="29"/>
                </a:lnTo>
                <a:lnTo>
                  <a:pt x="0" y="38"/>
                </a:lnTo>
                <a:lnTo>
                  <a:pt x="0" y="39"/>
                </a:lnTo>
                <a:lnTo>
                  <a:pt x="6" y="34"/>
                </a:lnTo>
                <a:lnTo>
                  <a:pt x="14" y="27"/>
                </a:lnTo>
                <a:lnTo>
                  <a:pt x="23" y="15"/>
                </a:lnTo>
                <a:lnTo>
                  <a:pt x="31" y="8"/>
                </a:lnTo>
                <a:lnTo>
                  <a:pt x="38" y="5"/>
                </a:lnTo>
                <a:lnTo>
                  <a:pt x="42" y="0"/>
                </a:lnTo>
                <a:lnTo>
                  <a:pt x="40" y="2"/>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1" name="Google Shape;921;p24"/>
          <p:cNvSpPr/>
          <p:nvPr/>
        </p:nvSpPr>
        <p:spPr>
          <a:xfrm>
            <a:off x="4173538" y="4965700"/>
            <a:ext cx="42862" cy="58738"/>
          </a:xfrm>
          <a:custGeom>
            <a:avLst/>
            <a:gdLst/>
            <a:ahLst/>
            <a:cxnLst/>
            <a:rect l="l" t="t" r="r" b="b"/>
            <a:pathLst>
              <a:path w="27" h="37" extrusionOk="0">
                <a:moveTo>
                  <a:pt x="23" y="1"/>
                </a:moveTo>
                <a:lnTo>
                  <a:pt x="11" y="18"/>
                </a:lnTo>
                <a:lnTo>
                  <a:pt x="4" y="28"/>
                </a:lnTo>
                <a:lnTo>
                  <a:pt x="0" y="36"/>
                </a:lnTo>
                <a:lnTo>
                  <a:pt x="2" y="37"/>
                </a:lnTo>
                <a:lnTo>
                  <a:pt x="6" y="33"/>
                </a:lnTo>
                <a:lnTo>
                  <a:pt x="18" y="16"/>
                </a:lnTo>
                <a:lnTo>
                  <a:pt x="23" y="9"/>
                </a:lnTo>
                <a:lnTo>
                  <a:pt x="27" y="3"/>
                </a:lnTo>
                <a:lnTo>
                  <a:pt x="27" y="0"/>
                </a:lnTo>
                <a:lnTo>
                  <a:pt x="24" y="0"/>
                </a:lnTo>
                <a:lnTo>
                  <a:pt x="23"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2" name="Google Shape;922;p24"/>
          <p:cNvSpPr/>
          <p:nvPr/>
        </p:nvSpPr>
        <p:spPr>
          <a:xfrm>
            <a:off x="4140200" y="5035550"/>
            <a:ext cx="36513" cy="222250"/>
          </a:xfrm>
          <a:custGeom>
            <a:avLst/>
            <a:gdLst/>
            <a:ahLst/>
            <a:cxnLst/>
            <a:rect l="l" t="t" r="r" b="b"/>
            <a:pathLst>
              <a:path w="23" h="140" extrusionOk="0">
                <a:moveTo>
                  <a:pt x="16" y="3"/>
                </a:moveTo>
                <a:lnTo>
                  <a:pt x="8" y="15"/>
                </a:lnTo>
                <a:lnTo>
                  <a:pt x="3" y="33"/>
                </a:lnTo>
                <a:lnTo>
                  <a:pt x="0" y="56"/>
                </a:lnTo>
                <a:lnTo>
                  <a:pt x="3" y="85"/>
                </a:lnTo>
                <a:lnTo>
                  <a:pt x="9" y="109"/>
                </a:lnTo>
                <a:lnTo>
                  <a:pt x="17" y="125"/>
                </a:lnTo>
                <a:lnTo>
                  <a:pt x="21" y="136"/>
                </a:lnTo>
                <a:lnTo>
                  <a:pt x="23" y="140"/>
                </a:lnTo>
                <a:lnTo>
                  <a:pt x="23" y="137"/>
                </a:lnTo>
                <a:lnTo>
                  <a:pt x="23" y="131"/>
                </a:lnTo>
                <a:lnTo>
                  <a:pt x="16" y="114"/>
                </a:lnTo>
                <a:lnTo>
                  <a:pt x="11" y="96"/>
                </a:lnTo>
                <a:lnTo>
                  <a:pt x="5" y="71"/>
                </a:lnTo>
                <a:lnTo>
                  <a:pt x="5" y="54"/>
                </a:lnTo>
                <a:lnTo>
                  <a:pt x="8" y="32"/>
                </a:lnTo>
                <a:lnTo>
                  <a:pt x="14" y="15"/>
                </a:lnTo>
                <a:lnTo>
                  <a:pt x="19" y="8"/>
                </a:lnTo>
                <a:lnTo>
                  <a:pt x="21" y="3"/>
                </a:lnTo>
                <a:lnTo>
                  <a:pt x="21" y="1"/>
                </a:lnTo>
                <a:lnTo>
                  <a:pt x="19" y="0"/>
                </a:lnTo>
                <a:lnTo>
                  <a:pt x="16"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3" name="Google Shape;923;p24"/>
          <p:cNvSpPr/>
          <p:nvPr/>
        </p:nvSpPr>
        <p:spPr>
          <a:xfrm>
            <a:off x="4200525" y="1609725"/>
            <a:ext cx="782638" cy="868363"/>
          </a:xfrm>
          <a:custGeom>
            <a:avLst/>
            <a:gdLst/>
            <a:ahLst/>
            <a:cxnLst/>
            <a:rect l="l" t="t" r="r" b="b"/>
            <a:pathLst>
              <a:path w="493" h="547" extrusionOk="0">
                <a:moveTo>
                  <a:pt x="6" y="2"/>
                </a:moveTo>
                <a:lnTo>
                  <a:pt x="110" y="0"/>
                </a:lnTo>
                <a:lnTo>
                  <a:pt x="144" y="0"/>
                </a:lnTo>
                <a:lnTo>
                  <a:pt x="153" y="5"/>
                </a:lnTo>
                <a:lnTo>
                  <a:pt x="153" y="9"/>
                </a:lnTo>
                <a:lnTo>
                  <a:pt x="156" y="15"/>
                </a:lnTo>
                <a:lnTo>
                  <a:pt x="166" y="18"/>
                </a:lnTo>
                <a:lnTo>
                  <a:pt x="176" y="18"/>
                </a:lnTo>
                <a:lnTo>
                  <a:pt x="193" y="18"/>
                </a:lnTo>
                <a:lnTo>
                  <a:pt x="202" y="17"/>
                </a:lnTo>
                <a:lnTo>
                  <a:pt x="208" y="17"/>
                </a:lnTo>
                <a:lnTo>
                  <a:pt x="217" y="21"/>
                </a:lnTo>
                <a:lnTo>
                  <a:pt x="218" y="27"/>
                </a:lnTo>
                <a:lnTo>
                  <a:pt x="223" y="32"/>
                </a:lnTo>
                <a:lnTo>
                  <a:pt x="229" y="33"/>
                </a:lnTo>
                <a:lnTo>
                  <a:pt x="237" y="33"/>
                </a:lnTo>
                <a:lnTo>
                  <a:pt x="250" y="30"/>
                </a:lnTo>
                <a:lnTo>
                  <a:pt x="262" y="28"/>
                </a:lnTo>
                <a:lnTo>
                  <a:pt x="270" y="28"/>
                </a:lnTo>
                <a:lnTo>
                  <a:pt x="285" y="32"/>
                </a:lnTo>
                <a:lnTo>
                  <a:pt x="295" y="37"/>
                </a:lnTo>
                <a:lnTo>
                  <a:pt x="297" y="43"/>
                </a:lnTo>
                <a:lnTo>
                  <a:pt x="298" y="51"/>
                </a:lnTo>
                <a:lnTo>
                  <a:pt x="300" y="57"/>
                </a:lnTo>
                <a:lnTo>
                  <a:pt x="309" y="54"/>
                </a:lnTo>
                <a:lnTo>
                  <a:pt x="314" y="52"/>
                </a:lnTo>
                <a:lnTo>
                  <a:pt x="315" y="57"/>
                </a:lnTo>
                <a:lnTo>
                  <a:pt x="324" y="59"/>
                </a:lnTo>
                <a:lnTo>
                  <a:pt x="328" y="51"/>
                </a:lnTo>
                <a:lnTo>
                  <a:pt x="335" y="51"/>
                </a:lnTo>
                <a:lnTo>
                  <a:pt x="342" y="56"/>
                </a:lnTo>
                <a:lnTo>
                  <a:pt x="357" y="65"/>
                </a:lnTo>
                <a:lnTo>
                  <a:pt x="363" y="69"/>
                </a:lnTo>
                <a:lnTo>
                  <a:pt x="374" y="71"/>
                </a:lnTo>
                <a:lnTo>
                  <a:pt x="381" y="69"/>
                </a:lnTo>
                <a:lnTo>
                  <a:pt x="387" y="67"/>
                </a:lnTo>
                <a:lnTo>
                  <a:pt x="393" y="67"/>
                </a:lnTo>
                <a:lnTo>
                  <a:pt x="398" y="72"/>
                </a:lnTo>
                <a:lnTo>
                  <a:pt x="407" y="68"/>
                </a:lnTo>
                <a:lnTo>
                  <a:pt x="418" y="63"/>
                </a:lnTo>
                <a:lnTo>
                  <a:pt x="423" y="60"/>
                </a:lnTo>
                <a:lnTo>
                  <a:pt x="430" y="60"/>
                </a:lnTo>
                <a:lnTo>
                  <a:pt x="438" y="66"/>
                </a:lnTo>
                <a:lnTo>
                  <a:pt x="438" y="68"/>
                </a:lnTo>
                <a:lnTo>
                  <a:pt x="444" y="69"/>
                </a:lnTo>
                <a:lnTo>
                  <a:pt x="460" y="69"/>
                </a:lnTo>
                <a:lnTo>
                  <a:pt x="467" y="67"/>
                </a:lnTo>
                <a:lnTo>
                  <a:pt x="474" y="64"/>
                </a:lnTo>
                <a:lnTo>
                  <a:pt x="487" y="64"/>
                </a:lnTo>
                <a:lnTo>
                  <a:pt x="493" y="66"/>
                </a:lnTo>
                <a:lnTo>
                  <a:pt x="473" y="82"/>
                </a:lnTo>
                <a:lnTo>
                  <a:pt x="445" y="99"/>
                </a:lnTo>
                <a:lnTo>
                  <a:pt x="414" y="120"/>
                </a:lnTo>
                <a:lnTo>
                  <a:pt x="391" y="139"/>
                </a:lnTo>
                <a:lnTo>
                  <a:pt x="366" y="162"/>
                </a:lnTo>
                <a:lnTo>
                  <a:pt x="364" y="167"/>
                </a:lnTo>
                <a:lnTo>
                  <a:pt x="362" y="181"/>
                </a:lnTo>
                <a:lnTo>
                  <a:pt x="350" y="197"/>
                </a:lnTo>
                <a:lnTo>
                  <a:pt x="342" y="203"/>
                </a:lnTo>
                <a:lnTo>
                  <a:pt x="339" y="211"/>
                </a:lnTo>
                <a:lnTo>
                  <a:pt x="338" y="220"/>
                </a:lnTo>
                <a:lnTo>
                  <a:pt x="339" y="274"/>
                </a:lnTo>
                <a:lnTo>
                  <a:pt x="332" y="288"/>
                </a:lnTo>
                <a:lnTo>
                  <a:pt x="324" y="297"/>
                </a:lnTo>
                <a:lnTo>
                  <a:pt x="315" y="301"/>
                </a:lnTo>
                <a:lnTo>
                  <a:pt x="308" y="306"/>
                </a:lnTo>
                <a:lnTo>
                  <a:pt x="300" y="316"/>
                </a:lnTo>
                <a:lnTo>
                  <a:pt x="298" y="326"/>
                </a:lnTo>
                <a:lnTo>
                  <a:pt x="298" y="338"/>
                </a:lnTo>
                <a:lnTo>
                  <a:pt x="298" y="348"/>
                </a:lnTo>
                <a:lnTo>
                  <a:pt x="300" y="352"/>
                </a:lnTo>
                <a:lnTo>
                  <a:pt x="306" y="352"/>
                </a:lnTo>
                <a:lnTo>
                  <a:pt x="314" y="357"/>
                </a:lnTo>
                <a:lnTo>
                  <a:pt x="314" y="361"/>
                </a:lnTo>
                <a:lnTo>
                  <a:pt x="312" y="385"/>
                </a:lnTo>
                <a:lnTo>
                  <a:pt x="315" y="414"/>
                </a:lnTo>
                <a:lnTo>
                  <a:pt x="319" y="433"/>
                </a:lnTo>
                <a:lnTo>
                  <a:pt x="324" y="437"/>
                </a:lnTo>
                <a:lnTo>
                  <a:pt x="336" y="439"/>
                </a:lnTo>
                <a:lnTo>
                  <a:pt x="347" y="445"/>
                </a:lnTo>
                <a:lnTo>
                  <a:pt x="350" y="445"/>
                </a:lnTo>
                <a:lnTo>
                  <a:pt x="355" y="452"/>
                </a:lnTo>
                <a:lnTo>
                  <a:pt x="360" y="461"/>
                </a:lnTo>
                <a:lnTo>
                  <a:pt x="363" y="464"/>
                </a:lnTo>
                <a:lnTo>
                  <a:pt x="367" y="466"/>
                </a:lnTo>
                <a:lnTo>
                  <a:pt x="375" y="471"/>
                </a:lnTo>
                <a:lnTo>
                  <a:pt x="378" y="473"/>
                </a:lnTo>
                <a:lnTo>
                  <a:pt x="390" y="489"/>
                </a:lnTo>
                <a:lnTo>
                  <a:pt x="398" y="501"/>
                </a:lnTo>
                <a:lnTo>
                  <a:pt x="402" y="515"/>
                </a:lnTo>
                <a:lnTo>
                  <a:pt x="405" y="530"/>
                </a:lnTo>
                <a:lnTo>
                  <a:pt x="405" y="537"/>
                </a:lnTo>
                <a:lnTo>
                  <a:pt x="62" y="547"/>
                </a:lnTo>
                <a:lnTo>
                  <a:pt x="59" y="391"/>
                </a:lnTo>
                <a:lnTo>
                  <a:pt x="56" y="386"/>
                </a:lnTo>
                <a:lnTo>
                  <a:pt x="55" y="384"/>
                </a:lnTo>
                <a:lnTo>
                  <a:pt x="54" y="380"/>
                </a:lnTo>
                <a:lnTo>
                  <a:pt x="49" y="378"/>
                </a:lnTo>
                <a:lnTo>
                  <a:pt x="45" y="375"/>
                </a:lnTo>
                <a:lnTo>
                  <a:pt x="41" y="372"/>
                </a:lnTo>
                <a:lnTo>
                  <a:pt x="40" y="367"/>
                </a:lnTo>
                <a:lnTo>
                  <a:pt x="40" y="354"/>
                </a:lnTo>
                <a:lnTo>
                  <a:pt x="39" y="349"/>
                </a:lnTo>
                <a:lnTo>
                  <a:pt x="38" y="342"/>
                </a:lnTo>
                <a:lnTo>
                  <a:pt x="38" y="337"/>
                </a:lnTo>
                <a:lnTo>
                  <a:pt x="38" y="319"/>
                </a:lnTo>
                <a:lnTo>
                  <a:pt x="33" y="305"/>
                </a:lnTo>
                <a:lnTo>
                  <a:pt x="30" y="287"/>
                </a:lnTo>
                <a:lnTo>
                  <a:pt x="30" y="268"/>
                </a:lnTo>
                <a:lnTo>
                  <a:pt x="33" y="258"/>
                </a:lnTo>
                <a:lnTo>
                  <a:pt x="31" y="254"/>
                </a:lnTo>
                <a:lnTo>
                  <a:pt x="29" y="243"/>
                </a:lnTo>
                <a:lnTo>
                  <a:pt x="25" y="230"/>
                </a:lnTo>
                <a:lnTo>
                  <a:pt x="21" y="217"/>
                </a:lnTo>
                <a:lnTo>
                  <a:pt x="21" y="211"/>
                </a:lnTo>
                <a:lnTo>
                  <a:pt x="23" y="200"/>
                </a:lnTo>
                <a:lnTo>
                  <a:pt x="26" y="180"/>
                </a:lnTo>
                <a:lnTo>
                  <a:pt x="27" y="162"/>
                </a:lnTo>
                <a:lnTo>
                  <a:pt x="27" y="155"/>
                </a:lnTo>
                <a:lnTo>
                  <a:pt x="25" y="145"/>
                </a:lnTo>
                <a:lnTo>
                  <a:pt x="25" y="137"/>
                </a:lnTo>
                <a:lnTo>
                  <a:pt x="23" y="131"/>
                </a:lnTo>
                <a:lnTo>
                  <a:pt x="16" y="122"/>
                </a:lnTo>
                <a:lnTo>
                  <a:pt x="15" y="119"/>
                </a:lnTo>
                <a:lnTo>
                  <a:pt x="7" y="115"/>
                </a:lnTo>
                <a:lnTo>
                  <a:pt x="3" y="111"/>
                </a:lnTo>
                <a:lnTo>
                  <a:pt x="2" y="106"/>
                </a:lnTo>
                <a:lnTo>
                  <a:pt x="0" y="101"/>
                </a:lnTo>
                <a:lnTo>
                  <a:pt x="0" y="97"/>
                </a:lnTo>
                <a:lnTo>
                  <a:pt x="1" y="88"/>
                </a:lnTo>
                <a:lnTo>
                  <a:pt x="3" y="78"/>
                </a:lnTo>
                <a:lnTo>
                  <a:pt x="6" y="69"/>
                </a:lnTo>
                <a:lnTo>
                  <a:pt x="7" y="52"/>
                </a:lnTo>
                <a:lnTo>
                  <a:pt x="6" y="13"/>
                </a:lnTo>
                <a:lnTo>
                  <a:pt x="6" y="2"/>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4" name="Google Shape;924;p24"/>
          <p:cNvSpPr/>
          <p:nvPr/>
        </p:nvSpPr>
        <p:spPr>
          <a:xfrm>
            <a:off x="4268788" y="2462213"/>
            <a:ext cx="720725" cy="520700"/>
          </a:xfrm>
          <a:custGeom>
            <a:avLst/>
            <a:gdLst/>
            <a:ahLst/>
            <a:cxnLst/>
            <a:rect l="l" t="t" r="r" b="b"/>
            <a:pathLst>
              <a:path w="454" h="328" extrusionOk="0">
                <a:moveTo>
                  <a:pt x="6" y="11"/>
                </a:moveTo>
                <a:lnTo>
                  <a:pt x="286" y="2"/>
                </a:lnTo>
                <a:lnTo>
                  <a:pt x="362" y="0"/>
                </a:lnTo>
                <a:lnTo>
                  <a:pt x="365" y="9"/>
                </a:lnTo>
                <a:lnTo>
                  <a:pt x="365" y="13"/>
                </a:lnTo>
                <a:lnTo>
                  <a:pt x="365" y="15"/>
                </a:lnTo>
                <a:lnTo>
                  <a:pt x="369" y="18"/>
                </a:lnTo>
                <a:lnTo>
                  <a:pt x="374" y="22"/>
                </a:lnTo>
                <a:lnTo>
                  <a:pt x="374" y="27"/>
                </a:lnTo>
                <a:lnTo>
                  <a:pt x="371" y="33"/>
                </a:lnTo>
                <a:lnTo>
                  <a:pt x="370" y="35"/>
                </a:lnTo>
                <a:lnTo>
                  <a:pt x="370" y="43"/>
                </a:lnTo>
                <a:lnTo>
                  <a:pt x="375" y="50"/>
                </a:lnTo>
                <a:lnTo>
                  <a:pt x="379" y="57"/>
                </a:lnTo>
                <a:lnTo>
                  <a:pt x="383" y="63"/>
                </a:lnTo>
                <a:lnTo>
                  <a:pt x="383" y="72"/>
                </a:lnTo>
                <a:lnTo>
                  <a:pt x="390" y="78"/>
                </a:lnTo>
                <a:lnTo>
                  <a:pt x="395" y="78"/>
                </a:lnTo>
                <a:lnTo>
                  <a:pt x="400" y="82"/>
                </a:lnTo>
                <a:lnTo>
                  <a:pt x="403" y="88"/>
                </a:lnTo>
                <a:lnTo>
                  <a:pt x="408" y="93"/>
                </a:lnTo>
                <a:lnTo>
                  <a:pt x="414" y="100"/>
                </a:lnTo>
                <a:lnTo>
                  <a:pt x="423" y="105"/>
                </a:lnTo>
                <a:lnTo>
                  <a:pt x="429" y="110"/>
                </a:lnTo>
                <a:lnTo>
                  <a:pt x="435" y="119"/>
                </a:lnTo>
                <a:lnTo>
                  <a:pt x="435" y="128"/>
                </a:lnTo>
                <a:lnTo>
                  <a:pt x="440" y="131"/>
                </a:lnTo>
                <a:lnTo>
                  <a:pt x="443" y="136"/>
                </a:lnTo>
                <a:lnTo>
                  <a:pt x="447" y="142"/>
                </a:lnTo>
                <a:lnTo>
                  <a:pt x="450" y="153"/>
                </a:lnTo>
                <a:lnTo>
                  <a:pt x="450" y="157"/>
                </a:lnTo>
                <a:lnTo>
                  <a:pt x="454" y="166"/>
                </a:lnTo>
                <a:lnTo>
                  <a:pt x="452" y="174"/>
                </a:lnTo>
                <a:lnTo>
                  <a:pt x="448" y="178"/>
                </a:lnTo>
                <a:lnTo>
                  <a:pt x="447" y="181"/>
                </a:lnTo>
                <a:lnTo>
                  <a:pt x="447" y="190"/>
                </a:lnTo>
                <a:lnTo>
                  <a:pt x="441" y="196"/>
                </a:lnTo>
                <a:lnTo>
                  <a:pt x="435" y="199"/>
                </a:lnTo>
                <a:lnTo>
                  <a:pt x="428" y="202"/>
                </a:lnTo>
                <a:lnTo>
                  <a:pt x="420" y="206"/>
                </a:lnTo>
                <a:lnTo>
                  <a:pt x="411" y="211"/>
                </a:lnTo>
                <a:lnTo>
                  <a:pt x="405" y="212"/>
                </a:lnTo>
                <a:lnTo>
                  <a:pt x="401" y="215"/>
                </a:lnTo>
                <a:lnTo>
                  <a:pt x="396" y="221"/>
                </a:lnTo>
                <a:lnTo>
                  <a:pt x="396" y="229"/>
                </a:lnTo>
                <a:lnTo>
                  <a:pt x="395" y="233"/>
                </a:lnTo>
                <a:lnTo>
                  <a:pt x="395" y="237"/>
                </a:lnTo>
                <a:lnTo>
                  <a:pt x="400" y="242"/>
                </a:lnTo>
                <a:lnTo>
                  <a:pt x="405" y="254"/>
                </a:lnTo>
                <a:lnTo>
                  <a:pt x="406" y="259"/>
                </a:lnTo>
                <a:lnTo>
                  <a:pt x="406" y="268"/>
                </a:lnTo>
                <a:lnTo>
                  <a:pt x="400" y="273"/>
                </a:lnTo>
                <a:lnTo>
                  <a:pt x="400" y="277"/>
                </a:lnTo>
                <a:lnTo>
                  <a:pt x="399" y="282"/>
                </a:lnTo>
                <a:lnTo>
                  <a:pt x="396" y="287"/>
                </a:lnTo>
                <a:lnTo>
                  <a:pt x="389" y="292"/>
                </a:lnTo>
                <a:lnTo>
                  <a:pt x="383" y="299"/>
                </a:lnTo>
                <a:lnTo>
                  <a:pt x="380" y="303"/>
                </a:lnTo>
                <a:lnTo>
                  <a:pt x="377" y="308"/>
                </a:lnTo>
                <a:lnTo>
                  <a:pt x="377" y="315"/>
                </a:lnTo>
                <a:lnTo>
                  <a:pt x="377" y="321"/>
                </a:lnTo>
                <a:lnTo>
                  <a:pt x="374" y="326"/>
                </a:lnTo>
                <a:lnTo>
                  <a:pt x="374" y="328"/>
                </a:lnTo>
                <a:lnTo>
                  <a:pt x="371" y="328"/>
                </a:lnTo>
                <a:lnTo>
                  <a:pt x="368" y="322"/>
                </a:lnTo>
                <a:lnTo>
                  <a:pt x="362" y="315"/>
                </a:lnTo>
                <a:lnTo>
                  <a:pt x="358" y="309"/>
                </a:lnTo>
                <a:lnTo>
                  <a:pt x="355" y="304"/>
                </a:lnTo>
                <a:lnTo>
                  <a:pt x="351" y="303"/>
                </a:lnTo>
                <a:lnTo>
                  <a:pt x="348" y="301"/>
                </a:lnTo>
                <a:lnTo>
                  <a:pt x="281" y="303"/>
                </a:lnTo>
                <a:lnTo>
                  <a:pt x="167" y="303"/>
                </a:lnTo>
                <a:lnTo>
                  <a:pt x="95" y="303"/>
                </a:lnTo>
                <a:lnTo>
                  <a:pt x="78" y="303"/>
                </a:lnTo>
                <a:lnTo>
                  <a:pt x="75" y="298"/>
                </a:lnTo>
                <a:lnTo>
                  <a:pt x="71" y="292"/>
                </a:lnTo>
                <a:lnTo>
                  <a:pt x="70" y="291"/>
                </a:lnTo>
                <a:lnTo>
                  <a:pt x="68" y="288"/>
                </a:lnTo>
                <a:lnTo>
                  <a:pt x="68" y="279"/>
                </a:lnTo>
                <a:lnTo>
                  <a:pt x="68" y="277"/>
                </a:lnTo>
                <a:lnTo>
                  <a:pt x="70" y="273"/>
                </a:lnTo>
                <a:lnTo>
                  <a:pt x="72" y="267"/>
                </a:lnTo>
                <a:lnTo>
                  <a:pt x="72" y="266"/>
                </a:lnTo>
                <a:lnTo>
                  <a:pt x="72" y="262"/>
                </a:lnTo>
                <a:lnTo>
                  <a:pt x="71" y="257"/>
                </a:lnTo>
                <a:lnTo>
                  <a:pt x="68" y="255"/>
                </a:lnTo>
                <a:lnTo>
                  <a:pt x="64" y="248"/>
                </a:lnTo>
                <a:lnTo>
                  <a:pt x="59" y="241"/>
                </a:lnTo>
                <a:lnTo>
                  <a:pt x="56" y="233"/>
                </a:lnTo>
                <a:lnTo>
                  <a:pt x="55" y="227"/>
                </a:lnTo>
                <a:lnTo>
                  <a:pt x="53" y="221"/>
                </a:lnTo>
                <a:lnTo>
                  <a:pt x="52" y="217"/>
                </a:lnTo>
                <a:lnTo>
                  <a:pt x="50" y="211"/>
                </a:lnTo>
                <a:lnTo>
                  <a:pt x="47" y="202"/>
                </a:lnTo>
                <a:lnTo>
                  <a:pt x="42" y="196"/>
                </a:lnTo>
                <a:lnTo>
                  <a:pt x="37" y="187"/>
                </a:lnTo>
                <a:lnTo>
                  <a:pt x="33" y="181"/>
                </a:lnTo>
                <a:lnTo>
                  <a:pt x="31" y="173"/>
                </a:lnTo>
                <a:lnTo>
                  <a:pt x="27" y="169"/>
                </a:lnTo>
                <a:lnTo>
                  <a:pt x="27" y="164"/>
                </a:lnTo>
                <a:lnTo>
                  <a:pt x="27" y="163"/>
                </a:lnTo>
                <a:lnTo>
                  <a:pt x="25" y="157"/>
                </a:lnTo>
                <a:lnTo>
                  <a:pt x="23" y="154"/>
                </a:lnTo>
                <a:lnTo>
                  <a:pt x="20" y="150"/>
                </a:lnTo>
                <a:lnTo>
                  <a:pt x="17" y="143"/>
                </a:lnTo>
                <a:lnTo>
                  <a:pt x="13" y="142"/>
                </a:lnTo>
                <a:lnTo>
                  <a:pt x="13" y="140"/>
                </a:lnTo>
                <a:lnTo>
                  <a:pt x="15" y="131"/>
                </a:lnTo>
                <a:lnTo>
                  <a:pt x="17" y="121"/>
                </a:lnTo>
                <a:lnTo>
                  <a:pt x="19" y="106"/>
                </a:lnTo>
                <a:lnTo>
                  <a:pt x="19" y="99"/>
                </a:lnTo>
                <a:lnTo>
                  <a:pt x="17" y="93"/>
                </a:lnTo>
                <a:lnTo>
                  <a:pt x="12" y="87"/>
                </a:lnTo>
                <a:lnTo>
                  <a:pt x="12" y="80"/>
                </a:lnTo>
                <a:lnTo>
                  <a:pt x="11" y="78"/>
                </a:lnTo>
                <a:lnTo>
                  <a:pt x="11" y="73"/>
                </a:lnTo>
                <a:lnTo>
                  <a:pt x="13" y="70"/>
                </a:lnTo>
                <a:lnTo>
                  <a:pt x="17" y="67"/>
                </a:lnTo>
                <a:lnTo>
                  <a:pt x="16" y="61"/>
                </a:lnTo>
                <a:lnTo>
                  <a:pt x="15" y="59"/>
                </a:lnTo>
                <a:lnTo>
                  <a:pt x="12" y="53"/>
                </a:lnTo>
                <a:lnTo>
                  <a:pt x="11" y="50"/>
                </a:lnTo>
                <a:lnTo>
                  <a:pt x="8" y="47"/>
                </a:lnTo>
                <a:lnTo>
                  <a:pt x="4" y="44"/>
                </a:lnTo>
                <a:lnTo>
                  <a:pt x="2" y="43"/>
                </a:lnTo>
                <a:lnTo>
                  <a:pt x="1" y="41"/>
                </a:lnTo>
                <a:lnTo>
                  <a:pt x="1" y="38"/>
                </a:lnTo>
                <a:lnTo>
                  <a:pt x="0" y="36"/>
                </a:lnTo>
                <a:lnTo>
                  <a:pt x="4" y="33"/>
                </a:lnTo>
                <a:lnTo>
                  <a:pt x="9" y="31"/>
                </a:lnTo>
                <a:lnTo>
                  <a:pt x="9" y="30"/>
                </a:lnTo>
                <a:lnTo>
                  <a:pt x="8" y="28"/>
                </a:lnTo>
                <a:lnTo>
                  <a:pt x="8" y="27"/>
                </a:lnTo>
                <a:lnTo>
                  <a:pt x="8" y="25"/>
                </a:lnTo>
                <a:lnTo>
                  <a:pt x="9" y="23"/>
                </a:lnTo>
                <a:lnTo>
                  <a:pt x="9" y="22"/>
                </a:lnTo>
                <a:lnTo>
                  <a:pt x="9" y="21"/>
                </a:lnTo>
                <a:lnTo>
                  <a:pt x="8" y="20"/>
                </a:lnTo>
                <a:lnTo>
                  <a:pt x="6" y="19"/>
                </a:lnTo>
                <a:lnTo>
                  <a:pt x="6" y="15"/>
                </a:lnTo>
                <a:lnTo>
                  <a:pt x="6" y="11"/>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5" name="Google Shape;925;p24"/>
          <p:cNvSpPr/>
          <p:nvPr/>
        </p:nvSpPr>
        <p:spPr>
          <a:xfrm>
            <a:off x="4394200" y="2941638"/>
            <a:ext cx="798513" cy="728662"/>
          </a:xfrm>
          <a:custGeom>
            <a:avLst/>
            <a:gdLst/>
            <a:ahLst/>
            <a:cxnLst/>
            <a:rect l="l" t="t" r="r" b="b"/>
            <a:pathLst>
              <a:path w="503" h="459" extrusionOk="0">
                <a:moveTo>
                  <a:pt x="65" y="373"/>
                </a:moveTo>
                <a:lnTo>
                  <a:pt x="59" y="160"/>
                </a:lnTo>
                <a:lnTo>
                  <a:pt x="60" y="157"/>
                </a:lnTo>
                <a:lnTo>
                  <a:pt x="62" y="155"/>
                </a:lnTo>
                <a:lnTo>
                  <a:pt x="62" y="152"/>
                </a:lnTo>
                <a:lnTo>
                  <a:pt x="62" y="151"/>
                </a:lnTo>
                <a:lnTo>
                  <a:pt x="62" y="150"/>
                </a:lnTo>
                <a:lnTo>
                  <a:pt x="58" y="147"/>
                </a:lnTo>
                <a:lnTo>
                  <a:pt x="53" y="146"/>
                </a:lnTo>
                <a:lnTo>
                  <a:pt x="50" y="145"/>
                </a:lnTo>
                <a:lnTo>
                  <a:pt x="47" y="144"/>
                </a:lnTo>
                <a:lnTo>
                  <a:pt x="43" y="140"/>
                </a:lnTo>
                <a:lnTo>
                  <a:pt x="42" y="135"/>
                </a:lnTo>
                <a:lnTo>
                  <a:pt x="43" y="133"/>
                </a:lnTo>
                <a:lnTo>
                  <a:pt x="43" y="132"/>
                </a:lnTo>
                <a:lnTo>
                  <a:pt x="43" y="129"/>
                </a:lnTo>
                <a:lnTo>
                  <a:pt x="42" y="126"/>
                </a:lnTo>
                <a:lnTo>
                  <a:pt x="42" y="125"/>
                </a:lnTo>
                <a:lnTo>
                  <a:pt x="37" y="124"/>
                </a:lnTo>
                <a:lnTo>
                  <a:pt x="32" y="120"/>
                </a:lnTo>
                <a:lnTo>
                  <a:pt x="30" y="117"/>
                </a:lnTo>
                <a:lnTo>
                  <a:pt x="23" y="115"/>
                </a:lnTo>
                <a:lnTo>
                  <a:pt x="23" y="112"/>
                </a:lnTo>
                <a:lnTo>
                  <a:pt x="28" y="111"/>
                </a:lnTo>
                <a:lnTo>
                  <a:pt x="29" y="110"/>
                </a:lnTo>
                <a:lnTo>
                  <a:pt x="31" y="108"/>
                </a:lnTo>
                <a:lnTo>
                  <a:pt x="34" y="105"/>
                </a:lnTo>
                <a:lnTo>
                  <a:pt x="37" y="102"/>
                </a:lnTo>
                <a:lnTo>
                  <a:pt x="38" y="101"/>
                </a:lnTo>
                <a:lnTo>
                  <a:pt x="35" y="99"/>
                </a:lnTo>
                <a:lnTo>
                  <a:pt x="34" y="96"/>
                </a:lnTo>
                <a:lnTo>
                  <a:pt x="34" y="93"/>
                </a:lnTo>
                <a:lnTo>
                  <a:pt x="34" y="92"/>
                </a:lnTo>
                <a:lnTo>
                  <a:pt x="29" y="89"/>
                </a:lnTo>
                <a:lnTo>
                  <a:pt x="23" y="88"/>
                </a:lnTo>
                <a:lnTo>
                  <a:pt x="19" y="86"/>
                </a:lnTo>
                <a:lnTo>
                  <a:pt x="16" y="86"/>
                </a:lnTo>
                <a:lnTo>
                  <a:pt x="15" y="80"/>
                </a:lnTo>
                <a:lnTo>
                  <a:pt x="11" y="69"/>
                </a:lnTo>
                <a:lnTo>
                  <a:pt x="9" y="59"/>
                </a:lnTo>
                <a:lnTo>
                  <a:pt x="7" y="49"/>
                </a:lnTo>
                <a:lnTo>
                  <a:pt x="7" y="44"/>
                </a:lnTo>
                <a:lnTo>
                  <a:pt x="8" y="36"/>
                </a:lnTo>
                <a:lnTo>
                  <a:pt x="6" y="23"/>
                </a:lnTo>
                <a:lnTo>
                  <a:pt x="4" y="15"/>
                </a:lnTo>
                <a:lnTo>
                  <a:pt x="2" y="7"/>
                </a:lnTo>
                <a:lnTo>
                  <a:pt x="1" y="4"/>
                </a:lnTo>
                <a:lnTo>
                  <a:pt x="0" y="2"/>
                </a:lnTo>
                <a:lnTo>
                  <a:pt x="62" y="2"/>
                </a:lnTo>
                <a:lnTo>
                  <a:pt x="263" y="0"/>
                </a:lnTo>
                <a:lnTo>
                  <a:pt x="269" y="0"/>
                </a:lnTo>
                <a:lnTo>
                  <a:pt x="276" y="4"/>
                </a:lnTo>
                <a:lnTo>
                  <a:pt x="279" y="8"/>
                </a:lnTo>
                <a:lnTo>
                  <a:pt x="285" y="16"/>
                </a:lnTo>
                <a:lnTo>
                  <a:pt x="289" y="22"/>
                </a:lnTo>
                <a:lnTo>
                  <a:pt x="292" y="27"/>
                </a:lnTo>
                <a:lnTo>
                  <a:pt x="299" y="36"/>
                </a:lnTo>
                <a:lnTo>
                  <a:pt x="302" y="43"/>
                </a:lnTo>
                <a:lnTo>
                  <a:pt x="301" y="51"/>
                </a:lnTo>
                <a:lnTo>
                  <a:pt x="301" y="55"/>
                </a:lnTo>
                <a:lnTo>
                  <a:pt x="302" y="63"/>
                </a:lnTo>
                <a:lnTo>
                  <a:pt x="305" y="70"/>
                </a:lnTo>
                <a:lnTo>
                  <a:pt x="311" y="72"/>
                </a:lnTo>
                <a:lnTo>
                  <a:pt x="316" y="77"/>
                </a:lnTo>
                <a:lnTo>
                  <a:pt x="317" y="83"/>
                </a:lnTo>
                <a:lnTo>
                  <a:pt x="320" y="90"/>
                </a:lnTo>
                <a:lnTo>
                  <a:pt x="325" y="93"/>
                </a:lnTo>
                <a:lnTo>
                  <a:pt x="332" y="105"/>
                </a:lnTo>
                <a:lnTo>
                  <a:pt x="341" y="109"/>
                </a:lnTo>
                <a:lnTo>
                  <a:pt x="347" y="115"/>
                </a:lnTo>
                <a:lnTo>
                  <a:pt x="352" y="126"/>
                </a:lnTo>
                <a:lnTo>
                  <a:pt x="352" y="139"/>
                </a:lnTo>
                <a:lnTo>
                  <a:pt x="356" y="150"/>
                </a:lnTo>
                <a:lnTo>
                  <a:pt x="364" y="160"/>
                </a:lnTo>
                <a:lnTo>
                  <a:pt x="370" y="163"/>
                </a:lnTo>
                <a:lnTo>
                  <a:pt x="375" y="159"/>
                </a:lnTo>
                <a:lnTo>
                  <a:pt x="376" y="152"/>
                </a:lnTo>
                <a:lnTo>
                  <a:pt x="384" y="151"/>
                </a:lnTo>
                <a:lnTo>
                  <a:pt x="392" y="151"/>
                </a:lnTo>
                <a:lnTo>
                  <a:pt x="404" y="169"/>
                </a:lnTo>
                <a:lnTo>
                  <a:pt x="411" y="180"/>
                </a:lnTo>
                <a:lnTo>
                  <a:pt x="405" y="187"/>
                </a:lnTo>
                <a:lnTo>
                  <a:pt x="404" y="194"/>
                </a:lnTo>
                <a:lnTo>
                  <a:pt x="401" y="205"/>
                </a:lnTo>
                <a:lnTo>
                  <a:pt x="399" y="215"/>
                </a:lnTo>
                <a:lnTo>
                  <a:pt x="391" y="222"/>
                </a:lnTo>
                <a:lnTo>
                  <a:pt x="391" y="234"/>
                </a:lnTo>
                <a:lnTo>
                  <a:pt x="401" y="242"/>
                </a:lnTo>
                <a:lnTo>
                  <a:pt x="411" y="248"/>
                </a:lnTo>
                <a:lnTo>
                  <a:pt x="432" y="261"/>
                </a:lnTo>
                <a:lnTo>
                  <a:pt x="445" y="270"/>
                </a:lnTo>
                <a:lnTo>
                  <a:pt x="449" y="278"/>
                </a:lnTo>
                <a:lnTo>
                  <a:pt x="449" y="287"/>
                </a:lnTo>
                <a:lnTo>
                  <a:pt x="455" y="293"/>
                </a:lnTo>
                <a:lnTo>
                  <a:pt x="460" y="297"/>
                </a:lnTo>
                <a:lnTo>
                  <a:pt x="468" y="305"/>
                </a:lnTo>
                <a:lnTo>
                  <a:pt x="472" y="316"/>
                </a:lnTo>
                <a:lnTo>
                  <a:pt x="472" y="321"/>
                </a:lnTo>
                <a:lnTo>
                  <a:pt x="468" y="328"/>
                </a:lnTo>
                <a:lnTo>
                  <a:pt x="468" y="332"/>
                </a:lnTo>
                <a:lnTo>
                  <a:pt x="473" y="337"/>
                </a:lnTo>
                <a:lnTo>
                  <a:pt x="478" y="343"/>
                </a:lnTo>
                <a:lnTo>
                  <a:pt x="484" y="347"/>
                </a:lnTo>
                <a:lnTo>
                  <a:pt x="485" y="350"/>
                </a:lnTo>
                <a:lnTo>
                  <a:pt x="489" y="348"/>
                </a:lnTo>
                <a:lnTo>
                  <a:pt x="490" y="343"/>
                </a:lnTo>
                <a:lnTo>
                  <a:pt x="496" y="343"/>
                </a:lnTo>
                <a:lnTo>
                  <a:pt x="501" y="355"/>
                </a:lnTo>
                <a:lnTo>
                  <a:pt x="502" y="363"/>
                </a:lnTo>
                <a:lnTo>
                  <a:pt x="503" y="368"/>
                </a:lnTo>
                <a:lnTo>
                  <a:pt x="496" y="373"/>
                </a:lnTo>
                <a:lnTo>
                  <a:pt x="496" y="381"/>
                </a:lnTo>
                <a:lnTo>
                  <a:pt x="496" y="387"/>
                </a:lnTo>
                <a:lnTo>
                  <a:pt x="493" y="388"/>
                </a:lnTo>
                <a:lnTo>
                  <a:pt x="486" y="391"/>
                </a:lnTo>
                <a:lnTo>
                  <a:pt x="478" y="394"/>
                </a:lnTo>
                <a:lnTo>
                  <a:pt x="476" y="396"/>
                </a:lnTo>
                <a:lnTo>
                  <a:pt x="466" y="397"/>
                </a:lnTo>
                <a:lnTo>
                  <a:pt x="465" y="400"/>
                </a:lnTo>
                <a:lnTo>
                  <a:pt x="465" y="409"/>
                </a:lnTo>
                <a:lnTo>
                  <a:pt x="469" y="420"/>
                </a:lnTo>
                <a:lnTo>
                  <a:pt x="469" y="425"/>
                </a:lnTo>
                <a:lnTo>
                  <a:pt x="461" y="430"/>
                </a:lnTo>
                <a:lnTo>
                  <a:pt x="456" y="435"/>
                </a:lnTo>
                <a:lnTo>
                  <a:pt x="454" y="443"/>
                </a:lnTo>
                <a:lnTo>
                  <a:pt x="454" y="448"/>
                </a:lnTo>
                <a:lnTo>
                  <a:pt x="453" y="451"/>
                </a:lnTo>
                <a:lnTo>
                  <a:pt x="453" y="457"/>
                </a:lnTo>
                <a:lnTo>
                  <a:pt x="420" y="457"/>
                </a:lnTo>
                <a:lnTo>
                  <a:pt x="410" y="459"/>
                </a:lnTo>
                <a:lnTo>
                  <a:pt x="412" y="443"/>
                </a:lnTo>
                <a:lnTo>
                  <a:pt x="416" y="433"/>
                </a:lnTo>
                <a:lnTo>
                  <a:pt x="422" y="423"/>
                </a:lnTo>
                <a:lnTo>
                  <a:pt x="424" y="418"/>
                </a:lnTo>
                <a:lnTo>
                  <a:pt x="424" y="411"/>
                </a:lnTo>
                <a:lnTo>
                  <a:pt x="421" y="406"/>
                </a:lnTo>
                <a:lnTo>
                  <a:pt x="421" y="402"/>
                </a:lnTo>
                <a:lnTo>
                  <a:pt x="67" y="408"/>
                </a:lnTo>
                <a:lnTo>
                  <a:pt x="66" y="376"/>
                </a:lnTo>
                <a:lnTo>
                  <a:pt x="65" y="373"/>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6" name="Google Shape;926;p24"/>
          <p:cNvSpPr/>
          <p:nvPr/>
        </p:nvSpPr>
        <p:spPr>
          <a:xfrm>
            <a:off x="3590925" y="3041650"/>
            <a:ext cx="906463" cy="492125"/>
          </a:xfrm>
          <a:custGeom>
            <a:avLst/>
            <a:gdLst/>
            <a:ahLst/>
            <a:cxnLst/>
            <a:rect l="l" t="t" r="r" b="b"/>
            <a:pathLst>
              <a:path w="571" h="310" extrusionOk="0">
                <a:moveTo>
                  <a:pt x="0" y="297"/>
                </a:moveTo>
                <a:lnTo>
                  <a:pt x="15" y="0"/>
                </a:lnTo>
                <a:lnTo>
                  <a:pt x="154" y="3"/>
                </a:lnTo>
                <a:lnTo>
                  <a:pt x="317" y="7"/>
                </a:lnTo>
                <a:lnTo>
                  <a:pt x="517" y="7"/>
                </a:lnTo>
                <a:lnTo>
                  <a:pt x="521" y="19"/>
                </a:lnTo>
                <a:lnTo>
                  <a:pt x="522" y="23"/>
                </a:lnTo>
                <a:lnTo>
                  <a:pt x="529" y="25"/>
                </a:lnTo>
                <a:lnTo>
                  <a:pt x="533" y="26"/>
                </a:lnTo>
                <a:lnTo>
                  <a:pt x="537" y="27"/>
                </a:lnTo>
                <a:lnTo>
                  <a:pt x="540" y="30"/>
                </a:lnTo>
                <a:lnTo>
                  <a:pt x="540" y="31"/>
                </a:lnTo>
                <a:lnTo>
                  <a:pt x="541" y="33"/>
                </a:lnTo>
                <a:lnTo>
                  <a:pt x="543" y="38"/>
                </a:lnTo>
                <a:lnTo>
                  <a:pt x="540" y="42"/>
                </a:lnTo>
                <a:lnTo>
                  <a:pt x="538" y="43"/>
                </a:lnTo>
                <a:lnTo>
                  <a:pt x="535" y="47"/>
                </a:lnTo>
                <a:lnTo>
                  <a:pt x="529" y="50"/>
                </a:lnTo>
                <a:lnTo>
                  <a:pt x="533" y="53"/>
                </a:lnTo>
                <a:lnTo>
                  <a:pt x="536" y="55"/>
                </a:lnTo>
                <a:lnTo>
                  <a:pt x="538" y="56"/>
                </a:lnTo>
                <a:lnTo>
                  <a:pt x="543" y="60"/>
                </a:lnTo>
                <a:lnTo>
                  <a:pt x="548" y="62"/>
                </a:lnTo>
                <a:lnTo>
                  <a:pt x="550" y="66"/>
                </a:lnTo>
                <a:lnTo>
                  <a:pt x="548" y="69"/>
                </a:lnTo>
                <a:lnTo>
                  <a:pt x="548" y="73"/>
                </a:lnTo>
                <a:lnTo>
                  <a:pt x="549" y="77"/>
                </a:lnTo>
                <a:lnTo>
                  <a:pt x="553" y="81"/>
                </a:lnTo>
                <a:lnTo>
                  <a:pt x="559" y="83"/>
                </a:lnTo>
                <a:lnTo>
                  <a:pt x="564" y="84"/>
                </a:lnTo>
                <a:lnTo>
                  <a:pt x="568" y="87"/>
                </a:lnTo>
                <a:lnTo>
                  <a:pt x="568" y="91"/>
                </a:lnTo>
                <a:lnTo>
                  <a:pt x="566" y="93"/>
                </a:lnTo>
                <a:lnTo>
                  <a:pt x="565" y="96"/>
                </a:lnTo>
                <a:lnTo>
                  <a:pt x="571" y="310"/>
                </a:lnTo>
                <a:lnTo>
                  <a:pt x="338" y="305"/>
                </a:lnTo>
                <a:lnTo>
                  <a:pt x="162" y="300"/>
                </a:lnTo>
                <a:lnTo>
                  <a:pt x="19" y="297"/>
                </a:lnTo>
                <a:lnTo>
                  <a:pt x="0" y="297"/>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7" name="Google Shape;927;p24"/>
          <p:cNvSpPr/>
          <p:nvPr/>
        </p:nvSpPr>
        <p:spPr>
          <a:xfrm>
            <a:off x="4500563" y="3578225"/>
            <a:ext cx="622300" cy="584200"/>
          </a:xfrm>
          <a:custGeom>
            <a:avLst/>
            <a:gdLst/>
            <a:ahLst/>
            <a:cxnLst/>
            <a:rect l="l" t="t" r="r" b="b"/>
            <a:pathLst>
              <a:path w="392" h="368" extrusionOk="0">
                <a:moveTo>
                  <a:pt x="0" y="7"/>
                </a:moveTo>
                <a:lnTo>
                  <a:pt x="256" y="1"/>
                </a:lnTo>
                <a:lnTo>
                  <a:pt x="354" y="0"/>
                </a:lnTo>
                <a:lnTo>
                  <a:pt x="354" y="5"/>
                </a:lnTo>
                <a:lnTo>
                  <a:pt x="357" y="8"/>
                </a:lnTo>
                <a:lnTo>
                  <a:pt x="357" y="12"/>
                </a:lnTo>
                <a:lnTo>
                  <a:pt x="357" y="16"/>
                </a:lnTo>
                <a:lnTo>
                  <a:pt x="357" y="19"/>
                </a:lnTo>
                <a:lnTo>
                  <a:pt x="355" y="22"/>
                </a:lnTo>
                <a:lnTo>
                  <a:pt x="350" y="28"/>
                </a:lnTo>
                <a:lnTo>
                  <a:pt x="347" y="35"/>
                </a:lnTo>
                <a:lnTo>
                  <a:pt x="345" y="43"/>
                </a:lnTo>
                <a:lnTo>
                  <a:pt x="344" y="50"/>
                </a:lnTo>
                <a:lnTo>
                  <a:pt x="343" y="56"/>
                </a:lnTo>
                <a:lnTo>
                  <a:pt x="347" y="57"/>
                </a:lnTo>
                <a:lnTo>
                  <a:pt x="354" y="56"/>
                </a:lnTo>
                <a:lnTo>
                  <a:pt x="364" y="56"/>
                </a:lnTo>
                <a:lnTo>
                  <a:pt x="385" y="55"/>
                </a:lnTo>
                <a:lnTo>
                  <a:pt x="387" y="56"/>
                </a:lnTo>
                <a:lnTo>
                  <a:pt x="389" y="60"/>
                </a:lnTo>
                <a:lnTo>
                  <a:pt x="392" y="63"/>
                </a:lnTo>
                <a:lnTo>
                  <a:pt x="391" y="67"/>
                </a:lnTo>
                <a:lnTo>
                  <a:pt x="384" y="68"/>
                </a:lnTo>
                <a:lnTo>
                  <a:pt x="382" y="70"/>
                </a:lnTo>
                <a:lnTo>
                  <a:pt x="381" y="71"/>
                </a:lnTo>
                <a:lnTo>
                  <a:pt x="381" y="78"/>
                </a:lnTo>
                <a:lnTo>
                  <a:pt x="380" y="83"/>
                </a:lnTo>
                <a:lnTo>
                  <a:pt x="375" y="88"/>
                </a:lnTo>
                <a:lnTo>
                  <a:pt x="369" y="92"/>
                </a:lnTo>
                <a:lnTo>
                  <a:pt x="366" y="95"/>
                </a:lnTo>
                <a:lnTo>
                  <a:pt x="363" y="101"/>
                </a:lnTo>
                <a:lnTo>
                  <a:pt x="357" y="108"/>
                </a:lnTo>
                <a:lnTo>
                  <a:pt x="357" y="115"/>
                </a:lnTo>
                <a:lnTo>
                  <a:pt x="363" y="122"/>
                </a:lnTo>
                <a:lnTo>
                  <a:pt x="365" y="128"/>
                </a:lnTo>
                <a:lnTo>
                  <a:pt x="369" y="135"/>
                </a:lnTo>
                <a:lnTo>
                  <a:pt x="369" y="146"/>
                </a:lnTo>
                <a:lnTo>
                  <a:pt x="364" y="150"/>
                </a:lnTo>
                <a:lnTo>
                  <a:pt x="356" y="154"/>
                </a:lnTo>
                <a:lnTo>
                  <a:pt x="353" y="162"/>
                </a:lnTo>
                <a:lnTo>
                  <a:pt x="345" y="163"/>
                </a:lnTo>
                <a:lnTo>
                  <a:pt x="343" y="170"/>
                </a:lnTo>
                <a:lnTo>
                  <a:pt x="341" y="176"/>
                </a:lnTo>
                <a:lnTo>
                  <a:pt x="340" y="185"/>
                </a:lnTo>
                <a:lnTo>
                  <a:pt x="343" y="192"/>
                </a:lnTo>
                <a:lnTo>
                  <a:pt x="344" y="198"/>
                </a:lnTo>
                <a:lnTo>
                  <a:pt x="337" y="206"/>
                </a:lnTo>
                <a:lnTo>
                  <a:pt x="330" y="208"/>
                </a:lnTo>
                <a:lnTo>
                  <a:pt x="324" y="209"/>
                </a:lnTo>
                <a:lnTo>
                  <a:pt x="323" y="214"/>
                </a:lnTo>
                <a:lnTo>
                  <a:pt x="323" y="218"/>
                </a:lnTo>
                <a:lnTo>
                  <a:pt x="320" y="225"/>
                </a:lnTo>
                <a:lnTo>
                  <a:pt x="314" y="227"/>
                </a:lnTo>
                <a:lnTo>
                  <a:pt x="309" y="231"/>
                </a:lnTo>
                <a:lnTo>
                  <a:pt x="308" y="237"/>
                </a:lnTo>
                <a:lnTo>
                  <a:pt x="317" y="241"/>
                </a:lnTo>
                <a:lnTo>
                  <a:pt x="322" y="248"/>
                </a:lnTo>
                <a:lnTo>
                  <a:pt x="320" y="256"/>
                </a:lnTo>
                <a:lnTo>
                  <a:pt x="309" y="261"/>
                </a:lnTo>
                <a:lnTo>
                  <a:pt x="295" y="265"/>
                </a:lnTo>
                <a:lnTo>
                  <a:pt x="292" y="274"/>
                </a:lnTo>
                <a:lnTo>
                  <a:pt x="295" y="279"/>
                </a:lnTo>
                <a:lnTo>
                  <a:pt x="295" y="291"/>
                </a:lnTo>
                <a:lnTo>
                  <a:pt x="290" y="295"/>
                </a:lnTo>
                <a:lnTo>
                  <a:pt x="282" y="298"/>
                </a:lnTo>
                <a:lnTo>
                  <a:pt x="278" y="304"/>
                </a:lnTo>
                <a:lnTo>
                  <a:pt x="278" y="310"/>
                </a:lnTo>
                <a:lnTo>
                  <a:pt x="283" y="312"/>
                </a:lnTo>
                <a:lnTo>
                  <a:pt x="292" y="310"/>
                </a:lnTo>
                <a:lnTo>
                  <a:pt x="299" y="307"/>
                </a:lnTo>
                <a:lnTo>
                  <a:pt x="299" y="316"/>
                </a:lnTo>
                <a:lnTo>
                  <a:pt x="290" y="321"/>
                </a:lnTo>
                <a:lnTo>
                  <a:pt x="284" y="326"/>
                </a:lnTo>
                <a:lnTo>
                  <a:pt x="284" y="329"/>
                </a:lnTo>
                <a:lnTo>
                  <a:pt x="290" y="329"/>
                </a:lnTo>
                <a:lnTo>
                  <a:pt x="295" y="329"/>
                </a:lnTo>
                <a:lnTo>
                  <a:pt x="295" y="334"/>
                </a:lnTo>
                <a:lnTo>
                  <a:pt x="292" y="339"/>
                </a:lnTo>
                <a:lnTo>
                  <a:pt x="288" y="341"/>
                </a:lnTo>
                <a:lnTo>
                  <a:pt x="286" y="347"/>
                </a:lnTo>
                <a:lnTo>
                  <a:pt x="292" y="350"/>
                </a:lnTo>
                <a:lnTo>
                  <a:pt x="292" y="355"/>
                </a:lnTo>
                <a:lnTo>
                  <a:pt x="288" y="356"/>
                </a:lnTo>
                <a:lnTo>
                  <a:pt x="285" y="356"/>
                </a:lnTo>
                <a:lnTo>
                  <a:pt x="284" y="356"/>
                </a:lnTo>
                <a:lnTo>
                  <a:pt x="283" y="357"/>
                </a:lnTo>
                <a:lnTo>
                  <a:pt x="283" y="361"/>
                </a:lnTo>
                <a:lnTo>
                  <a:pt x="283" y="363"/>
                </a:lnTo>
                <a:lnTo>
                  <a:pt x="58" y="368"/>
                </a:lnTo>
                <a:lnTo>
                  <a:pt x="56" y="310"/>
                </a:lnTo>
                <a:lnTo>
                  <a:pt x="53" y="310"/>
                </a:lnTo>
                <a:lnTo>
                  <a:pt x="48" y="310"/>
                </a:lnTo>
                <a:lnTo>
                  <a:pt x="45" y="310"/>
                </a:lnTo>
                <a:lnTo>
                  <a:pt x="40" y="310"/>
                </a:lnTo>
                <a:lnTo>
                  <a:pt x="38" y="308"/>
                </a:lnTo>
                <a:lnTo>
                  <a:pt x="32" y="307"/>
                </a:lnTo>
                <a:lnTo>
                  <a:pt x="26" y="79"/>
                </a:lnTo>
                <a:lnTo>
                  <a:pt x="0" y="7"/>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8" name="Google Shape;928;p24"/>
          <p:cNvSpPr/>
          <p:nvPr/>
        </p:nvSpPr>
        <p:spPr>
          <a:xfrm>
            <a:off x="4591050" y="4156075"/>
            <a:ext cx="711200" cy="609600"/>
          </a:xfrm>
          <a:custGeom>
            <a:avLst/>
            <a:gdLst/>
            <a:ahLst/>
            <a:cxnLst/>
            <a:rect l="l" t="t" r="r" b="b"/>
            <a:pathLst>
              <a:path w="448" h="384" extrusionOk="0">
                <a:moveTo>
                  <a:pt x="27" y="319"/>
                </a:moveTo>
                <a:lnTo>
                  <a:pt x="29" y="312"/>
                </a:lnTo>
                <a:lnTo>
                  <a:pt x="31" y="309"/>
                </a:lnTo>
                <a:lnTo>
                  <a:pt x="32" y="307"/>
                </a:lnTo>
                <a:lnTo>
                  <a:pt x="28" y="298"/>
                </a:lnTo>
                <a:lnTo>
                  <a:pt x="28" y="294"/>
                </a:lnTo>
                <a:lnTo>
                  <a:pt x="28" y="289"/>
                </a:lnTo>
                <a:lnTo>
                  <a:pt x="28" y="283"/>
                </a:lnTo>
                <a:lnTo>
                  <a:pt x="31" y="276"/>
                </a:lnTo>
                <a:lnTo>
                  <a:pt x="32" y="271"/>
                </a:lnTo>
                <a:lnTo>
                  <a:pt x="33" y="264"/>
                </a:lnTo>
                <a:lnTo>
                  <a:pt x="34" y="262"/>
                </a:lnTo>
                <a:lnTo>
                  <a:pt x="31" y="255"/>
                </a:lnTo>
                <a:lnTo>
                  <a:pt x="28" y="250"/>
                </a:lnTo>
                <a:lnTo>
                  <a:pt x="27" y="244"/>
                </a:lnTo>
                <a:lnTo>
                  <a:pt x="27" y="238"/>
                </a:lnTo>
                <a:lnTo>
                  <a:pt x="27" y="236"/>
                </a:lnTo>
                <a:lnTo>
                  <a:pt x="29" y="231"/>
                </a:lnTo>
                <a:lnTo>
                  <a:pt x="33" y="226"/>
                </a:lnTo>
                <a:lnTo>
                  <a:pt x="34" y="220"/>
                </a:lnTo>
                <a:lnTo>
                  <a:pt x="38" y="212"/>
                </a:lnTo>
                <a:lnTo>
                  <a:pt x="39" y="206"/>
                </a:lnTo>
                <a:lnTo>
                  <a:pt x="39" y="200"/>
                </a:lnTo>
                <a:lnTo>
                  <a:pt x="38" y="198"/>
                </a:lnTo>
                <a:lnTo>
                  <a:pt x="36" y="195"/>
                </a:lnTo>
                <a:lnTo>
                  <a:pt x="32" y="190"/>
                </a:lnTo>
                <a:lnTo>
                  <a:pt x="31" y="185"/>
                </a:lnTo>
                <a:lnTo>
                  <a:pt x="29" y="184"/>
                </a:lnTo>
                <a:lnTo>
                  <a:pt x="32" y="181"/>
                </a:lnTo>
                <a:lnTo>
                  <a:pt x="32" y="178"/>
                </a:lnTo>
                <a:lnTo>
                  <a:pt x="34" y="177"/>
                </a:lnTo>
                <a:lnTo>
                  <a:pt x="34" y="174"/>
                </a:lnTo>
                <a:lnTo>
                  <a:pt x="32" y="165"/>
                </a:lnTo>
                <a:lnTo>
                  <a:pt x="24" y="157"/>
                </a:lnTo>
                <a:lnTo>
                  <a:pt x="20" y="153"/>
                </a:lnTo>
                <a:lnTo>
                  <a:pt x="8" y="141"/>
                </a:lnTo>
                <a:lnTo>
                  <a:pt x="0" y="5"/>
                </a:lnTo>
                <a:lnTo>
                  <a:pt x="198" y="1"/>
                </a:lnTo>
                <a:lnTo>
                  <a:pt x="226" y="0"/>
                </a:lnTo>
                <a:lnTo>
                  <a:pt x="226" y="3"/>
                </a:lnTo>
                <a:lnTo>
                  <a:pt x="228" y="7"/>
                </a:lnTo>
                <a:lnTo>
                  <a:pt x="231" y="11"/>
                </a:lnTo>
                <a:lnTo>
                  <a:pt x="233" y="15"/>
                </a:lnTo>
                <a:lnTo>
                  <a:pt x="228" y="20"/>
                </a:lnTo>
                <a:lnTo>
                  <a:pt x="227" y="23"/>
                </a:lnTo>
                <a:lnTo>
                  <a:pt x="229" y="28"/>
                </a:lnTo>
                <a:lnTo>
                  <a:pt x="241" y="29"/>
                </a:lnTo>
                <a:lnTo>
                  <a:pt x="241" y="34"/>
                </a:lnTo>
                <a:lnTo>
                  <a:pt x="235" y="37"/>
                </a:lnTo>
                <a:lnTo>
                  <a:pt x="230" y="44"/>
                </a:lnTo>
                <a:lnTo>
                  <a:pt x="231" y="52"/>
                </a:lnTo>
                <a:lnTo>
                  <a:pt x="240" y="63"/>
                </a:lnTo>
                <a:lnTo>
                  <a:pt x="258" y="67"/>
                </a:lnTo>
                <a:lnTo>
                  <a:pt x="258" y="72"/>
                </a:lnTo>
                <a:lnTo>
                  <a:pt x="252" y="81"/>
                </a:lnTo>
                <a:lnTo>
                  <a:pt x="242" y="92"/>
                </a:lnTo>
                <a:lnTo>
                  <a:pt x="228" y="90"/>
                </a:lnTo>
                <a:lnTo>
                  <a:pt x="226" y="96"/>
                </a:lnTo>
                <a:lnTo>
                  <a:pt x="237" y="102"/>
                </a:lnTo>
                <a:lnTo>
                  <a:pt x="244" y="109"/>
                </a:lnTo>
                <a:lnTo>
                  <a:pt x="242" y="114"/>
                </a:lnTo>
                <a:lnTo>
                  <a:pt x="240" y="118"/>
                </a:lnTo>
                <a:lnTo>
                  <a:pt x="241" y="124"/>
                </a:lnTo>
                <a:lnTo>
                  <a:pt x="240" y="129"/>
                </a:lnTo>
                <a:lnTo>
                  <a:pt x="232" y="135"/>
                </a:lnTo>
                <a:lnTo>
                  <a:pt x="231" y="143"/>
                </a:lnTo>
                <a:lnTo>
                  <a:pt x="228" y="151"/>
                </a:lnTo>
                <a:lnTo>
                  <a:pt x="231" y="157"/>
                </a:lnTo>
                <a:lnTo>
                  <a:pt x="223" y="166"/>
                </a:lnTo>
                <a:lnTo>
                  <a:pt x="226" y="173"/>
                </a:lnTo>
                <a:lnTo>
                  <a:pt x="227" y="178"/>
                </a:lnTo>
                <a:lnTo>
                  <a:pt x="230" y="182"/>
                </a:lnTo>
                <a:lnTo>
                  <a:pt x="229" y="188"/>
                </a:lnTo>
                <a:lnTo>
                  <a:pt x="227" y="193"/>
                </a:lnTo>
                <a:lnTo>
                  <a:pt x="223" y="195"/>
                </a:lnTo>
                <a:lnTo>
                  <a:pt x="221" y="201"/>
                </a:lnTo>
                <a:lnTo>
                  <a:pt x="223" y="205"/>
                </a:lnTo>
                <a:lnTo>
                  <a:pt x="219" y="208"/>
                </a:lnTo>
                <a:lnTo>
                  <a:pt x="213" y="214"/>
                </a:lnTo>
                <a:lnTo>
                  <a:pt x="353" y="211"/>
                </a:lnTo>
                <a:lnTo>
                  <a:pt x="353" y="216"/>
                </a:lnTo>
                <a:lnTo>
                  <a:pt x="355" y="225"/>
                </a:lnTo>
                <a:lnTo>
                  <a:pt x="360" y="229"/>
                </a:lnTo>
                <a:lnTo>
                  <a:pt x="370" y="238"/>
                </a:lnTo>
                <a:lnTo>
                  <a:pt x="379" y="243"/>
                </a:lnTo>
                <a:lnTo>
                  <a:pt x="389" y="248"/>
                </a:lnTo>
                <a:lnTo>
                  <a:pt x="369" y="252"/>
                </a:lnTo>
                <a:lnTo>
                  <a:pt x="357" y="257"/>
                </a:lnTo>
                <a:lnTo>
                  <a:pt x="345" y="254"/>
                </a:lnTo>
                <a:lnTo>
                  <a:pt x="347" y="248"/>
                </a:lnTo>
                <a:lnTo>
                  <a:pt x="361" y="244"/>
                </a:lnTo>
                <a:lnTo>
                  <a:pt x="342" y="239"/>
                </a:lnTo>
                <a:lnTo>
                  <a:pt x="327" y="238"/>
                </a:lnTo>
                <a:lnTo>
                  <a:pt x="312" y="230"/>
                </a:lnTo>
                <a:lnTo>
                  <a:pt x="300" y="229"/>
                </a:lnTo>
                <a:lnTo>
                  <a:pt x="293" y="238"/>
                </a:lnTo>
                <a:lnTo>
                  <a:pt x="291" y="250"/>
                </a:lnTo>
                <a:lnTo>
                  <a:pt x="300" y="257"/>
                </a:lnTo>
                <a:lnTo>
                  <a:pt x="327" y="251"/>
                </a:lnTo>
                <a:lnTo>
                  <a:pt x="339" y="250"/>
                </a:lnTo>
                <a:lnTo>
                  <a:pt x="344" y="254"/>
                </a:lnTo>
                <a:lnTo>
                  <a:pt x="344" y="258"/>
                </a:lnTo>
                <a:lnTo>
                  <a:pt x="333" y="262"/>
                </a:lnTo>
                <a:lnTo>
                  <a:pt x="331" y="267"/>
                </a:lnTo>
                <a:lnTo>
                  <a:pt x="332" y="274"/>
                </a:lnTo>
                <a:lnTo>
                  <a:pt x="356" y="275"/>
                </a:lnTo>
                <a:lnTo>
                  <a:pt x="360" y="278"/>
                </a:lnTo>
                <a:lnTo>
                  <a:pt x="372" y="278"/>
                </a:lnTo>
                <a:lnTo>
                  <a:pt x="380" y="269"/>
                </a:lnTo>
                <a:lnTo>
                  <a:pt x="385" y="266"/>
                </a:lnTo>
                <a:lnTo>
                  <a:pt x="390" y="263"/>
                </a:lnTo>
                <a:lnTo>
                  <a:pt x="393" y="261"/>
                </a:lnTo>
                <a:lnTo>
                  <a:pt x="398" y="267"/>
                </a:lnTo>
                <a:lnTo>
                  <a:pt x="392" y="276"/>
                </a:lnTo>
                <a:lnTo>
                  <a:pt x="393" y="283"/>
                </a:lnTo>
                <a:lnTo>
                  <a:pt x="401" y="288"/>
                </a:lnTo>
                <a:lnTo>
                  <a:pt x="401" y="294"/>
                </a:lnTo>
                <a:lnTo>
                  <a:pt x="403" y="305"/>
                </a:lnTo>
                <a:lnTo>
                  <a:pt x="411" y="310"/>
                </a:lnTo>
                <a:lnTo>
                  <a:pt x="420" y="315"/>
                </a:lnTo>
                <a:lnTo>
                  <a:pt x="405" y="317"/>
                </a:lnTo>
                <a:lnTo>
                  <a:pt x="390" y="317"/>
                </a:lnTo>
                <a:lnTo>
                  <a:pt x="373" y="317"/>
                </a:lnTo>
                <a:lnTo>
                  <a:pt x="393" y="329"/>
                </a:lnTo>
                <a:lnTo>
                  <a:pt x="407" y="333"/>
                </a:lnTo>
                <a:lnTo>
                  <a:pt x="423" y="341"/>
                </a:lnTo>
                <a:lnTo>
                  <a:pt x="433" y="347"/>
                </a:lnTo>
                <a:lnTo>
                  <a:pt x="448" y="348"/>
                </a:lnTo>
                <a:lnTo>
                  <a:pt x="438" y="360"/>
                </a:lnTo>
                <a:lnTo>
                  <a:pt x="431" y="366"/>
                </a:lnTo>
                <a:lnTo>
                  <a:pt x="411" y="375"/>
                </a:lnTo>
                <a:lnTo>
                  <a:pt x="403" y="367"/>
                </a:lnTo>
                <a:lnTo>
                  <a:pt x="388" y="383"/>
                </a:lnTo>
                <a:lnTo>
                  <a:pt x="387" y="379"/>
                </a:lnTo>
                <a:lnTo>
                  <a:pt x="390" y="363"/>
                </a:lnTo>
                <a:lnTo>
                  <a:pt x="387" y="358"/>
                </a:lnTo>
                <a:lnTo>
                  <a:pt x="371" y="355"/>
                </a:lnTo>
                <a:lnTo>
                  <a:pt x="362" y="345"/>
                </a:lnTo>
                <a:lnTo>
                  <a:pt x="356" y="334"/>
                </a:lnTo>
                <a:lnTo>
                  <a:pt x="345" y="328"/>
                </a:lnTo>
                <a:lnTo>
                  <a:pt x="337" y="324"/>
                </a:lnTo>
                <a:lnTo>
                  <a:pt x="326" y="317"/>
                </a:lnTo>
                <a:lnTo>
                  <a:pt x="308" y="295"/>
                </a:lnTo>
                <a:lnTo>
                  <a:pt x="300" y="301"/>
                </a:lnTo>
                <a:lnTo>
                  <a:pt x="290" y="301"/>
                </a:lnTo>
                <a:lnTo>
                  <a:pt x="263" y="286"/>
                </a:lnTo>
                <a:lnTo>
                  <a:pt x="266" y="297"/>
                </a:lnTo>
                <a:lnTo>
                  <a:pt x="288" y="307"/>
                </a:lnTo>
                <a:lnTo>
                  <a:pt x="302" y="309"/>
                </a:lnTo>
                <a:lnTo>
                  <a:pt x="330" y="324"/>
                </a:lnTo>
                <a:lnTo>
                  <a:pt x="337" y="337"/>
                </a:lnTo>
                <a:lnTo>
                  <a:pt x="351" y="363"/>
                </a:lnTo>
                <a:lnTo>
                  <a:pt x="341" y="365"/>
                </a:lnTo>
                <a:lnTo>
                  <a:pt x="335" y="359"/>
                </a:lnTo>
                <a:lnTo>
                  <a:pt x="335" y="379"/>
                </a:lnTo>
                <a:lnTo>
                  <a:pt x="321" y="384"/>
                </a:lnTo>
                <a:lnTo>
                  <a:pt x="310" y="378"/>
                </a:lnTo>
                <a:lnTo>
                  <a:pt x="308" y="365"/>
                </a:lnTo>
                <a:lnTo>
                  <a:pt x="295" y="358"/>
                </a:lnTo>
                <a:lnTo>
                  <a:pt x="286" y="357"/>
                </a:lnTo>
                <a:lnTo>
                  <a:pt x="276" y="364"/>
                </a:lnTo>
                <a:lnTo>
                  <a:pt x="265" y="375"/>
                </a:lnTo>
                <a:lnTo>
                  <a:pt x="247" y="372"/>
                </a:lnTo>
                <a:lnTo>
                  <a:pt x="238" y="365"/>
                </a:lnTo>
                <a:lnTo>
                  <a:pt x="228" y="353"/>
                </a:lnTo>
                <a:lnTo>
                  <a:pt x="216" y="346"/>
                </a:lnTo>
                <a:lnTo>
                  <a:pt x="200" y="343"/>
                </a:lnTo>
                <a:lnTo>
                  <a:pt x="193" y="327"/>
                </a:lnTo>
                <a:lnTo>
                  <a:pt x="186" y="317"/>
                </a:lnTo>
                <a:lnTo>
                  <a:pt x="178" y="310"/>
                </a:lnTo>
                <a:lnTo>
                  <a:pt x="176" y="297"/>
                </a:lnTo>
                <a:lnTo>
                  <a:pt x="177" y="294"/>
                </a:lnTo>
                <a:lnTo>
                  <a:pt x="180" y="288"/>
                </a:lnTo>
                <a:lnTo>
                  <a:pt x="164" y="272"/>
                </a:lnTo>
                <a:lnTo>
                  <a:pt x="151" y="255"/>
                </a:lnTo>
                <a:lnTo>
                  <a:pt x="143" y="255"/>
                </a:lnTo>
                <a:lnTo>
                  <a:pt x="132" y="245"/>
                </a:lnTo>
                <a:lnTo>
                  <a:pt x="133" y="255"/>
                </a:lnTo>
                <a:lnTo>
                  <a:pt x="145" y="262"/>
                </a:lnTo>
                <a:lnTo>
                  <a:pt x="154" y="271"/>
                </a:lnTo>
                <a:lnTo>
                  <a:pt x="160" y="284"/>
                </a:lnTo>
                <a:lnTo>
                  <a:pt x="169" y="290"/>
                </a:lnTo>
                <a:lnTo>
                  <a:pt x="171" y="298"/>
                </a:lnTo>
                <a:lnTo>
                  <a:pt x="176" y="312"/>
                </a:lnTo>
                <a:lnTo>
                  <a:pt x="176" y="317"/>
                </a:lnTo>
                <a:lnTo>
                  <a:pt x="180" y="326"/>
                </a:lnTo>
                <a:lnTo>
                  <a:pt x="177" y="333"/>
                </a:lnTo>
                <a:lnTo>
                  <a:pt x="167" y="336"/>
                </a:lnTo>
                <a:lnTo>
                  <a:pt x="156" y="324"/>
                </a:lnTo>
                <a:lnTo>
                  <a:pt x="150" y="319"/>
                </a:lnTo>
                <a:lnTo>
                  <a:pt x="141" y="312"/>
                </a:lnTo>
                <a:lnTo>
                  <a:pt x="139" y="307"/>
                </a:lnTo>
                <a:lnTo>
                  <a:pt x="139" y="301"/>
                </a:lnTo>
                <a:lnTo>
                  <a:pt x="129" y="309"/>
                </a:lnTo>
                <a:lnTo>
                  <a:pt x="121" y="301"/>
                </a:lnTo>
                <a:lnTo>
                  <a:pt x="116" y="302"/>
                </a:lnTo>
                <a:lnTo>
                  <a:pt x="118" y="313"/>
                </a:lnTo>
                <a:lnTo>
                  <a:pt x="129" y="319"/>
                </a:lnTo>
                <a:lnTo>
                  <a:pt x="130" y="323"/>
                </a:lnTo>
                <a:lnTo>
                  <a:pt x="131" y="329"/>
                </a:lnTo>
                <a:lnTo>
                  <a:pt x="110" y="329"/>
                </a:lnTo>
                <a:lnTo>
                  <a:pt x="84" y="323"/>
                </a:lnTo>
                <a:lnTo>
                  <a:pt x="69" y="313"/>
                </a:lnTo>
                <a:lnTo>
                  <a:pt x="51" y="311"/>
                </a:lnTo>
                <a:lnTo>
                  <a:pt x="38" y="314"/>
                </a:lnTo>
                <a:lnTo>
                  <a:pt x="31" y="318"/>
                </a:lnTo>
                <a:lnTo>
                  <a:pt x="27" y="319"/>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9" name="Google Shape;929;p24"/>
          <p:cNvSpPr/>
          <p:nvPr/>
        </p:nvSpPr>
        <p:spPr>
          <a:xfrm>
            <a:off x="4802188" y="4681538"/>
            <a:ext cx="33337" cy="31750"/>
          </a:xfrm>
          <a:custGeom>
            <a:avLst/>
            <a:gdLst/>
            <a:ahLst/>
            <a:cxnLst/>
            <a:rect l="l" t="t" r="r" b="b"/>
            <a:pathLst>
              <a:path w="21" h="20" extrusionOk="0">
                <a:moveTo>
                  <a:pt x="2" y="3"/>
                </a:moveTo>
                <a:lnTo>
                  <a:pt x="0" y="4"/>
                </a:lnTo>
                <a:lnTo>
                  <a:pt x="0" y="11"/>
                </a:lnTo>
                <a:lnTo>
                  <a:pt x="5" y="15"/>
                </a:lnTo>
                <a:lnTo>
                  <a:pt x="9" y="19"/>
                </a:lnTo>
                <a:lnTo>
                  <a:pt x="14" y="20"/>
                </a:lnTo>
                <a:lnTo>
                  <a:pt x="16" y="15"/>
                </a:lnTo>
                <a:lnTo>
                  <a:pt x="17" y="11"/>
                </a:lnTo>
                <a:lnTo>
                  <a:pt x="21" y="11"/>
                </a:lnTo>
                <a:lnTo>
                  <a:pt x="21" y="7"/>
                </a:lnTo>
                <a:lnTo>
                  <a:pt x="16" y="3"/>
                </a:lnTo>
                <a:lnTo>
                  <a:pt x="10" y="0"/>
                </a:lnTo>
                <a:lnTo>
                  <a:pt x="5" y="0"/>
                </a:lnTo>
                <a:lnTo>
                  <a:pt x="2" y="3"/>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0" name="Google Shape;930;p24"/>
          <p:cNvSpPr/>
          <p:nvPr/>
        </p:nvSpPr>
        <p:spPr>
          <a:xfrm>
            <a:off x="4673600" y="1906588"/>
            <a:ext cx="615950" cy="735012"/>
          </a:xfrm>
          <a:custGeom>
            <a:avLst/>
            <a:gdLst/>
            <a:ahLst/>
            <a:cxnLst/>
            <a:rect l="l" t="t" r="r" b="b"/>
            <a:pathLst>
              <a:path w="388" h="463" extrusionOk="0">
                <a:moveTo>
                  <a:pt x="346" y="218"/>
                </a:moveTo>
                <a:lnTo>
                  <a:pt x="344" y="209"/>
                </a:lnTo>
                <a:lnTo>
                  <a:pt x="347" y="194"/>
                </a:lnTo>
                <a:lnTo>
                  <a:pt x="348" y="181"/>
                </a:lnTo>
                <a:lnTo>
                  <a:pt x="349" y="173"/>
                </a:lnTo>
                <a:lnTo>
                  <a:pt x="351" y="169"/>
                </a:lnTo>
                <a:lnTo>
                  <a:pt x="352" y="167"/>
                </a:lnTo>
                <a:lnTo>
                  <a:pt x="353" y="164"/>
                </a:lnTo>
                <a:lnTo>
                  <a:pt x="353" y="161"/>
                </a:lnTo>
                <a:lnTo>
                  <a:pt x="347" y="159"/>
                </a:lnTo>
                <a:lnTo>
                  <a:pt x="336" y="155"/>
                </a:lnTo>
                <a:lnTo>
                  <a:pt x="336" y="149"/>
                </a:lnTo>
                <a:lnTo>
                  <a:pt x="341" y="141"/>
                </a:lnTo>
                <a:lnTo>
                  <a:pt x="344" y="138"/>
                </a:lnTo>
                <a:lnTo>
                  <a:pt x="339" y="129"/>
                </a:lnTo>
                <a:lnTo>
                  <a:pt x="330" y="130"/>
                </a:lnTo>
                <a:lnTo>
                  <a:pt x="323" y="135"/>
                </a:lnTo>
                <a:lnTo>
                  <a:pt x="321" y="136"/>
                </a:lnTo>
                <a:lnTo>
                  <a:pt x="320" y="131"/>
                </a:lnTo>
                <a:lnTo>
                  <a:pt x="320" y="126"/>
                </a:lnTo>
                <a:lnTo>
                  <a:pt x="321" y="121"/>
                </a:lnTo>
                <a:lnTo>
                  <a:pt x="321" y="117"/>
                </a:lnTo>
                <a:lnTo>
                  <a:pt x="320" y="111"/>
                </a:lnTo>
                <a:lnTo>
                  <a:pt x="313" y="106"/>
                </a:lnTo>
                <a:lnTo>
                  <a:pt x="311" y="101"/>
                </a:lnTo>
                <a:lnTo>
                  <a:pt x="305" y="95"/>
                </a:lnTo>
                <a:lnTo>
                  <a:pt x="301" y="91"/>
                </a:lnTo>
                <a:lnTo>
                  <a:pt x="291" y="90"/>
                </a:lnTo>
                <a:lnTo>
                  <a:pt x="283" y="90"/>
                </a:lnTo>
                <a:lnTo>
                  <a:pt x="278" y="85"/>
                </a:lnTo>
                <a:lnTo>
                  <a:pt x="281" y="83"/>
                </a:lnTo>
                <a:lnTo>
                  <a:pt x="278" y="79"/>
                </a:lnTo>
                <a:lnTo>
                  <a:pt x="273" y="79"/>
                </a:lnTo>
                <a:lnTo>
                  <a:pt x="259" y="79"/>
                </a:lnTo>
                <a:lnTo>
                  <a:pt x="246" y="83"/>
                </a:lnTo>
                <a:lnTo>
                  <a:pt x="240" y="85"/>
                </a:lnTo>
                <a:lnTo>
                  <a:pt x="175" y="59"/>
                </a:lnTo>
                <a:lnTo>
                  <a:pt x="165" y="48"/>
                </a:lnTo>
                <a:lnTo>
                  <a:pt x="156" y="39"/>
                </a:lnTo>
                <a:lnTo>
                  <a:pt x="154" y="36"/>
                </a:lnTo>
                <a:lnTo>
                  <a:pt x="151" y="35"/>
                </a:lnTo>
                <a:lnTo>
                  <a:pt x="141" y="35"/>
                </a:lnTo>
                <a:lnTo>
                  <a:pt x="136" y="22"/>
                </a:lnTo>
                <a:lnTo>
                  <a:pt x="131" y="20"/>
                </a:lnTo>
                <a:lnTo>
                  <a:pt x="131" y="25"/>
                </a:lnTo>
                <a:lnTo>
                  <a:pt x="134" y="31"/>
                </a:lnTo>
                <a:lnTo>
                  <a:pt x="131" y="33"/>
                </a:lnTo>
                <a:lnTo>
                  <a:pt x="124" y="33"/>
                </a:lnTo>
                <a:lnTo>
                  <a:pt x="115" y="36"/>
                </a:lnTo>
                <a:lnTo>
                  <a:pt x="113" y="36"/>
                </a:lnTo>
                <a:lnTo>
                  <a:pt x="113" y="32"/>
                </a:lnTo>
                <a:lnTo>
                  <a:pt x="117" y="25"/>
                </a:lnTo>
                <a:lnTo>
                  <a:pt x="117" y="21"/>
                </a:lnTo>
                <a:lnTo>
                  <a:pt x="121" y="16"/>
                </a:lnTo>
                <a:lnTo>
                  <a:pt x="126" y="12"/>
                </a:lnTo>
                <a:lnTo>
                  <a:pt x="129" y="9"/>
                </a:lnTo>
                <a:lnTo>
                  <a:pt x="129" y="4"/>
                </a:lnTo>
                <a:lnTo>
                  <a:pt x="126" y="0"/>
                </a:lnTo>
                <a:lnTo>
                  <a:pt x="120" y="0"/>
                </a:lnTo>
                <a:lnTo>
                  <a:pt x="110" y="5"/>
                </a:lnTo>
                <a:lnTo>
                  <a:pt x="102" y="11"/>
                </a:lnTo>
                <a:lnTo>
                  <a:pt x="95" y="14"/>
                </a:lnTo>
                <a:lnTo>
                  <a:pt x="90" y="18"/>
                </a:lnTo>
                <a:lnTo>
                  <a:pt x="81" y="21"/>
                </a:lnTo>
                <a:lnTo>
                  <a:pt x="75" y="25"/>
                </a:lnTo>
                <a:lnTo>
                  <a:pt x="68" y="27"/>
                </a:lnTo>
                <a:lnTo>
                  <a:pt x="66" y="24"/>
                </a:lnTo>
                <a:lnTo>
                  <a:pt x="66" y="21"/>
                </a:lnTo>
                <a:lnTo>
                  <a:pt x="66" y="16"/>
                </a:lnTo>
                <a:lnTo>
                  <a:pt x="56" y="19"/>
                </a:lnTo>
                <a:lnTo>
                  <a:pt x="53" y="23"/>
                </a:lnTo>
                <a:lnTo>
                  <a:pt x="49" y="27"/>
                </a:lnTo>
                <a:lnTo>
                  <a:pt x="46" y="31"/>
                </a:lnTo>
                <a:lnTo>
                  <a:pt x="44" y="31"/>
                </a:lnTo>
                <a:lnTo>
                  <a:pt x="40" y="31"/>
                </a:lnTo>
                <a:lnTo>
                  <a:pt x="41" y="88"/>
                </a:lnTo>
                <a:lnTo>
                  <a:pt x="35" y="99"/>
                </a:lnTo>
                <a:lnTo>
                  <a:pt x="31" y="106"/>
                </a:lnTo>
                <a:lnTo>
                  <a:pt x="26" y="111"/>
                </a:lnTo>
                <a:lnTo>
                  <a:pt x="19" y="114"/>
                </a:lnTo>
                <a:lnTo>
                  <a:pt x="10" y="119"/>
                </a:lnTo>
                <a:lnTo>
                  <a:pt x="4" y="127"/>
                </a:lnTo>
                <a:lnTo>
                  <a:pt x="1" y="131"/>
                </a:lnTo>
                <a:lnTo>
                  <a:pt x="0" y="139"/>
                </a:lnTo>
                <a:lnTo>
                  <a:pt x="0" y="154"/>
                </a:lnTo>
                <a:lnTo>
                  <a:pt x="0" y="159"/>
                </a:lnTo>
                <a:lnTo>
                  <a:pt x="1" y="164"/>
                </a:lnTo>
                <a:lnTo>
                  <a:pt x="5" y="165"/>
                </a:lnTo>
                <a:lnTo>
                  <a:pt x="10" y="167"/>
                </a:lnTo>
                <a:lnTo>
                  <a:pt x="16" y="170"/>
                </a:lnTo>
                <a:lnTo>
                  <a:pt x="14" y="175"/>
                </a:lnTo>
                <a:lnTo>
                  <a:pt x="14" y="200"/>
                </a:lnTo>
                <a:lnTo>
                  <a:pt x="16" y="213"/>
                </a:lnTo>
                <a:lnTo>
                  <a:pt x="17" y="225"/>
                </a:lnTo>
                <a:lnTo>
                  <a:pt x="20" y="240"/>
                </a:lnTo>
                <a:lnTo>
                  <a:pt x="22" y="248"/>
                </a:lnTo>
                <a:lnTo>
                  <a:pt x="29" y="251"/>
                </a:lnTo>
                <a:lnTo>
                  <a:pt x="40" y="253"/>
                </a:lnTo>
                <a:lnTo>
                  <a:pt x="49" y="258"/>
                </a:lnTo>
                <a:lnTo>
                  <a:pt x="56" y="263"/>
                </a:lnTo>
                <a:lnTo>
                  <a:pt x="57" y="268"/>
                </a:lnTo>
                <a:lnTo>
                  <a:pt x="62" y="273"/>
                </a:lnTo>
                <a:lnTo>
                  <a:pt x="65" y="278"/>
                </a:lnTo>
                <a:lnTo>
                  <a:pt x="76" y="283"/>
                </a:lnTo>
                <a:lnTo>
                  <a:pt x="80" y="286"/>
                </a:lnTo>
                <a:lnTo>
                  <a:pt x="87" y="295"/>
                </a:lnTo>
                <a:lnTo>
                  <a:pt x="98" y="311"/>
                </a:lnTo>
                <a:lnTo>
                  <a:pt x="103" y="323"/>
                </a:lnTo>
                <a:lnTo>
                  <a:pt x="104" y="335"/>
                </a:lnTo>
                <a:lnTo>
                  <a:pt x="107" y="344"/>
                </a:lnTo>
                <a:lnTo>
                  <a:pt x="107" y="349"/>
                </a:lnTo>
                <a:lnTo>
                  <a:pt x="109" y="357"/>
                </a:lnTo>
                <a:lnTo>
                  <a:pt x="110" y="365"/>
                </a:lnTo>
                <a:lnTo>
                  <a:pt x="114" y="368"/>
                </a:lnTo>
                <a:lnTo>
                  <a:pt x="119" y="372"/>
                </a:lnTo>
                <a:lnTo>
                  <a:pt x="119" y="374"/>
                </a:lnTo>
                <a:lnTo>
                  <a:pt x="119" y="378"/>
                </a:lnTo>
                <a:lnTo>
                  <a:pt x="116" y="383"/>
                </a:lnTo>
                <a:lnTo>
                  <a:pt x="115" y="387"/>
                </a:lnTo>
                <a:lnTo>
                  <a:pt x="115" y="392"/>
                </a:lnTo>
                <a:lnTo>
                  <a:pt x="119" y="398"/>
                </a:lnTo>
                <a:lnTo>
                  <a:pt x="125" y="408"/>
                </a:lnTo>
                <a:lnTo>
                  <a:pt x="128" y="414"/>
                </a:lnTo>
                <a:lnTo>
                  <a:pt x="128" y="420"/>
                </a:lnTo>
                <a:lnTo>
                  <a:pt x="129" y="423"/>
                </a:lnTo>
                <a:lnTo>
                  <a:pt x="134" y="428"/>
                </a:lnTo>
                <a:lnTo>
                  <a:pt x="139" y="428"/>
                </a:lnTo>
                <a:lnTo>
                  <a:pt x="141" y="429"/>
                </a:lnTo>
                <a:lnTo>
                  <a:pt x="145" y="432"/>
                </a:lnTo>
                <a:lnTo>
                  <a:pt x="147" y="437"/>
                </a:lnTo>
                <a:lnTo>
                  <a:pt x="149" y="439"/>
                </a:lnTo>
                <a:lnTo>
                  <a:pt x="153" y="443"/>
                </a:lnTo>
                <a:lnTo>
                  <a:pt x="154" y="444"/>
                </a:lnTo>
                <a:lnTo>
                  <a:pt x="156" y="447"/>
                </a:lnTo>
                <a:lnTo>
                  <a:pt x="169" y="456"/>
                </a:lnTo>
                <a:lnTo>
                  <a:pt x="171" y="458"/>
                </a:lnTo>
                <a:lnTo>
                  <a:pt x="175" y="460"/>
                </a:lnTo>
                <a:lnTo>
                  <a:pt x="175" y="463"/>
                </a:lnTo>
                <a:lnTo>
                  <a:pt x="376" y="459"/>
                </a:lnTo>
                <a:lnTo>
                  <a:pt x="372" y="452"/>
                </a:lnTo>
                <a:lnTo>
                  <a:pt x="368" y="449"/>
                </a:lnTo>
                <a:lnTo>
                  <a:pt x="364" y="444"/>
                </a:lnTo>
                <a:lnTo>
                  <a:pt x="359" y="420"/>
                </a:lnTo>
                <a:lnTo>
                  <a:pt x="358" y="393"/>
                </a:lnTo>
                <a:lnTo>
                  <a:pt x="360" y="359"/>
                </a:lnTo>
                <a:lnTo>
                  <a:pt x="359" y="345"/>
                </a:lnTo>
                <a:lnTo>
                  <a:pt x="359" y="329"/>
                </a:lnTo>
                <a:lnTo>
                  <a:pt x="354" y="318"/>
                </a:lnTo>
                <a:lnTo>
                  <a:pt x="354" y="308"/>
                </a:lnTo>
                <a:lnTo>
                  <a:pt x="360" y="292"/>
                </a:lnTo>
                <a:lnTo>
                  <a:pt x="366" y="279"/>
                </a:lnTo>
                <a:lnTo>
                  <a:pt x="365" y="272"/>
                </a:lnTo>
                <a:lnTo>
                  <a:pt x="369" y="265"/>
                </a:lnTo>
                <a:lnTo>
                  <a:pt x="376" y="250"/>
                </a:lnTo>
                <a:lnTo>
                  <a:pt x="384" y="220"/>
                </a:lnTo>
                <a:lnTo>
                  <a:pt x="384" y="209"/>
                </a:lnTo>
                <a:lnTo>
                  <a:pt x="386" y="203"/>
                </a:lnTo>
                <a:lnTo>
                  <a:pt x="388" y="195"/>
                </a:lnTo>
                <a:lnTo>
                  <a:pt x="388" y="191"/>
                </a:lnTo>
                <a:lnTo>
                  <a:pt x="382" y="189"/>
                </a:lnTo>
                <a:lnTo>
                  <a:pt x="374" y="189"/>
                </a:lnTo>
                <a:lnTo>
                  <a:pt x="371" y="190"/>
                </a:lnTo>
                <a:lnTo>
                  <a:pt x="365" y="199"/>
                </a:lnTo>
                <a:lnTo>
                  <a:pt x="361" y="207"/>
                </a:lnTo>
                <a:lnTo>
                  <a:pt x="359" y="213"/>
                </a:lnTo>
                <a:lnTo>
                  <a:pt x="356" y="216"/>
                </a:lnTo>
                <a:lnTo>
                  <a:pt x="351" y="219"/>
                </a:lnTo>
                <a:lnTo>
                  <a:pt x="346" y="220"/>
                </a:lnTo>
                <a:lnTo>
                  <a:pt x="346" y="218"/>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1" name="Google Shape;931;p24"/>
          <p:cNvSpPr/>
          <p:nvPr/>
        </p:nvSpPr>
        <p:spPr>
          <a:xfrm>
            <a:off x="5272088" y="2132013"/>
            <a:ext cx="39687" cy="69850"/>
          </a:xfrm>
          <a:custGeom>
            <a:avLst/>
            <a:gdLst/>
            <a:ahLst/>
            <a:cxnLst/>
            <a:rect l="l" t="t" r="r" b="b"/>
            <a:pathLst>
              <a:path w="25" h="44" extrusionOk="0">
                <a:moveTo>
                  <a:pt x="10" y="44"/>
                </a:moveTo>
                <a:lnTo>
                  <a:pt x="12" y="44"/>
                </a:lnTo>
                <a:lnTo>
                  <a:pt x="17" y="41"/>
                </a:lnTo>
                <a:lnTo>
                  <a:pt x="18" y="31"/>
                </a:lnTo>
                <a:lnTo>
                  <a:pt x="21" y="22"/>
                </a:lnTo>
                <a:lnTo>
                  <a:pt x="25" y="16"/>
                </a:lnTo>
                <a:lnTo>
                  <a:pt x="24" y="5"/>
                </a:lnTo>
                <a:lnTo>
                  <a:pt x="24" y="0"/>
                </a:lnTo>
                <a:lnTo>
                  <a:pt x="17" y="1"/>
                </a:lnTo>
                <a:lnTo>
                  <a:pt x="9" y="10"/>
                </a:lnTo>
                <a:lnTo>
                  <a:pt x="7" y="17"/>
                </a:lnTo>
                <a:lnTo>
                  <a:pt x="3" y="25"/>
                </a:lnTo>
                <a:lnTo>
                  <a:pt x="1" y="36"/>
                </a:lnTo>
                <a:lnTo>
                  <a:pt x="0" y="41"/>
                </a:lnTo>
                <a:lnTo>
                  <a:pt x="2" y="42"/>
                </a:lnTo>
                <a:lnTo>
                  <a:pt x="5" y="43"/>
                </a:lnTo>
                <a:lnTo>
                  <a:pt x="10" y="44"/>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2" name="Google Shape;932;p24"/>
          <p:cNvSpPr/>
          <p:nvPr/>
        </p:nvSpPr>
        <p:spPr>
          <a:xfrm>
            <a:off x="5310188" y="2109788"/>
            <a:ext cx="20637" cy="17462"/>
          </a:xfrm>
          <a:custGeom>
            <a:avLst/>
            <a:gdLst/>
            <a:ahLst/>
            <a:cxnLst/>
            <a:rect l="l" t="t" r="r" b="b"/>
            <a:pathLst>
              <a:path w="13" h="11" extrusionOk="0">
                <a:moveTo>
                  <a:pt x="5" y="11"/>
                </a:moveTo>
                <a:lnTo>
                  <a:pt x="10" y="7"/>
                </a:lnTo>
                <a:lnTo>
                  <a:pt x="13" y="3"/>
                </a:lnTo>
                <a:lnTo>
                  <a:pt x="8" y="0"/>
                </a:lnTo>
                <a:lnTo>
                  <a:pt x="4" y="0"/>
                </a:lnTo>
                <a:lnTo>
                  <a:pt x="2" y="3"/>
                </a:lnTo>
                <a:lnTo>
                  <a:pt x="0" y="8"/>
                </a:lnTo>
                <a:lnTo>
                  <a:pt x="3" y="11"/>
                </a:lnTo>
                <a:lnTo>
                  <a:pt x="5" y="11"/>
                </a:lnTo>
                <a:close/>
              </a:path>
            </a:pathLst>
          </a:custGeom>
          <a:solidFill>
            <a:srgbClr val="E6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3" name="Google Shape;933;p24"/>
          <p:cNvSpPr/>
          <p:nvPr/>
        </p:nvSpPr>
        <p:spPr>
          <a:xfrm>
            <a:off x="4908550" y="1787525"/>
            <a:ext cx="747713" cy="374650"/>
          </a:xfrm>
          <a:custGeom>
            <a:avLst/>
            <a:gdLst/>
            <a:ahLst/>
            <a:cxnLst/>
            <a:rect l="l" t="t" r="r" b="b"/>
            <a:pathLst>
              <a:path w="471" h="236" extrusionOk="0">
                <a:moveTo>
                  <a:pt x="0" y="110"/>
                </a:moveTo>
                <a:lnTo>
                  <a:pt x="8" y="105"/>
                </a:lnTo>
                <a:lnTo>
                  <a:pt x="14" y="100"/>
                </a:lnTo>
                <a:lnTo>
                  <a:pt x="35" y="85"/>
                </a:lnTo>
                <a:lnTo>
                  <a:pt x="45" y="79"/>
                </a:lnTo>
                <a:lnTo>
                  <a:pt x="51" y="79"/>
                </a:lnTo>
                <a:lnTo>
                  <a:pt x="60" y="79"/>
                </a:lnTo>
                <a:lnTo>
                  <a:pt x="67" y="75"/>
                </a:lnTo>
                <a:lnTo>
                  <a:pt x="80" y="66"/>
                </a:lnTo>
                <a:lnTo>
                  <a:pt x="92" y="57"/>
                </a:lnTo>
                <a:lnTo>
                  <a:pt x="101" y="47"/>
                </a:lnTo>
                <a:lnTo>
                  <a:pt x="112" y="30"/>
                </a:lnTo>
                <a:lnTo>
                  <a:pt x="125" y="20"/>
                </a:lnTo>
                <a:lnTo>
                  <a:pt x="138" y="10"/>
                </a:lnTo>
                <a:lnTo>
                  <a:pt x="154" y="0"/>
                </a:lnTo>
                <a:lnTo>
                  <a:pt x="161" y="0"/>
                </a:lnTo>
                <a:lnTo>
                  <a:pt x="170" y="0"/>
                </a:lnTo>
                <a:lnTo>
                  <a:pt x="170" y="5"/>
                </a:lnTo>
                <a:lnTo>
                  <a:pt x="165" y="9"/>
                </a:lnTo>
                <a:lnTo>
                  <a:pt x="156" y="11"/>
                </a:lnTo>
                <a:lnTo>
                  <a:pt x="149" y="17"/>
                </a:lnTo>
                <a:lnTo>
                  <a:pt x="138" y="31"/>
                </a:lnTo>
                <a:lnTo>
                  <a:pt x="133" y="41"/>
                </a:lnTo>
                <a:lnTo>
                  <a:pt x="127" y="57"/>
                </a:lnTo>
                <a:lnTo>
                  <a:pt x="126" y="67"/>
                </a:lnTo>
                <a:lnTo>
                  <a:pt x="127" y="74"/>
                </a:lnTo>
                <a:lnTo>
                  <a:pt x="135" y="71"/>
                </a:lnTo>
                <a:lnTo>
                  <a:pt x="142" y="62"/>
                </a:lnTo>
                <a:lnTo>
                  <a:pt x="149" y="53"/>
                </a:lnTo>
                <a:lnTo>
                  <a:pt x="156" y="50"/>
                </a:lnTo>
                <a:lnTo>
                  <a:pt x="153" y="56"/>
                </a:lnTo>
                <a:lnTo>
                  <a:pt x="151" y="62"/>
                </a:lnTo>
                <a:lnTo>
                  <a:pt x="157" y="61"/>
                </a:lnTo>
                <a:lnTo>
                  <a:pt x="165" y="60"/>
                </a:lnTo>
                <a:lnTo>
                  <a:pt x="178" y="57"/>
                </a:lnTo>
                <a:lnTo>
                  <a:pt x="185" y="62"/>
                </a:lnTo>
                <a:lnTo>
                  <a:pt x="190" y="67"/>
                </a:lnTo>
                <a:lnTo>
                  <a:pt x="195" y="70"/>
                </a:lnTo>
                <a:lnTo>
                  <a:pt x="202" y="74"/>
                </a:lnTo>
                <a:lnTo>
                  <a:pt x="210" y="79"/>
                </a:lnTo>
                <a:lnTo>
                  <a:pt x="221" y="88"/>
                </a:lnTo>
                <a:lnTo>
                  <a:pt x="229" y="93"/>
                </a:lnTo>
                <a:lnTo>
                  <a:pt x="238" y="94"/>
                </a:lnTo>
                <a:lnTo>
                  <a:pt x="247" y="91"/>
                </a:lnTo>
                <a:lnTo>
                  <a:pt x="254" y="86"/>
                </a:lnTo>
                <a:lnTo>
                  <a:pt x="258" y="86"/>
                </a:lnTo>
                <a:lnTo>
                  <a:pt x="263" y="91"/>
                </a:lnTo>
                <a:lnTo>
                  <a:pt x="269" y="96"/>
                </a:lnTo>
                <a:lnTo>
                  <a:pt x="273" y="91"/>
                </a:lnTo>
                <a:lnTo>
                  <a:pt x="277" y="86"/>
                </a:lnTo>
                <a:lnTo>
                  <a:pt x="284" y="80"/>
                </a:lnTo>
                <a:lnTo>
                  <a:pt x="293" y="74"/>
                </a:lnTo>
                <a:lnTo>
                  <a:pt x="303" y="69"/>
                </a:lnTo>
                <a:lnTo>
                  <a:pt x="311" y="61"/>
                </a:lnTo>
                <a:lnTo>
                  <a:pt x="316" y="59"/>
                </a:lnTo>
                <a:lnTo>
                  <a:pt x="325" y="60"/>
                </a:lnTo>
                <a:lnTo>
                  <a:pt x="337" y="60"/>
                </a:lnTo>
                <a:lnTo>
                  <a:pt x="352" y="57"/>
                </a:lnTo>
                <a:lnTo>
                  <a:pt x="366" y="52"/>
                </a:lnTo>
                <a:lnTo>
                  <a:pt x="381" y="47"/>
                </a:lnTo>
                <a:lnTo>
                  <a:pt x="382" y="57"/>
                </a:lnTo>
                <a:lnTo>
                  <a:pt x="385" y="71"/>
                </a:lnTo>
                <a:lnTo>
                  <a:pt x="387" y="76"/>
                </a:lnTo>
                <a:lnTo>
                  <a:pt x="396" y="79"/>
                </a:lnTo>
                <a:lnTo>
                  <a:pt x="402" y="75"/>
                </a:lnTo>
                <a:lnTo>
                  <a:pt x="409" y="75"/>
                </a:lnTo>
                <a:lnTo>
                  <a:pt x="412" y="79"/>
                </a:lnTo>
                <a:lnTo>
                  <a:pt x="421" y="79"/>
                </a:lnTo>
                <a:lnTo>
                  <a:pt x="428" y="72"/>
                </a:lnTo>
                <a:lnTo>
                  <a:pt x="434" y="72"/>
                </a:lnTo>
                <a:lnTo>
                  <a:pt x="439" y="80"/>
                </a:lnTo>
                <a:lnTo>
                  <a:pt x="439" y="89"/>
                </a:lnTo>
                <a:lnTo>
                  <a:pt x="445" y="94"/>
                </a:lnTo>
                <a:lnTo>
                  <a:pt x="450" y="96"/>
                </a:lnTo>
                <a:lnTo>
                  <a:pt x="458" y="104"/>
                </a:lnTo>
                <a:lnTo>
                  <a:pt x="464" y="109"/>
                </a:lnTo>
                <a:lnTo>
                  <a:pt x="468" y="114"/>
                </a:lnTo>
                <a:lnTo>
                  <a:pt x="471" y="119"/>
                </a:lnTo>
                <a:lnTo>
                  <a:pt x="463" y="123"/>
                </a:lnTo>
                <a:lnTo>
                  <a:pt x="450" y="129"/>
                </a:lnTo>
                <a:lnTo>
                  <a:pt x="439" y="130"/>
                </a:lnTo>
                <a:lnTo>
                  <a:pt x="423" y="132"/>
                </a:lnTo>
                <a:lnTo>
                  <a:pt x="408" y="133"/>
                </a:lnTo>
                <a:lnTo>
                  <a:pt x="408" y="134"/>
                </a:lnTo>
                <a:lnTo>
                  <a:pt x="401" y="136"/>
                </a:lnTo>
                <a:lnTo>
                  <a:pt x="388" y="131"/>
                </a:lnTo>
                <a:lnTo>
                  <a:pt x="376" y="127"/>
                </a:lnTo>
                <a:lnTo>
                  <a:pt x="372" y="125"/>
                </a:lnTo>
                <a:lnTo>
                  <a:pt x="368" y="128"/>
                </a:lnTo>
                <a:lnTo>
                  <a:pt x="366" y="132"/>
                </a:lnTo>
                <a:lnTo>
                  <a:pt x="371" y="137"/>
                </a:lnTo>
                <a:lnTo>
                  <a:pt x="376" y="142"/>
                </a:lnTo>
                <a:lnTo>
                  <a:pt x="371" y="146"/>
                </a:lnTo>
                <a:lnTo>
                  <a:pt x="361" y="144"/>
                </a:lnTo>
                <a:lnTo>
                  <a:pt x="352" y="137"/>
                </a:lnTo>
                <a:lnTo>
                  <a:pt x="346" y="132"/>
                </a:lnTo>
                <a:lnTo>
                  <a:pt x="336" y="130"/>
                </a:lnTo>
                <a:lnTo>
                  <a:pt x="327" y="130"/>
                </a:lnTo>
                <a:lnTo>
                  <a:pt x="320" y="132"/>
                </a:lnTo>
                <a:lnTo>
                  <a:pt x="314" y="139"/>
                </a:lnTo>
                <a:lnTo>
                  <a:pt x="306" y="145"/>
                </a:lnTo>
                <a:lnTo>
                  <a:pt x="291" y="148"/>
                </a:lnTo>
                <a:lnTo>
                  <a:pt x="285" y="149"/>
                </a:lnTo>
                <a:lnTo>
                  <a:pt x="283" y="156"/>
                </a:lnTo>
                <a:lnTo>
                  <a:pt x="281" y="158"/>
                </a:lnTo>
                <a:lnTo>
                  <a:pt x="279" y="161"/>
                </a:lnTo>
                <a:lnTo>
                  <a:pt x="272" y="166"/>
                </a:lnTo>
                <a:lnTo>
                  <a:pt x="265" y="167"/>
                </a:lnTo>
                <a:lnTo>
                  <a:pt x="258" y="175"/>
                </a:lnTo>
                <a:lnTo>
                  <a:pt x="252" y="186"/>
                </a:lnTo>
                <a:lnTo>
                  <a:pt x="246" y="195"/>
                </a:lnTo>
                <a:lnTo>
                  <a:pt x="241" y="189"/>
                </a:lnTo>
                <a:lnTo>
                  <a:pt x="244" y="179"/>
                </a:lnTo>
                <a:lnTo>
                  <a:pt x="246" y="170"/>
                </a:lnTo>
                <a:lnTo>
                  <a:pt x="245" y="166"/>
                </a:lnTo>
                <a:lnTo>
                  <a:pt x="240" y="173"/>
                </a:lnTo>
                <a:lnTo>
                  <a:pt x="236" y="175"/>
                </a:lnTo>
                <a:lnTo>
                  <a:pt x="235" y="170"/>
                </a:lnTo>
                <a:lnTo>
                  <a:pt x="232" y="170"/>
                </a:lnTo>
                <a:lnTo>
                  <a:pt x="229" y="173"/>
                </a:lnTo>
                <a:lnTo>
                  <a:pt x="217" y="205"/>
                </a:lnTo>
                <a:lnTo>
                  <a:pt x="210" y="221"/>
                </a:lnTo>
                <a:lnTo>
                  <a:pt x="205" y="236"/>
                </a:lnTo>
                <a:lnTo>
                  <a:pt x="199" y="234"/>
                </a:lnTo>
                <a:lnTo>
                  <a:pt x="194" y="233"/>
                </a:lnTo>
                <a:lnTo>
                  <a:pt x="190" y="230"/>
                </a:lnTo>
                <a:lnTo>
                  <a:pt x="187" y="230"/>
                </a:lnTo>
                <a:lnTo>
                  <a:pt x="187" y="225"/>
                </a:lnTo>
                <a:lnTo>
                  <a:pt x="187" y="224"/>
                </a:lnTo>
                <a:lnTo>
                  <a:pt x="190" y="220"/>
                </a:lnTo>
                <a:lnTo>
                  <a:pt x="194" y="215"/>
                </a:lnTo>
                <a:lnTo>
                  <a:pt x="195" y="213"/>
                </a:lnTo>
                <a:lnTo>
                  <a:pt x="195" y="209"/>
                </a:lnTo>
                <a:lnTo>
                  <a:pt x="191" y="205"/>
                </a:lnTo>
                <a:lnTo>
                  <a:pt x="190" y="204"/>
                </a:lnTo>
                <a:lnTo>
                  <a:pt x="184" y="204"/>
                </a:lnTo>
                <a:lnTo>
                  <a:pt x="181" y="206"/>
                </a:lnTo>
                <a:lnTo>
                  <a:pt x="177" y="209"/>
                </a:lnTo>
                <a:lnTo>
                  <a:pt x="175" y="210"/>
                </a:lnTo>
                <a:lnTo>
                  <a:pt x="173" y="212"/>
                </a:lnTo>
                <a:lnTo>
                  <a:pt x="172" y="209"/>
                </a:lnTo>
                <a:lnTo>
                  <a:pt x="172" y="205"/>
                </a:lnTo>
                <a:lnTo>
                  <a:pt x="172" y="202"/>
                </a:lnTo>
                <a:lnTo>
                  <a:pt x="172" y="198"/>
                </a:lnTo>
                <a:lnTo>
                  <a:pt x="173" y="196"/>
                </a:lnTo>
                <a:lnTo>
                  <a:pt x="173" y="193"/>
                </a:lnTo>
                <a:lnTo>
                  <a:pt x="173" y="191"/>
                </a:lnTo>
                <a:lnTo>
                  <a:pt x="172" y="188"/>
                </a:lnTo>
                <a:lnTo>
                  <a:pt x="169" y="185"/>
                </a:lnTo>
                <a:lnTo>
                  <a:pt x="165" y="181"/>
                </a:lnTo>
                <a:lnTo>
                  <a:pt x="162" y="175"/>
                </a:lnTo>
                <a:lnTo>
                  <a:pt x="157" y="170"/>
                </a:lnTo>
                <a:lnTo>
                  <a:pt x="156" y="168"/>
                </a:lnTo>
                <a:lnTo>
                  <a:pt x="151" y="166"/>
                </a:lnTo>
                <a:lnTo>
                  <a:pt x="144" y="166"/>
                </a:lnTo>
                <a:lnTo>
                  <a:pt x="137" y="166"/>
                </a:lnTo>
                <a:lnTo>
                  <a:pt x="134" y="165"/>
                </a:lnTo>
                <a:lnTo>
                  <a:pt x="132" y="164"/>
                </a:lnTo>
                <a:lnTo>
                  <a:pt x="130" y="162"/>
                </a:lnTo>
                <a:lnTo>
                  <a:pt x="130" y="161"/>
                </a:lnTo>
                <a:lnTo>
                  <a:pt x="130" y="160"/>
                </a:lnTo>
                <a:lnTo>
                  <a:pt x="132" y="158"/>
                </a:lnTo>
                <a:lnTo>
                  <a:pt x="132" y="157"/>
                </a:lnTo>
                <a:lnTo>
                  <a:pt x="132" y="156"/>
                </a:lnTo>
                <a:lnTo>
                  <a:pt x="130" y="155"/>
                </a:lnTo>
                <a:lnTo>
                  <a:pt x="126" y="154"/>
                </a:lnTo>
                <a:lnTo>
                  <a:pt x="111" y="154"/>
                </a:lnTo>
                <a:lnTo>
                  <a:pt x="108" y="155"/>
                </a:lnTo>
                <a:lnTo>
                  <a:pt x="97" y="159"/>
                </a:lnTo>
                <a:lnTo>
                  <a:pt x="92" y="160"/>
                </a:lnTo>
                <a:lnTo>
                  <a:pt x="27" y="134"/>
                </a:lnTo>
                <a:lnTo>
                  <a:pt x="18" y="125"/>
                </a:lnTo>
                <a:lnTo>
                  <a:pt x="14" y="121"/>
                </a:lnTo>
                <a:lnTo>
                  <a:pt x="9" y="114"/>
                </a:lnTo>
                <a:lnTo>
                  <a:pt x="7" y="110"/>
                </a:lnTo>
                <a:lnTo>
                  <a:pt x="3" y="110"/>
                </a:lnTo>
                <a:lnTo>
                  <a:pt x="0" y="11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4" name="Google Shape;934;p24"/>
          <p:cNvSpPr/>
          <p:nvPr/>
        </p:nvSpPr>
        <p:spPr>
          <a:xfrm>
            <a:off x="5670550" y="1941513"/>
            <a:ext cx="66675" cy="46037"/>
          </a:xfrm>
          <a:custGeom>
            <a:avLst/>
            <a:gdLst/>
            <a:ahLst/>
            <a:cxnLst/>
            <a:rect l="l" t="t" r="r" b="b"/>
            <a:pathLst>
              <a:path w="42" h="29" extrusionOk="0">
                <a:moveTo>
                  <a:pt x="0" y="24"/>
                </a:moveTo>
                <a:lnTo>
                  <a:pt x="1" y="15"/>
                </a:lnTo>
                <a:lnTo>
                  <a:pt x="4" y="13"/>
                </a:lnTo>
                <a:lnTo>
                  <a:pt x="8" y="13"/>
                </a:lnTo>
                <a:lnTo>
                  <a:pt x="11" y="15"/>
                </a:lnTo>
                <a:lnTo>
                  <a:pt x="16" y="15"/>
                </a:lnTo>
                <a:lnTo>
                  <a:pt x="20" y="13"/>
                </a:lnTo>
                <a:lnTo>
                  <a:pt x="23" y="11"/>
                </a:lnTo>
                <a:lnTo>
                  <a:pt x="17" y="4"/>
                </a:lnTo>
                <a:lnTo>
                  <a:pt x="21" y="0"/>
                </a:lnTo>
                <a:lnTo>
                  <a:pt x="30" y="3"/>
                </a:lnTo>
                <a:lnTo>
                  <a:pt x="31" y="9"/>
                </a:lnTo>
                <a:lnTo>
                  <a:pt x="36" y="16"/>
                </a:lnTo>
                <a:lnTo>
                  <a:pt x="42" y="18"/>
                </a:lnTo>
                <a:lnTo>
                  <a:pt x="42" y="25"/>
                </a:lnTo>
                <a:lnTo>
                  <a:pt x="37" y="27"/>
                </a:lnTo>
                <a:lnTo>
                  <a:pt x="32" y="27"/>
                </a:lnTo>
                <a:lnTo>
                  <a:pt x="29" y="26"/>
                </a:lnTo>
                <a:lnTo>
                  <a:pt x="23" y="26"/>
                </a:lnTo>
                <a:lnTo>
                  <a:pt x="19" y="27"/>
                </a:lnTo>
                <a:lnTo>
                  <a:pt x="15" y="28"/>
                </a:lnTo>
                <a:lnTo>
                  <a:pt x="10" y="29"/>
                </a:lnTo>
                <a:lnTo>
                  <a:pt x="6" y="27"/>
                </a:lnTo>
                <a:lnTo>
                  <a:pt x="0" y="26"/>
                </a:lnTo>
                <a:lnTo>
                  <a:pt x="0" y="25"/>
                </a:lnTo>
                <a:lnTo>
                  <a:pt x="0" y="2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5" name="Google Shape;935;p24"/>
          <p:cNvSpPr/>
          <p:nvPr/>
        </p:nvSpPr>
        <p:spPr>
          <a:xfrm>
            <a:off x="5364163" y="2027238"/>
            <a:ext cx="506412" cy="674687"/>
          </a:xfrm>
          <a:custGeom>
            <a:avLst/>
            <a:gdLst/>
            <a:ahLst/>
            <a:cxnLst/>
            <a:rect l="l" t="t" r="r" b="b"/>
            <a:pathLst>
              <a:path w="319" h="425" extrusionOk="0">
                <a:moveTo>
                  <a:pt x="0" y="425"/>
                </a:moveTo>
                <a:lnTo>
                  <a:pt x="7" y="411"/>
                </a:lnTo>
                <a:lnTo>
                  <a:pt x="34" y="374"/>
                </a:lnTo>
                <a:lnTo>
                  <a:pt x="45" y="341"/>
                </a:lnTo>
                <a:lnTo>
                  <a:pt x="46" y="321"/>
                </a:lnTo>
                <a:lnTo>
                  <a:pt x="40" y="305"/>
                </a:lnTo>
                <a:lnTo>
                  <a:pt x="35" y="296"/>
                </a:lnTo>
                <a:lnTo>
                  <a:pt x="30" y="287"/>
                </a:lnTo>
                <a:lnTo>
                  <a:pt x="36" y="279"/>
                </a:lnTo>
                <a:lnTo>
                  <a:pt x="38" y="274"/>
                </a:lnTo>
                <a:lnTo>
                  <a:pt x="38" y="269"/>
                </a:lnTo>
                <a:lnTo>
                  <a:pt x="31" y="256"/>
                </a:lnTo>
                <a:lnTo>
                  <a:pt x="14" y="233"/>
                </a:lnTo>
                <a:lnTo>
                  <a:pt x="14" y="231"/>
                </a:lnTo>
                <a:lnTo>
                  <a:pt x="18" y="227"/>
                </a:lnTo>
                <a:lnTo>
                  <a:pt x="17" y="223"/>
                </a:lnTo>
                <a:lnTo>
                  <a:pt x="10" y="223"/>
                </a:lnTo>
                <a:lnTo>
                  <a:pt x="8" y="215"/>
                </a:lnTo>
                <a:lnTo>
                  <a:pt x="16" y="193"/>
                </a:lnTo>
                <a:lnTo>
                  <a:pt x="18" y="172"/>
                </a:lnTo>
                <a:lnTo>
                  <a:pt x="17" y="161"/>
                </a:lnTo>
                <a:lnTo>
                  <a:pt x="10" y="153"/>
                </a:lnTo>
                <a:lnTo>
                  <a:pt x="16" y="149"/>
                </a:lnTo>
                <a:lnTo>
                  <a:pt x="22" y="146"/>
                </a:lnTo>
                <a:lnTo>
                  <a:pt x="23" y="138"/>
                </a:lnTo>
                <a:lnTo>
                  <a:pt x="22" y="132"/>
                </a:lnTo>
                <a:lnTo>
                  <a:pt x="21" y="123"/>
                </a:lnTo>
                <a:lnTo>
                  <a:pt x="25" y="118"/>
                </a:lnTo>
                <a:lnTo>
                  <a:pt x="30" y="112"/>
                </a:lnTo>
                <a:lnTo>
                  <a:pt x="36" y="111"/>
                </a:lnTo>
                <a:lnTo>
                  <a:pt x="36" y="101"/>
                </a:lnTo>
                <a:lnTo>
                  <a:pt x="43" y="84"/>
                </a:lnTo>
                <a:lnTo>
                  <a:pt x="48" y="70"/>
                </a:lnTo>
                <a:lnTo>
                  <a:pt x="52" y="70"/>
                </a:lnTo>
                <a:lnTo>
                  <a:pt x="53" y="77"/>
                </a:lnTo>
                <a:lnTo>
                  <a:pt x="49" y="80"/>
                </a:lnTo>
                <a:lnTo>
                  <a:pt x="49" y="84"/>
                </a:lnTo>
                <a:lnTo>
                  <a:pt x="52" y="91"/>
                </a:lnTo>
                <a:lnTo>
                  <a:pt x="52" y="102"/>
                </a:lnTo>
                <a:lnTo>
                  <a:pt x="56" y="106"/>
                </a:lnTo>
                <a:lnTo>
                  <a:pt x="57" y="98"/>
                </a:lnTo>
                <a:lnTo>
                  <a:pt x="58" y="87"/>
                </a:lnTo>
                <a:lnTo>
                  <a:pt x="60" y="93"/>
                </a:lnTo>
                <a:lnTo>
                  <a:pt x="62" y="101"/>
                </a:lnTo>
                <a:lnTo>
                  <a:pt x="64" y="107"/>
                </a:lnTo>
                <a:lnTo>
                  <a:pt x="65" y="103"/>
                </a:lnTo>
                <a:lnTo>
                  <a:pt x="66" y="88"/>
                </a:lnTo>
                <a:lnTo>
                  <a:pt x="68" y="78"/>
                </a:lnTo>
                <a:lnTo>
                  <a:pt x="69" y="70"/>
                </a:lnTo>
                <a:lnTo>
                  <a:pt x="73" y="67"/>
                </a:lnTo>
                <a:lnTo>
                  <a:pt x="80" y="67"/>
                </a:lnTo>
                <a:lnTo>
                  <a:pt x="87" y="68"/>
                </a:lnTo>
                <a:lnTo>
                  <a:pt x="98" y="67"/>
                </a:lnTo>
                <a:lnTo>
                  <a:pt x="98" y="65"/>
                </a:lnTo>
                <a:lnTo>
                  <a:pt x="90" y="58"/>
                </a:lnTo>
                <a:lnTo>
                  <a:pt x="87" y="51"/>
                </a:lnTo>
                <a:lnTo>
                  <a:pt x="87" y="40"/>
                </a:lnTo>
                <a:lnTo>
                  <a:pt x="92" y="21"/>
                </a:lnTo>
                <a:lnTo>
                  <a:pt x="103" y="6"/>
                </a:lnTo>
                <a:lnTo>
                  <a:pt x="111" y="0"/>
                </a:lnTo>
                <a:lnTo>
                  <a:pt x="123" y="5"/>
                </a:lnTo>
                <a:lnTo>
                  <a:pt x="143" y="17"/>
                </a:lnTo>
                <a:lnTo>
                  <a:pt x="150" y="26"/>
                </a:lnTo>
                <a:lnTo>
                  <a:pt x="155" y="28"/>
                </a:lnTo>
                <a:lnTo>
                  <a:pt x="159" y="26"/>
                </a:lnTo>
                <a:lnTo>
                  <a:pt x="162" y="25"/>
                </a:lnTo>
                <a:lnTo>
                  <a:pt x="173" y="33"/>
                </a:lnTo>
                <a:lnTo>
                  <a:pt x="178" y="39"/>
                </a:lnTo>
                <a:lnTo>
                  <a:pt x="186" y="43"/>
                </a:lnTo>
                <a:lnTo>
                  <a:pt x="200" y="48"/>
                </a:lnTo>
                <a:lnTo>
                  <a:pt x="210" y="54"/>
                </a:lnTo>
                <a:lnTo>
                  <a:pt x="219" y="64"/>
                </a:lnTo>
                <a:lnTo>
                  <a:pt x="220" y="65"/>
                </a:lnTo>
                <a:lnTo>
                  <a:pt x="214" y="67"/>
                </a:lnTo>
                <a:lnTo>
                  <a:pt x="225" y="77"/>
                </a:lnTo>
                <a:lnTo>
                  <a:pt x="233" y="87"/>
                </a:lnTo>
                <a:lnTo>
                  <a:pt x="235" y="94"/>
                </a:lnTo>
                <a:lnTo>
                  <a:pt x="221" y="94"/>
                </a:lnTo>
                <a:lnTo>
                  <a:pt x="215" y="98"/>
                </a:lnTo>
                <a:lnTo>
                  <a:pt x="215" y="102"/>
                </a:lnTo>
                <a:lnTo>
                  <a:pt x="213" y="114"/>
                </a:lnTo>
                <a:lnTo>
                  <a:pt x="212" y="126"/>
                </a:lnTo>
                <a:lnTo>
                  <a:pt x="205" y="139"/>
                </a:lnTo>
                <a:lnTo>
                  <a:pt x="197" y="144"/>
                </a:lnTo>
                <a:lnTo>
                  <a:pt x="197" y="149"/>
                </a:lnTo>
                <a:lnTo>
                  <a:pt x="195" y="157"/>
                </a:lnTo>
                <a:lnTo>
                  <a:pt x="195" y="165"/>
                </a:lnTo>
                <a:lnTo>
                  <a:pt x="190" y="169"/>
                </a:lnTo>
                <a:lnTo>
                  <a:pt x="190" y="174"/>
                </a:lnTo>
                <a:lnTo>
                  <a:pt x="184" y="178"/>
                </a:lnTo>
                <a:lnTo>
                  <a:pt x="181" y="189"/>
                </a:lnTo>
                <a:lnTo>
                  <a:pt x="182" y="198"/>
                </a:lnTo>
                <a:lnTo>
                  <a:pt x="189" y="210"/>
                </a:lnTo>
                <a:lnTo>
                  <a:pt x="191" y="216"/>
                </a:lnTo>
                <a:lnTo>
                  <a:pt x="198" y="217"/>
                </a:lnTo>
                <a:lnTo>
                  <a:pt x="212" y="211"/>
                </a:lnTo>
                <a:lnTo>
                  <a:pt x="216" y="205"/>
                </a:lnTo>
                <a:lnTo>
                  <a:pt x="221" y="193"/>
                </a:lnTo>
                <a:lnTo>
                  <a:pt x="227" y="188"/>
                </a:lnTo>
                <a:lnTo>
                  <a:pt x="230" y="188"/>
                </a:lnTo>
                <a:lnTo>
                  <a:pt x="232" y="185"/>
                </a:lnTo>
                <a:lnTo>
                  <a:pt x="235" y="178"/>
                </a:lnTo>
                <a:lnTo>
                  <a:pt x="235" y="174"/>
                </a:lnTo>
                <a:lnTo>
                  <a:pt x="231" y="173"/>
                </a:lnTo>
                <a:lnTo>
                  <a:pt x="233" y="171"/>
                </a:lnTo>
                <a:lnTo>
                  <a:pt x="240" y="168"/>
                </a:lnTo>
                <a:lnTo>
                  <a:pt x="246" y="160"/>
                </a:lnTo>
                <a:lnTo>
                  <a:pt x="248" y="153"/>
                </a:lnTo>
                <a:lnTo>
                  <a:pt x="257" y="147"/>
                </a:lnTo>
                <a:lnTo>
                  <a:pt x="261" y="147"/>
                </a:lnTo>
                <a:lnTo>
                  <a:pt x="268" y="155"/>
                </a:lnTo>
                <a:lnTo>
                  <a:pt x="277" y="168"/>
                </a:lnTo>
                <a:lnTo>
                  <a:pt x="299" y="205"/>
                </a:lnTo>
                <a:lnTo>
                  <a:pt x="315" y="256"/>
                </a:lnTo>
                <a:lnTo>
                  <a:pt x="319" y="273"/>
                </a:lnTo>
                <a:lnTo>
                  <a:pt x="318" y="279"/>
                </a:lnTo>
                <a:lnTo>
                  <a:pt x="315" y="285"/>
                </a:lnTo>
                <a:lnTo>
                  <a:pt x="315" y="295"/>
                </a:lnTo>
                <a:lnTo>
                  <a:pt x="313" y="297"/>
                </a:lnTo>
                <a:lnTo>
                  <a:pt x="308" y="300"/>
                </a:lnTo>
                <a:lnTo>
                  <a:pt x="303" y="300"/>
                </a:lnTo>
                <a:lnTo>
                  <a:pt x="298" y="296"/>
                </a:lnTo>
                <a:lnTo>
                  <a:pt x="290" y="300"/>
                </a:lnTo>
                <a:lnTo>
                  <a:pt x="285" y="305"/>
                </a:lnTo>
                <a:lnTo>
                  <a:pt x="287" y="310"/>
                </a:lnTo>
                <a:lnTo>
                  <a:pt x="285" y="315"/>
                </a:lnTo>
                <a:lnTo>
                  <a:pt x="276" y="325"/>
                </a:lnTo>
                <a:lnTo>
                  <a:pt x="270" y="334"/>
                </a:lnTo>
                <a:lnTo>
                  <a:pt x="267" y="345"/>
                </a:lnTo>
                <a:lnTo>
                  <a:pt x="265" y="355"/>
                </a:lnTo>
                <a:lnTo>
                  <a:pt x="264" y="355"/>
                </a:lnTo>
                <a:lnTo>
                  <a:pt x="260" y="360"/>
                </a:lnTo>
                <a:lnTo>
                  <a:pt x="257" y="365"/>
                </a:lnTo>
                <a:lnTo>
                  <a:pt x="257" y="372"/>
                </a:lnTo>
                <a:lnTo>
                  <a:pt x="257" y="376"/>
                </a:lnTo>
                <a:lnTo>
                  <a:pt x="260" y="380"/>
                </a:lnTo>
                <a:lnTo>
                  <a:pt x="261" y="387"/>
                </a:lnTo>
                <a:lnTo>
                  <a:pt x="0" y="425"/>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6" name="Google Shape;936;p24"/>
          <p:cNvSpPr/>
          <p:nvPr/>
        </p:nvSpPr>
        <p:spPr>
          <a:xfrm>
            <a:off x="4860925" y="2636838"/>
            <a:ext cx="492125" cy="887412"/>
          </a:xfrm>
          <a:custGeom>
            <a:avLst/>
            <a:gdLst/>
            <a:ahLst/>
            <a:cxnLst/>
            <a:rect l="l" t="t" r="r" b="b"/>
            <a:pathLst>
              <a:path w="310" h="559" extrusionOk="0">
                <a:moveTo>
                  <a:pt x="58" y="4"/>
                </a:moveTo>
                <a:lnTo>
                  <a:pt x="257" y="0"/>
                </a:lnTo>
                <a:lnTo>
                  <a:pt x="257" y="8"/>
                </a:lnTo>
                <a:lnTo>
                  <a:pt x="260" y="20"/>
                </a:lnTo>
                <a:lnTo>
                  <a:pt x="261" y="23"/>
                </a:lnTo>
                <a:lnTo>
                  <a:pt x="265" y="28"/>
                </a:lnTo>
                <a:lnTo>
                  <a:pt x="269" y="33"/>
                </a:lnTo>
                <a:lnTo>
                  <a:pt x="274" y="38"/>
                </a:lnTo>
                <a:lnTo>
                  <a:pt x="279" y="42"/>
                </a:lnTo>
                <a:lnTo>
                  <a:pt x="310" y="354"/>
                </a:lnTo>
                <a:lnTo>
                  <a:pt x="306" y="355"/>
                </a:lnTo>
                <a:lnTo>
                  <a:pt x="302" y="356"/>
                </a:lnTo>
                <a:lnTo>
                  <a:pt x="297" y="363"/>
                </a:lnTo>
                <a:lnTo>
                  <a:pt x="296" y="366"/>
                </a:lnTo>
                <a:lnTo>
                  <a:pt x="296" y="369"/>
                </a:lnTo>
                <a:lnTo>
                  <a:pt x="300" y="372"/>
                </a:lnTo>
                <a:lnTo>
                  <a:pt x="300" y="376"/>
                </a:lnTo>
                <a:lnTo>
                  <a:pt x="300" y="380"/>
                </a:lnTo>
                <a:lnTo>
                  <a:pt x="300" y="382"/>
                </a:lnTo>
                <a:lnTo>
                  <a:pt x="300" y="384"/>
                </a:lnTo>
                <a:lnTo>
                  <a:pt x="303" y="391"/>
                </a:lnTo>
                <a:lnTo>
                  <a:pt x="296" y="397"/>
                </a:lnTo>
                <a:lnTo>
                  <a:pt x="293" y="403"/>
                </a:lnTo>
                <a:lnTo>
                  <a:pt x="293" y="409"/>
                </a:lnTo>
                <a:lnTo>
                  <a:pt x="291" y="414"/>
                </a:lnTo>
                <a:lnTo>
                  <a:pt x="287" y="421"/>
                </a:lnTo>
                <a:lnTo>
                  <a:pt x="287" y="432"/>
                </a:lnTo>
                <a:lnTo>
                  <a:pt x="285" y="443"/>
                </a:lnTo>
                <a:lnTo>
                  <a:pt x="282" y="446"/>
                </a:lnTo>
                <a:lnTo>
                  <a:pt x="277" y="462"/>
                </a:lnTo>
                <a:lnTo>
                  <a:pt x="274" y="469"/>
                </a:lnTo>
                <a:lnTo>
                  <a:pt x="274" y="481"/>
                </a:lnTo>
                <a:lnTo>
                  <a:pt x="270" y="487"/>
                </a:lnTo>
                <a:lnTo>
                  <a:pt x="276" y="496"/>
                </a:lnTo>
                <a:lnTo>
                  <a:pt x="270" y="503"/>
                </a:lnTo>
                <a:lnTo>
                  <a:pt x="258" y="502"/>
                </a:lnTo>
                <a:lnTo>
                  <a:pt x="251" y="502"/>
                </a:lnTo>
                <a:lnTo>
                  <a:pt x="247" y="508"/>
                </a:lnTo>
                <a:lnTo>
                  <a:pt x="250" y="516"/>
                </a:lnTo>
                <a:lnTo>
                  <a:pt x="259" y="523"/>
                </a:lnTo>
                <a:lnTo>
                  <a:pt x="260" y="531"/>
                </a:lnTo>
                <a:lnTo>
                  <a:pt x="254" y="535"/>
                </a:lnTo>
                <a:lnTo>
                  <a:pt x="241" y="538"/>
                </a:lnTo>
                <a:lnTo>
                  <a:pt x="233" y="542"/>
                </a:lnTo>
                <a:lnTo>
                  <a:pt x="225" y="547"/>
                </a:lnTo>
                <a:lnTo>
                  <a:pt x="217" y="559"/>
                </a:lnTo>
                <a:lnTo>
                  <a:pt x="214" y="558"/>
                </a:lnTo>
                <a:lnTo>
                  <a:pt x="212" y="553"/>
                </a:lnTo>
                <a:lnTo>
                  <a:pt x="209" y="555"/>
                </a:lnTo>
                <a:lnTo>
                  <a:pt x="205" y="544"/>
                </a:lnTo>
                <a:lnTo>
                  <a:pt x="202" y="539"/>
                </a:lnTo>
                <a:lnTo>
                  <a:pt x="202" y="536"/>
                </a:lnTo>
                <a:lnTo>
                  <a:pt x="202" y="535"/>
                </a:lnTo>
                <a:lnTo>
                  <a:pt x="196" y="535"/>
                </a:lnTo>
                <a:lnTo>
                  <a:pt x="196" y="539"/>
                </a:lnTo>
                <a:lnTo>
                  <a:pt x="194" y="542"/>
                </a:lnTo>
                <a:lnTo>
                  <a:pt x="193" y="543"/>
                </a:lnTo>
                <a:lnTo>
                  <a:pt x="190" y="539"/>
                </a:lnTo>
                <a:lnTo>
                  <a:pt x="187" y="537"/>
                </a:lnTo>
                <a:lnTo>
                  <a:pt x="183" y="533"/>
                </a:lnTo>
                <a:lnTo>
                  <a:pt x="178" y="527"/>
                </a:lnTo>
                <a:lnTo>
                  <a:pt x="175" y="523"/>
                </a:lnTo>
                <a:lnTo>
                  <a:pt x="175" y="521"/>
                </a:lnTo>
                <a:lnTo>
                  <a:pt x="175" y="519"/>
                </a:lnTo>
                <a:lnTo>
                  <a:pt x="178" y="515"/>
                </a:lnTo>
                <a:lnTo>
                  <a:pt x="178" y="510"/>
                </a:lnTo>
                <a:lnTo>
                  <a:pt x="178" y="506"/>
                </a:lnTo>
                <a:lnTo>
                  <a:pt x="178" y="502"/>
                </a:lnTo>
                <a:lnTo>
                  <a:pt x="172" y="494"/>
                </a:lnTo>
                <a:lnTo>
                  <a:pt x="167" y="489"/>
                </a:lnTo>
                <a:lnTo>
                  <a:pt x="160" y="484"/>
                </a:lnTo>
                <a:lnTo>
                  <a:pt x="155" y="478"/>
                </a:lnTo>
                <a:lnTo>
                  <a:pt x="155" y="475"/>
                </a:lnTo>
                <a:lnTo>
                  <a:pt x="155" y="469"/>
                </a:lnTo>
                <a:lnTo>
                  <a:pt x="152" y="461"/>
                </a:lnTo>
                <a:lnTo>
                  <a:pt x="145" y="457"/>
                </a:lnTo>
                <a:lnTo>
                  <a:pt x="138" y="453"/>
                </a:lnTo>
                <a:lnTo>
                  <a:pt x="130" y="447"/>
                </a:lnTo>
                <a:lnTo>
                  <a:pt x="113" y="436"/>
                </a:lnTo>
                <a:lnTo>
                  <a:pt x="106" y="432"/>
                </a:lnTo>
                <a:lnTo>
                  <a:pt x="100" y="428"/>
                </a:lnTo>
                <a:lnTo>
                  <a:pt x="98" y="424"/>
                </a:lnTo>
                <a:lnTo>
                  <a:pt x="98" y="421"/>
                </a:lnTo>
                <a:lnTo>
                  <a:pt x="98" y="415"/>
                </a:lnTo>
                <a:lnTo>
                  <a:pt x="98" y="414"/>
                </a:lnTo>
                <a:lnTo>
                  <a:pt x="102" y="408"/>
                </a:lnTo>
                <a:lnTo>
                  <a:pt x="105" y="406"/>
                </a:lnTo>
                <a:lnTo>
                  <a:pt x="108" y="396"/>
                </a:lnTo>
                <a:lnTo>
                  <a:pt x="109" y="389"/>
                </a:lnTo>
                <a:lnTo>
                  <a:pt x="112" y="380"/>
                </a:lnTo>
                <a:lnTo>
                  <a:pt x="112" y="378"/>
                </a:lnTo>
                <a:lnTo>
                  <a:pt x="116" y="375"/>
                </a:lnTo>
                <a:lnTo>
                  <a:pt x="118" y="372"/>
                </a:lnTo>
                <a:lnTo>
                  <a:pt x="110" y="360"/>
                </a:lnTo>
                <a:lnTo>
                  <a:pt x="105" y="353"/>
                </a:lnTo>
                <a:lnTo>
                  <a:pt x="100" y="345"/>
                </a:lnTo>
                <a:lnTo>
                  <a:pt x="95" y="343"/>
                </a:lnTo>
                <a:lnTo>
                  <a:pt x="90" y="343"/>
                </a:lnTo>
                <a:lnTo>
                  <a:pt x="83" y="344"/>
                </a:lnTo>
                <a:lnTo>
                  <a:pt x="82" y="348"/>
                </a:lnTo>
                <a:lnTo>
                  <a:pt x="81" y="352"/>
                </a:lnTo>
                <a:lnTo>
                  <a:pt x="75" y="355"/>
                </a:lnTo>
                <a:lnTo>
                  <a:pt x="73" y="353"/>
                </a:lnTo>
                <a:lnTo>
                  <a:pt x="69" y="350"/>
                </a:lnTo>
                <a:lnTo>
                  <a:pt x="66" y="345"/>
                </a:lnTo>
                <a:lnTo>
                  <a:pt x="62" y="340"/>
                </a:lnTo>
                <a:lnTo>
                  <a:pt x="60" y="335"/>
                </a:lnTo>
                <a:lnTo>
                  <a:pt x="58" y="330"/>
                </a:lnTo>
                <a:lnTo>
                  <a:pt x="58" y="323"/>
                </a:lnTo>
                <a:lnTo>
                  <a:pt x="58" y="319"/>
                </a:lnTo>
                <a:lnTo>
                  <a:pt x="57" y="317"/>
                </a:lnTo>
                <a:lnTo>
                  <a:pt x="56" y="312"/>
                </a:lnTo>
                <a:lnTo>
                  <a:pt x="54" y="307"/>
                </a:lnTo>
                <a:lnTo>
                  <a:pt x="51" y="305"/>
                </a:lnTo>
                <a:lnTo>
                  <a:pt x="46" y="299"/>
                </a:lnTo>
                <a:lnTo>
                  <a:pt x="38" y="297"/>
                </a:lnTo>
                <a:lnTo>
                  <a:pt x="36" y="297"/>
                </a:lnTo>
                <a:lnTo>
                  <a:pt x="32" y="285"/>
                </a:lnTo>
                <a:lnTo>
                  <a:pt x="27" y="280"/>
                </a:lnTo>
                <a:lnTo>
                  <a:pt x="25" y="275"/>
                </a:lnTo>
                <a:lnTo>
                  <a:pt x="23" y="270"/>
                </a:lnTo>
                <a:lnTo>
                  <a:pt x="20" y="266"/>
                </a:lnTo>
                <a:lnTo>
                  <a:pt x="14" y="262"/>
                </a:lnTo>
                <a:lnTo>
                  <a:pt x="13" y="262"/>
                </a:lnTo>
                <a:lnTo>
                  <a:pt x="11" y="260"/>
                </a:lnTo>
                <a:lnTo>
                  <a:pt x="9" y="254"/>
                </a:lnTo>
                <a:lnTo>
                  <a:pt x="8" y="247"/>
                </a:lnTo>
                <a:lnTo>
                  <a:pt x="8" y="243"/>
                </a:lnTo>
                <a:lnTo>
                  <a:pt x="8" y="241"/>
                </a:lnTo>
                <a:lnTo>
                  <a:pt x="8" y="238"/>
                </a:lnTo>
                <a:lnTo>
                  <a:pt x="9" y="236"/>
                </a:lnTo>
                <a:lnTo>
                  <a:pt x="7" y="230"/>
                </a:lnTo>
                <a:lnTo>
                  <a:pt x="3" y="224"/>
                </a:lnTo>
                <a:lnTo>
                  <a:pt x="0" y="220"/>
                </a:lnTo>
                <a:lnTo>
                  <a:pt x="0" y="219"/>
                </a:lnTo>
                <a:lnTo>
                  <a:pt x="3" y="214"/>
                </a:lnTo>
                <a:lnTo>
                  <a:pt x="4" y="209"/>
                </a:lnTo>
                <a:lnTo>
                  <a:pt x="4" y="198"/>
                </a:lnTo>
                <a:lnTo>
                  <a:pt x="6" y="194"/>
                </a:lnTo>
                <a:lnTo>
                  <a:pt x="11" y="189"/>
                </a:lnTo>
                <a:lnTo>
                  <a:pt x="18" y="181"/>
                </a:lnTo>
                <a:lnTo>
                  <a:pt x="21" y="179"/>
                </a:lnTo>
                <a:lnTo>
                  <a:pt x="24" y="177"/>
                </a:lnTo>
                <a:lnTo>
                  <a:pt x="27" y="171"/>
                </a:lnTo>
                <a:lnTo>
                  <a:pt x="27" y="164"/>
                </a:lnTo>
                <a:lnTo>
                  <a:pt x="28" y="162"/>
                </a:lnTo>
                <a:lnTo>
                  <a:pt x="31" y="161"/>
                </a:lnTo>
                <a:lnTo>
                  <a:pt x="32" y="159"/>
                </a:lnTo>
                <a:lnTo>
                  <a:pt x="34" y="154"/>
                </a:lnTo>
                <a:lnTo>
                  <a:pt x="34" y="148"/>
                </a:lnTo>
                <a:lnTo>
                  <a:pt x="32" y="144"/>
                </a:lnTo>
                <a:lnTo>
                  <a:pt x="29" y="137"/>
                </a:lnTo>
                <a:lnTo>
                  <a:pt x="26" y="132"/>
                </a:lnTo>
                <a:lnTo>
                  <a:pt x="22" y="127"/>
                </a:lnTo>
                <a:lnTo>
                  <a:pt x="22" y="125"/>
                </a:lnTo>
                <a:lnTo>
                  <a:pt x="26" y="111"/>
                </a:lnTo>
                <a:lnTo>
                  <a:pt x="28" y="105"/>
                </a:lnTo>
                <a:lnTo>
                  <a:pt x="32" y="103"/>
                </a:lnTo>
                <a:lnTo>
                  <a:pt x="41" y="98"/>
                </a:lnTo>
                <a:lnTo>
                  <a:pt x="51" y="94"/>
                </a:lnTo>
                <a:lnTo>
                  <a:pt x="57" y="91"/>
                </a:lnTo>
                <a:lnTo>
                  <a:pt x="63" y="88"/>
                </a:lnTo>
                <a:lnTo>
                  <a:pt x="71" y="84"/>
                </a:lnTo>
                <a:lnTo>
                  <a:pt x="74" y="81"/>
                </a:lnTo>
                <a:lnTo>
                  <a:pt x="74" y="77"/>
                </a:lnTo>
                <a:lnTo>
                  <a:pt x="74" y="72"/>
                </a:lnTo>
                <a:lnTo>
                  <a:pt x="75" y="67"/>
                </a:lnTo>
                <a:lnTo>
                  <a:pt x="81" y="59"/>
                </a:lnTo>
                <a:lnTo>
                  <a:pt x="81" y="56"/>
                </a:lnTo>
                <a:lnTo>
                  <a:pt x="78" y="51"/>
                </a:lnTo>
                <a:lnTo>
                  <a:pt x="77" y="47"/>
                </a:lnTo>
                <a:lnTo>
                  <a:pt x="78" y="44"/>
                </a:lnTo>
                <a:lnTo>
                  <a:pt x="77" y="40"/>
                </a:lnTo>
                <a:lnTo>
                  <a:pt x="75" y="36"/>
                </a:lnTo>
                <a:lnTo>
                  <a:pt x="72" y="30"/>
                </a:lnTo>
                <a:lnTo>
                  <a:pt x="66" y="20"/>
                </a:lnTo>
                <a:lnTo>
                  <a:pt x="63" y="18"/>
                </a:lnTo>
                <a:lnTo>
                  <a:pt x="58" y="4"/>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7" name="Google Shape;937;p24"/>
          <p:cNvSpPr/>
          <p:nvPr/>
        </p:nvSpPr>
        <p:spPr>
          <a:xfrm>
            <a:off x="5302250" y="2665413"/>
            <a:ext cx="373063" cy="676275"/>
          </a:xfrm>
          <a:custGeom>
            <a:avLst/>
            <a:gdLst/>
            <a:ahLst/>
            <a:cxnLst/>
            <a:rect l="l" t="t" r="r" b="b"/>
            <a:pathLst>
              <a:path w="235" h="426" extrusionOk="0">
                <a:moveTo>
                  <a:pt x="0" y="24"/>
                </a:moveTo>
                <a:lnTo>
                  <a:pt x="5" y="28"/>
                </a:lnTo>
                <a:lnTo>
                  <a:pt x="9" y="31"/>
                </a:lnTo>
                <a:lnTo>
                  <a:pt x="16" y="32"/>
                </a:lnTo>
                <a:lnTo>
                  <a:pt x="20" y="32"/>
                </a:lnTo>
                <a:lnTo>
                  <a:pt x="29" y="30"/>
                </a:lnTo>
                <a:lnTo>
                  <a:pt x="36" y="27"/>
                </a:lnTo>
                <a:lnTo>
                  <a:pt x="40" y="25"/>
                </a:lnTo>
                <a:lnTo>
                  <a:pt x="41" y="19"/>
                </a:lnTo>
                <a:lnTo>
                  <a:pt x="177" y="0"/>
                </a:lnTo>
                <a:lnTo>
                  <a:pt x="232" y="294"/>
                </a:lnTo>
                <a:lnTo>
                  <a:pt x="231" y="299"/>
                </a:lnTo>
                <a:lnTo>
                  <a:pt x="226" y="301"/>
                </a:lnTo>
                <a:lnTo>
                  <a:pt x="226" y="305"/>
                </a:lnTo>
                <a:lnTo>
                  <a:pt x="231" y="307"/>
                </a:lnTo>
                <a:lnTo>
                  <a:pt x="232" y="307"/>
                </a:lnTo>
                <a:lnTo>
                  <a:pt x="232" y="310"/>
                </a:lnTo>
                <a:lnTo>
                  <a:pt x="232" y="313"/>
                </a:lnTo>
                <a:lnTo>
                  <a:pt x="234" y="314"/>
                </a:lnTo>
                <a:lnTo>
                  <a:pt x="235" y="318"/>
                </a:lnTo>
                <a:lnTo>
                  <a:pt x="233" y="318"/>
                </a:lnTo>
                <a:lnTo>
                  <a:pt x="224" y="323"/>
                </a:lnTo>
                <a:lnTo>
                  <a:pt x="222" y="325"/>
                </a:lnTo>
                <a:lnTo>
                  <a:pt x="215" y="327"/>
                </a:lnTo>
                <a:lnTo>
                  <a:pt x="209" y="325"/>
                </a:lnTo>
                <a:lnTo>
                  <a:pt x="200" y="317"/>
                </a:lnTo>
                <a:lnTo>
                  <a:pt x="192" y="322"/>
                </a:lnTo>
                <a:lnTo>
                  <a:pt x="185" y="329"/>
                </a:lnTo>
                <a:lnTo>
                  <a:pt x="185" y="342"/>
                </a:lnTo>
                <a:lnTo>
                  <a:pt x="180" y="349"/>
                </a:lnTo>
                <a:lnTo>
                  <a:pt x="174" y="355"/>
                </a:lnTo>
                <a:lnTo>
                  <a:pt x="173" y="363"/>
                </a:lnTo>
                <a:lnTo>
                  <a:pt x="164" y="369"/>
                </a:lnTo>
                <a:lnTo>
                  <a:pt x="157" y="378"/>
                </a:lnTo>
                <a:lnTo>
                  <a:pt x="152" y="388"/>
                </a:lnTo>
                <a:lnTo>
                  <a:pt x="141" y="391"/>
                </a:lnTo>
                <a:lnTo>
                  <a:pt x="135" y="388"/>
                </a:lnTo>
                <a:lnTo>
                  <a:pt x="132" y="378"/>
                </a:lnTo>
                <a:lnTo>
                  <a:pt x="128" y="374"/>
                </a:lnTo>
                <a:lnTo>
                  <a:pt x="124" y="374"/>
                </a:lnTo>
                <a:lnTo>
                  <a:pt x="123" y="382"/>
                </a:lnTo>
                <a:lnTo>
                  <a:pt x="121" y="387"/>
                </a:lnTo>
                <a:lnTo>
                  <a:pt x="116" y="387"/>
                </a:lnTo>
                <a:lnTo>
                  <a:pt x="109" y="395"/>
                </a:lnTo>
                <a:lnTo>
                  <a:pt x="106" y="399"/>
                </a:lnTo>
                <a:lnTo>
                  <a:pt x="99" y="398"/>
                </a:lnTo>
                <a:lnTo>
                  <a:pt x="92" y="395"/>
                </a:lnTo>
                <a:lnTo>
                  <a:pt x="88" y="395"/>
                </a:lnTo>
                <a:lnTo>
                  <a:pt x="78" y="402"/>
                </a:lnTo>
                <a:lnTo>
                  <a:pt x="77" y="410"/>
                </a:lnTo>
                <a:lnTo>
                  <a:pt x="72" y="411"/>
                </a:lnTo>
                <a:lnTo>
                  <a:pt x="64" y="408"/>
                </a:lnTo>
                <a:lnTo>
                  <a:pt x="61" y="402"/>
                </a:lnTo>
                <a:lnTo>
                  <a:pt x="56" y="399"/>
                </a:lnTo>
                <a:lnTo>
                  <a:pt x="51" y="402"/>
                </a:lnTo>
                <a:lnTo>
                  <a:pt x="47" y="405"/>
                </a:lnTo>
                <a:lnTo>
                  <a:pt x="43" y="412"/>
                </a:lnTo>
                <a:lnTo>
                  <a:pt x="37" y="418"/>
                </a:lnTo>
                <a:lnTo>
                  <a:pt x="31" y="421"/>
                </a:lnTo>
                <a:lnTo>
                  <a:pt x="24" y="422"/>
                </a:lnTo>
                <a:lnTo>
                  <a:pt x="18" y="423"/>
                </a:lnTo>
                <a:lnTo>
                  <a:pt x="10" y="426"/>
                </a:lnTo>
                <a:lnTo>
                  <a:pt x="5" y="424"/>
                </a:lnTo>
                <a:lnTo>
                  <a:pt x="8" y="418"/>
                </a:lnTo>
                <a:lnTo>
                  <a:pt x="8" y="413"/>
                </a:lnTo>
                <a:lnTo>
                  <a:pt x="8" y="403"/>
                </a:lnTo>
                <a:lnTo>
                  <a:pt x="9" y="398"/>
                </a:lnTo>
                <a:lnTo>
                  <a:pt x="12" y="394"/>
                </a:lnTo>
                <a:lnTo>
                  <a:pt x="14" y="390"/>
                </a:lnTo>
                <a:lnTo>
                  <a:pt x="14" y="386"/>
                </a:lnTo>
                <a:lnTo>
                  <a:pt x="15" y="386"/>
                </a:lnTo>
                <a:lnTo>
                  <a:pt x="15" y="382"/>
                </a:lnTo>
                <a:lnTo>
                  <a:pt x="18" y="378"/>
                </a:lnTo>
                <a:lnTo>
                  <a:pt x="21" y="376"/>
                </a:lnTo>
                <a:lnTo>
                  <a:pt x="23" y="374"/>
                </a:lnTo>
                <a:lnTo>
                  <a:pt x="23" y="373"/>
                </a:lnTo>
                <a:lnTo>
                  <a:pt x="23" y="372"/>
                </a:lnTo>
                <a:lnTo>
                  <a:pt x="21" y="366"/>
                </a:lnTo>
                <a:lnTo>
                  <a:pt x="20" y="360"/>
                </a:lnTo>
                <a:lnTo>
                  <a:pt x="20" y="354"/>
                </a:lnTo>
                <a:lnTo>
                  <a:pt x="21" y="354"/>
                </a:lnTo>
                <a:lnTo>
                  <a:pt x="19" y="353"/>
                </a:lnTo>
                <a:lnTo>
                  <a:pt x="18" y="352"/>
                </a:lnTo>
                <a:lnTo>
                  <a:pt x="16" y="351"/>
                </a:lnTo>
                <a:lnTo>
                  <a:pt x="16" y="348"/>
                </a:lnTo>
                <a:lnTo>
                  <a:pt x="18" y="346"/>
                </a:lnTo>
                <a:lnTo>
                  <a:pt x="22" y="339"/>
                </a:lnTo>
                <a:lnTo>
                  <a:pt x="24" y="338"/>
                </a:lnTo>
                <a:lnTo>
                  <a:pt x="26" y="337"/>
                </a:lnTo>
                <a:lnTo>
                  <a:pt x="30" y="337"/>
                </a:lnTo>
                <a:lnTo>
                  <a:pt x="31" y="336"/>
                </a:lnTo>
                <a:lnTo>
                  <a:pt x="31" y="335"/>
                </a:lnTo>
                <a:lnTo>
                  <a:pt x="0" y="29"/>
                </a:lnTo>
                <a:lnTo>
                  <a:pt x="0" y="24"/>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8" name="Google Shape;938;p24"/>
          <p:cNvSpPr/>
          <p:nvPr/>
        </p:nvSpPr>
        <p:spPr>
          <a:xfrm>
            <a:off x="5583238" y="2533650"/>
            <a:ext cx="550862" cy="623888"/>
          </a:xfrm>
          <a:custGeom>
            <a:avLst/>
            <a:gdLst/>
            <a:ahLst/>
            <a:cxnLst/>
            <a:rect l="l" t="t" r="r" b="b"/>
            <a:pathLst>
              <a:path w="347" h="393" extrusionOk="0">
                <a:moveTo>
                  <a:pt x="0" y="83"/>
                </a:moveTo>
                <a:lnTo>
                  <a:pt x="128" y="64"/>
                </a:lnTo>
                <a:lnTo>
                  <a:pt x="123" y="72"/>
                </a:lnTo>
                <a:lnTo>
                  <a:pt x="134" y="70"/>
                </a:lnTo>
                <a:lnTo>
                  <a:pt x="140" y="70"/>
                </a:lnTo>
                <a:lnTo>
                  <a:pt x="141" y="68"/>
                </a:lnTo>
                <a:lnTo>
                  <a:pt x="143" y="64"/>
                </a:lnTo>
                <a:lnTo>
                  <a:pt x="147" y="65"/>
                </a:lnTo>
                <a:lnTo>
                  <a:pt x="149" y="69"/>
                </a:lnTo>
                <a:lnTo>
                  <a:pt x="156" y="71"/>
                </a:lnTo>
                <a:lnTo>
                  <a:pt x="168" y="72"/>
                </a:lnTo>
                <a:lnTo>
                  <a:pt x="176" y="67"/>
                </a:lnTo>
                <a:lnTo>
                  <a:pt x="177" y="62"/>
                </a:lnTo>
                <a:lnTo>
                  <a:pt x="179" y="62"/>
                </a:lnTo>
                <a:lnTo>
                  <a:pt x="183" y="65"/>
                </a:lnTo>
                <a:lnTo>
                  <a:pt x="186" y="67"/>
                </a:lnTo>
                <a:lnTo>
                  <a:pt x="180" y="72"/>
                </a:lnTo>
                <a:lnTo>
                  <a:pt x="173" y="74"/>
                </a:lnTo>
                <a:lnTo>
                  <a:pt x="167" y="77"/>
                </a:lnTo>
                <a:lnTo>
                  <a:pt x="163" y="80"/>
                </a:lnTo>
                <a:lnTo>
                  <a:pt x="159" y="83"/>
                </a:lnTo>
                <a:lnTo>
                  <a:pt x="166" y="84"/>
                </a:lnTo>
                <a:lnTo>
                  <a:pt x="183" y="80"/>
                </a:lnTo>
                <a:lnTo>
                  <a:pt x="195" y="73"/>
                </a:lnTo>
                <a:lnTo>
                  <a:pt x="202" y="67"/>
                </a:lnTo>
                <a:lnTo>
                  <a:pt x="205" y="65"/>
                </a:lnTo>
                <a:lnTo>
                  <a:pt x="208" y="65"/>
                </a:lnTo>
                <a:lnTo>
                  <a:pt x="215" y="65"/>
                </a:lnTo>
                <a:lnTo>
                  <a:pt x="224" y="63"/>
                </a:lnTo>
                <a:lnTo>
                  <a:pt x="231" y="58"/>
                </a:lnTo>
                <a:lnTo>
                  <a:pt x="237" y="53"/>
                </a:lnTo>
                <a:lnTo>
                  <a:pt x="248" y="50"/>
                </a:lnTo>
                <a:lnTo>
                  <a:pt x="266" y="42"/>
                </a:lnTo>
                <a:lnTo>
                  <a:pt x="282" y="27"/>
                </a:lnTo>
                <a:lnTo>
                  <a:pt x="308" y="8"/>
                </a:lnTo>
                <a:lnTo>
                  <a:pt x="316" y="2"/>
                </a:lnTo>
                <a:lnTo>
                  <a:pt x="321" y="0"/>
                </a:lnTo>
                <a:lnTo>
                  <a:pt x="347" y="136"/>
                </a:lnTo>
                <a:lnTo>
                  <a:pt x="340" y="142"/>
                </a:lnTo>
                <a:lnTo>
                  <a:pt x="335" y="144"/>
                </a:lnTo>
                <a:lnTo>
                  <a:pt x="332" y="150"/>
                </a:lnTo>
                <a:lnTo>
                  <a:pt x="332" y="154"/>
                </a:lnTo>
                <a:lnTo>
                  <a:pt x="335" y="156"/>
                </a:lnTo>
                <a:lnTo>
                  <a:pt x="340" y="164"/>
                </a:lnTo>
                <a:lnTo>
                  <a:pt x="340" y="170"/>
                </a:lnTo>
                <a:lnTo>
                  <a:pt x="339" y="177"/>
                </a:lnTo>
                <a:lnTo>
                  <a:pt x="338" y="183"/>
                </a:lnTo>
                <a:lnTo>
                  <a:pt x="339" y="189"/>
                </a:lnTo>
                <a:lnTo>
                  <a:pt x="335" y="200"/>
                </a:lnTo>
                <a:lnTo>
                  <a:pt x="325" y="228"/>
                </a:lnTo>
                <a:lnTo>
                  <a:pt x="316" y="256"/>
                </a:lnTo>
                <a:lnTo>
                  <a:pt x="311" y="261"/>
                </a:lnTo>
                <a:lnTo>
                  <a:pt x="308" y="263"/>
                </a:lnTo>
                <a:lnTo>
                  <a:pt x="308" y="270"/>
                </a:lnTo>
                <a:lnTo>
                  <a:pt x="310" y="273"/>
                </a:lnTo>
                <a:lnTo>
                  <a:pt x="310" y="279"/>
                </a:lnTo>
                <a:lnTo>
                  <a:pt x="310" y="282"/>
                </a:lnTo>
                <a:lnTo>
                  <a:pt x="307" y="289"/>
                </a:lnTo>
                <a:lnTo>
                  <a:pt x="303" y="291"/>
                </a:lnTo>
                <a:lnTo>
                  <a:pt x="298" y="291"/>
                </a:lnTo>
                <a:lnTo>
                  <a:pt x="293" y="291"/>
                </a:lnTo>
                <a:lnTo>
                  <a:pt x="284" y="295"/>
                </a:lnTo>
                <a:lnTo>
                  <a:pt x="268" y="316"/>
                </a:lnTo>
                <a:lnTo>
                  <a:pt x="268" y="321"/>
                </a:lnTo>
                <a:lnTo>
                  <a:pt x="270" y="328"/>
                </a:lnTo>
                <a:lnTo>
                  <a:pt x="272" y="333"/>
                </a:lnTo>
                <a:lnTo>
                  <a:pt x="268" y="335"/>
                </a:lnTo>
                <a:lnTo>
                  <a:pt x="263" y="336"/>
                </a:lnTo>
                <a:lnTo>
                  <a:pt x="259" y="336"/>
                </a:lnTo>
                <a:lnTo>
                  <a:pt x="255" y="340"/>
                </a:lnTo>
                <a:lnTo>
                  <a:pt x="260" y="348"/>
                </a:lnTo>
                <a:lnTo>
                  <a:pt x="263" y="351"/>
                </a:lnTo>
                <a:lnTo>
                  <a:pt x="266" y="357"/>
                </a:lnTo>
                <a:lnTo>
                  <a:pt x="263" y="358"/>
                </a:lnTo>
                <a:lnTo>
                  <a:pt x="258" y="358"/>
                </a:lnTo>
                <a:lnTo>
                  <a:pt x="256" y="360"/>
                </a:lnTo>
                <a:lnTo>
                  <a:pt x="256" y="364"/>
                </a:lnTo>
                <a:lnTo>
                  <a:pt x="252" y="363"/>
                </a:lnTo>
                <a:lnTo>
                  <a:pt x="251" y="356"/>
                </a:lnTo>
                <a:lnTo>
                  <a:pt x="248" y="352"/>
                </a:lnTo>
                <a:lnTo>
                  <a:pt x="246" y="352"/>
                </a:lnTo>
                <a:lnTo>
                  <a:pt x="243" y="354"/>
                </a:lnTo>
                <a:lnTo>
                  <a:pt x="241" y="358"/>
                </a:lnTo>
                <a:lnTo>
                  <a:pt x="241" y="362"/>
                </a:lnTo>
                <a:lnTo>
                  <a:pt x="246" y="366"/>
                </a:lnTo>
                <a:lnTo>
                  <a:pt x="246" y="367"/>
                </a:lnTo>
                <a:lnTo>
                  <a:pt x="243" y="372"/>
                </a:lnTo>
                <a:lnTo>
                  <a:pt x="237" y="374"/>
                </a:lnTo>
                <a:lnTo>
                  <a:pt x="233" y="385"/>
                </a:lnTo>
                <a:lnTo>
                  <a:pt x="231" y="388"/>
                </a:lnTo>
                <a:lnTo>
                  <a:pt x="227" y="391"/>
                </a:lnTo>
                <a:lnTo>
                  <a:pt x="220" y="392"/>
                </a:lnTo>
                <a:lnTo>
                  <a:pt x="214" y="393"/>
                </a:lnTo>
                <a:lnTo>
                  <a:pt x="206" y="392"/>
                </a:lnTo>
                <a:lnTo>
                  <a:pt x="202" y="390"/>
                </a:lnTo>
                <a:lnTo>
                  <a:pt x="197" y="386"/>
                </a:lnTo>
                <a:lnTo>
                  <a:pt x="195" y="384"/>
                </a:lnTo>
                <a:lnTo>
                  <a:pt x="190" y="382"/>
                </a:lnTo>
                <a:lnTo>
                  <a:pt x="186" y="382"/>
                </a:lnTo>
                <a:lnTo>
                  <a:pt x="184" y="380"/>
                </a:lnTo>
                <a:lnTo>
                  <a:pt x="181" y="377"/>
                </a:lnTo>
                <a:lnTo>
                  <a:pt x="180" y="376"/>
                </a:lnTo>
                <a:lnTo>
                  <a:pt x="176" y="378"/>
                </a:lnTo>
                <a:lnTo>
                  <a:pt x="174" y="381"/>
                </a:lnTo>
                <a:lnTo>
                  <a:pt x="168" y="384"/>
                </a:lnTo>
                <a:lnTo>
                  <a:pt x="167" y="386"/>
                </a:lnTo>
                <a:lnTo>
                  <a:pt x="164" y="389"/>
                </a:lnTo>
                <a:lnTo>
                  <a:pt x="162" y="388"/>
                </a:lnTo>
                <a:lnTo>
                  <a:pt x="158" y="386"/>
                </a:lnTo>
                <a:lnTo>
                  <a:pt x="155" y="386"/>
                </a:lnTo>
                <a:lnTo>
                  <a:pt x="153" y="388"/>
                </a:lnTo>
                <a:lnTo>
                  <a:pt x="150" y="389"/>
                </a:lnTo>
                <a:lnTo>
                  <a:pt x="147" y="389"/>
                </a:lnTo>
                <a:lnTo>
                  <a:pt x="144" y="386"/>
                </a:lnTo>
                <a:lnTo>
                  <a:pt x="141" y="382"/>
                </a:lnTo>
                <a:lnTo>
                  <a:pt x="138" y="381"/>
                </a:lnTo>
                <a:lnTo>
                  <a:pt x="134" y="380"/>
                </a:lnTo>
                <a:lnTo>
                  <a:pt x="130" y="382"/>
                </a:lnTo>
                <a:lnTo>
                  <a:pt x="123" y="384"/>
                </a:lnTo>
                <a:lnTo>
                  <a:pt x="119" y="385"/>
                </a:lnTo>
                <a:lnTo>
                  <a:pt x="116" y="386"/>
                </a:lnTo>
                <a:lnTo>
                  <a:pt x="113" y="382"/>
                </a:lnTo>
                <a:lnTo>
                  <a:pt x="107" y="379"/>
                </a:lnTo>
                <a:lnTo>
                  <a:pt x="107" y="376"/>
                </a:lnTo>
                <a:lnTo>
                  <a:pt x="106" y="374"/>
                </a:lnTo>
                <a:lnTo>
                  <a:pt x="103" y="369"/>
                </a:lnTo>
                <a:lnTo>
                  <a:pt x="97" y="365"/>
                </a:lnTo>
                <a:lnTo>
                  <a:pt x="92" y="361"/>
                </a:lnTo>
                <a:lnTo>
                  <a:pt x="87" y="360"/>
                </a:lnTo>
                <a:lnTo>
                  <a:pt x="82" y="359"/>
                </a:lnTo>
                <a:lnTo>
                  <a:pt x="78" y="360"/>
                </a:lnTo>
                <a:lnTo>
                  <a:pt x="73" y="358"/>
                </a:lnTo>
                <a:lnTo>
                  <a:pt x="70" y="361"/>
                </a:lnTo>
                <a:lnTo>
                  <a:pt x="70" y="362"/>
                </a:lnTo>
                <a:lnTo>
                  <a:pt x="67" y="364"/>
                </a:lnTo>
                <a:lnTo>
                  <a:pt x="64" y="364"/>
                </a:lnTo>
                <a:lnTo>
                  <a:pt x="61" y="364"/>
                </a:lnTo>
                <a:lnTo>
                  <a:pt x="58" y="367"/>
                </a:lnTo>
                <a:lnTo>
                  <a:pt x="57" y="372"/>
                </a:lnTo>
                <a:lnTo>
                  <a:pt x="55" y="379"/>
                </a:lnTo>
                <a:lnTo>
                  <a:pt x="0" y="83"/>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9" name="Google Shape;939;p24"/>
          <p:cNvSpPr/>
          <p:nvPr/>
        </p:nvSpPr>
        <p:spPr>
          <a:xfrm>
            <a:off x="5138738" y="3101975"/>
            <a:ext cx="893762" cy="468313"/>
          </a:xfrm>
          <a:custGeom>
            <a:avLst/>
            <a:gdLst/>
            <a:ahLst/>
            <a:cxnLst/>
            <a:rect l="l" t="t" r="r" b="b"/>
            <a:pathLst>
              <a:path w="563" h="295" extrusionOk="0">
                <a:moveTo>
                  <a:pt x="0" y="295"/>
                </a:moveTo>
                <a:lnTo>
                  <a:pt x="11" y="291"/>
                </a:lnTo>
                <a:lnTo>
                  <a:pt x="17" y="289"/>
                </a:lnTo>
                <a:lnTo>
                  <a:pt x="25" y="285"/>
                </a:lnTo>
                <a:lnTo>
                  <a:pt x="27" y="285"/>
                </a:lnTo>
                <a:lnTo>
                  <a:pt x="27" y="280"/>
                </a:lnTo>
                <a:lnTo>
                  <a:pt x="27" y="271"/>
                </a:lnTo>
                <a:lnTo>
                  <a:pt x="31" y="268"/>
                </a:lnTo>
                <a:lnTo>
                  <a:pt x="34" y="267"/>
                </a:lnTo>
                <a:lnTo>
                  <a:pt x="34" y="265"/>
                </a:lnTo>
                <a:lnTo>
                  <a:pt x="33" y="262"/>
                </a:lnTo>
                <a:lnTo>
                  <a:pt x="37" y="260"/>
                </a:lnTo>
                <a:lnTo>
                  <a:pt x="39" y="264"/>
                </a:lnTo>
                <a:lnTo>
                  <a:pt x="42" y="266"/>
                </a:lnTo>
                <a:lnTo>
                  <a:pt x="43" y="262"/>
                </a:lnTo>
                <a:lnTo>
                  <a:pt x="49" y="255"/>
                </a:lnTo>
                <a:lnTo>
                  <a:pt x="51" y="253"/>
                </a:lnTo>
                <a:lnTo>
                  <a:pt x="58" y="248"/>
                </a:lnTo>
                <a:lnTo>
                  <a:pt x="70" y="243"/>
                </a:lnTo>
                <a:lnTo>
                  <a:pt x="78" y="241"/>
                </a:lnTo>
                <a:lnTo>
                  <a:pt x="80" y="240"/>
                </a:lnTo>
                <a:lnTo>
                  <a:pt x="83" y="239"/>
                </a:lnTo>
                <a:lnTo>
                  <a:pt x="84" y="235"/>
                </a:lnTo>
                <a:lnTo>
                  <a:pt x="84" y="232"/>
                </a:lnTo>
                <a:lnTo>
                  <a:pt x="83" y="230"/>
                </a:lnTo>
                <a:lnTo>
                  <a:pt x="79" y="226"/>
                </a:lnTo>
                <a:lnTo>
                  <a:pt x="75" y="224"/>
                </a:lnTo>
                <a:lnTo>
                  <a:pt x="73" y="219"/>
                </a:lnTo>
                <a:lnTo>
                  <a:pt x="72" y="215"/>
                </a:lnTo>
                <a:lnTo>
                  <a:pt x="73" y="214"/>
                </a:lnTo>
                <a:lnTo>
                  <a:pt x="75" y="210"/>
                </a:lnTo>
                <a:lnTo>
                  <a:pt x="77" y="208"/>
                </a:lnTo>
                <a:lnTo>
                  <a:pt x="82" y="207"/>
                </a:lnTo>
                <a:lnTo>
                  <a:pt x="89" y="209"/>
                </a:lnTo>
                <a:lnTo>
                  <a:pt x="95" y="209"/>
                </a:lnTo>
                <a:lnTo>
                  <a:pt x="99" y="206"/>
                </a:lnTo>
                <a:lnTo>
                  <a:pt x="100" y="204"/>
                </a:lnTo>
                <a:lnTo>
                  <a:pt x="101" y="202"/>
                </a:lnTo>
                <a:lnTo>
                  <a:pt x="99" y="198"/>
                </a:lnTo>
                <a:lnTo>
                  <a:pt x="95" y="195"/>
                </a:lnTo>
                <a:lnTo>
                  <a:pt x="95" y="192"/>
                </a:lnTo>
                <a:lnTo>
                  <a:pt x="98" y="190"/>
                </a:lnTo>
                <a:lnTo>
                  <a:pt x="99" y="187"/>
                </a:lnTo>
                <a:lnTo>
                  <a:pt x="99" y="182"/>
                </a:lnTo>
                <a:lnTo>
                  <a:pt x="99" y="177"/>
                </a:lnTo>
                <a:lnTo>
                  <a:pt x="99" y="174"/>
                </a:lnTo>
                <a:lnTo>
                  <a:pt x="101" y="170"/>
                </a:lnTo>
                <a:lnTo>
                  <a:pt x="102" y="167"/>
                </a:lnTo>
                <a:lnTo>
                  <a:pt x="103" y="161"/>
                </a:lnTo>
                <a:lnTo>
                  <a:pt x="109" y="152"/>
                </a:lnTo>
                <a:lnTo>
                  <a:pt x="109" y="150"/>
                </a:lnTo>
                <a:lnTo>
                  <a:pt x="111" y="148"/>
                </a:lnTo>
                <a:lnTo>
                  <a:pt x="115" y="150"/>
                </a:lnTo>
                <a:lnTo>
                  <a:pt x="118" y="150"/>
                </a:lnTo>
                <a:lnTo>
                  <a:pt x="121" y="149"/>
                </a:lnTo>
                <a:lnTo>
                  <a:pt x="131" y="146"/>
                </a:lnTo>
                <a:lnTo>
                  <a:pt x="139" y="143"/>
                </a:lnTo>
                <a:lnTo>
                  <a:pt x="145" y="140"/>
                </a:lnTo>
                <a:lnTo>
                  <a:pt x="148" y="135"/>
                </a:lnTo>
                <a:lnTo>
                  <a:pt x="151" y="131"/>
                </a:lnTo>
                <a:lnTo>
                  <a:pt x="154" y="127"/>
                </a:lnTo>
                <a:lnTo>
                  <a:pt x="157" y="125"/>
                </a:lnTo>
                <a:lnTo>
                  <a:pt x="160" y="125"/>
                </a:lnTo>
                <a:lnTo>
                  <a:pt x="161" y="125"/>
                </a:lnTo>
                <a:lnTo>
                  <a:pt x="164" y="126"/>
                </a:lnTo>
                <a:lnTo>
                  <a:pt x="166" y="128"/>
                </a:lnTo>
                <a:lnTo>
                  <a:pt x="166" y="131"/>
                </a:lnTo>
                <a:lnTo>
                  <a:pt x="168" y="133"/>
                </a:lnTo>
                <a:lnTo>
                  <a:pt x="171" y="135"/>
                </a:lnTo>
                <a:lnTo>
                  <a:pt x="176" y="135"/>
                </a:lnTo>
                <a:lnTo>
                  <a:pt x="181" y="133"/>
                </a:lnTo>
                <a:lnTo>
                  <a:pt x="181" y="132"/>
                </a:lnTo>
                <a:lnTo>
                  <a:pt x="182" y="128"/>
                </a:lnTo>
                <a:lnTo>
                  <a:pt x="183" y="126"/>
                </a:lnTo>
                <a:lnTo>
                  <a:pt x="184" y="124"/>
                </a:lnTo>
                <a:lnTo>
                  <a:pt x="191" y="119"/>
                </a:lnTo>
                <a:lnTo>
                  <a:pt x="194" y="119"/>
                </a:lnTo>
                <a:lnTo>
                  <a:pt x="198" y="119"/>
                </a:lnTo>
                <a:lnTo>
                  <a:pt x="201" y="122"/>
                </a:lnTo>
                <a:lnTo>
                  <a:pt x="206" y="123"/>
                </a:lnTo>
                <a:lnTo>
                  <a:pt x="209" y="123"/>
                </a:lnTo>
                <a:lnTo>
                  <a:pt x="211" y="123"/>
                </a:lnTo>
                <a:lnTo>
                  <a:pt x="215" y="118"/>
                </a:lnTo>
                <a:lnTo>
                  <a:pt x="218" y="116"/>
                </a:lnTo>
                <a:lnTo>
                  <a:pt x="220" y="111"/>
                </a:lnTo>
                <a:lnTo>
                  <a:pt x="222" y="112"/>
                </a:lnTo>
                <a:lnTo>
                  <a:pt x="226" y="110"/>
                </a:lnTo>
                <a:lnTo>
                  <a:pt x="228" y="101"/>
                </a:lnTo>
                <a:lnTo>
                  <a:pt x="228" y="99"/>
                </a:lnTo>
                <a:lnTo>
                  <a:pt x="231" y="99"/>
                </a:lnTo>
                <a:lnTo>
                  <a:pt x="233" y="99"/>
                </a:lnTo>
                <a:lnTo>
                  <a:pt x="236" y="103"/>
                </a:lnTo>
                <a:lnTo>
                  <a:pt x="237" y="108"/>
                </a:lnTo>
                <a:lnTo>
                  <a:pt x="239" y="113"/>
                </a:lnTo>
                <a:lnTo>
                  <a:pt x="242" y="115"/>
                </a:lnTo>
                <a:lnTo>
                  <a:pt x="248" y="116"/>
                </a:lnTo>
                <a:lnTo>
                  <a:pt x="252" y="114"/>
                </a:lnTo>
                <a:lnTo>
                  <a:pt x="255" y="113"/>
                </a:lnTo>
                <a:lnTo>
                  <a:pt x="259" y="107"/>
                </a:lnTo>
                <a:lnTo>
                  <a:pt x="267" y="94"/>
                </a:lnTo>
                <a:lnTo>
                  <a:pt x="270" y="91"/>
                </a:lnTo>
                <a:lnTo>
                  <a:pt x="275" y="88"/>
                </a:lnTo>
                <a:lnTo>
                  <a:pt x="276" y="87"/>
                </a:lnTo>
                <a:lnTo>
                  <a:pt x="277" y="85"/>
                </a:lnTo>
                <a:lnTo>
                  <a:pt x="277" y="79"/>
                </a:lnTo>
                <a:lnTo>
                  <a:pt x="281" y="76"/>
                </a:lnTo>
                <a:lnTo>
                  <a:pt x="284" y="73"/>
                </a:lnTo>
                <a:lnTo>
                  <a:pt x="288" y="70"/>
                </a:lnTo>
                <a:lnTo>
                  <a:pt x="288" y="66"/>
                </a:lnTo>
                <a:lnTo>
                  <a:pt x="288" y="59"/>
                </a:lnTo>
                <a:lnTo>
                  <a:pt x="289" y="53"/>
                </a:lnTo>
                <a:lnTo>
                  <a:pt x="294" y="48"/>
                </a:lnTo>
                <a:lnTo>
                  <a:pt x="300" y="45"/>
                </a:lnTo>
                <a:lnTo>
                  <a:pt x="304" y="42"/>
                </a:lnTo>
                <a:lnTo>
                  <a:pt x="308" y="44"/>
                </a:lnTo>
                <a:lnTo>
                  <a:pt x="313" y="49"/>
                </a:lnTo>
                <a:lnTo>
                  <a:pt x="319" y="52"/>
                </a:lnTo>
                <a:lnTo>
                  <a:pt x="327" y="49"/>
                </a:lnTo>
                <a:lnTo>
                  <a:pt x="333" y="46"/>
                </a:lnTo>
                <a:lnTo>
                  <a:pt x="336" y="42"/>
                </a:lnTo>
                <a:lnTo>
                  <a:pt x="339" y="40"/>
                </a:lnTo>
                <a:lnTo>
                  <a:pt x="336" y="38"/>
                </a:lnTo>
                <a:lnTo>
                  <a:pt x="335" y="37"/>
                </a:lnTo>
                <a:lnTo>
                  <a:pt x="335" y="33"/>
                </a:lnTo>
                <a:lnTo>
                  <a:pt x="333" y="31"/>
                </a:lnTo>
                <a:lnTo>
                  <a:pt x="330" y="30"/>
                </a:lnTo>
                <a:lnTo>
                  <a:pt x="328" y="27"/>
                </a:lnTo>
                <a:lnTo>
                  <a:pt x="333" y="24"/>
                </a:lnTo>
                <a:lnTo>
                  <a:pt x="336" y="19"/>
                </a:lnTo>
                <a:lnTo>
                  <a:pt x="337" y="16"/>
                </a:lnTo>
                <a:lnTo>
                  <a:pt x="339" y="9"/>
                </a:lnTo>
                <a:lnTo>
                  <a:pt x="342" y="7"/>
                </a:lnTo>
                <a:lnTo>
                  <a:pt x="344" y="6"/>
                </a:lnTo>
                <a:lnTo>
                  <a:pt x="349" y="4"/>
                </a:lnTo>
                <a:lnTo>
                  <a:pt x="352" y="2"/>
                </a:lnTo>
                <a:lnTo>
                  <a:pt x="353" y="0"/>
                </a:lnTo>
                <a:lnTo>
                  <a:pt x="358" y="0"/>
                </a:lnTo>
                <a:lnTo>
                  <a:pt x="367" y="2"/>
                </a:lnTo>
                <a:lnTo>
                  <a:pt x="378" y="7"/>
                </a:lnTo>
                <a:lnTo>
                  <a:pt x="384" y="9"/>
                </a:lnTo>
                <a:lnTo>
                  <a:pt x="386" y="12"/>
                </a:lnTo>
                <a:lnTo>
                  <a:pt x="387" y="15"/>
                </a:lnTo>
                <a:lnTo>
                  <a:pt x="387" y="21"/>
                </a:lnTo>
                <a:lnTo>
                  <a:pt x="393" y="24"/>
                </a:lnTo>
                <a:lnTo>
                  <a:pt x="397" y="27"/>
                </a:lnTo>
                <a:lnTo>
                  <a:pt x="402" y="26"/>
                </a:lnTo>
                <a:lnTo>
                  <a:pt x="411" y="23"/>
                </a:lnTo>
                <a:lnTo>
                  <a:pt x="417" y="22"/>
                </a:lnTo>
                <a:lnTo>
                  <a:pt x="421" y="23"/>
                </a:lnTo>
                <a:lnTo>
                  <a:pt x="424" y="27"/>
                </a:lnTo>
                <a:lnTo>
                  <a:pt x="431" y="31"/>
                </a:lnTo>
                <a:lnTo>
                  <a:pt x="436" y="27"/>
                </a:lnTo>
                <a:lnTo>
                  <a:pt x="441" y="29"/>
                </a:lnTo>
                <a:lnTo>
                  <a:pt x="445" y="31"/>
                </a:lnTo>
                <a:lnTo>
                  <a:pt x="449" y="26"/>
                </a:lnTo>
                <a:lnTo>
                  <a:pt x="457" y="19"/>
                </a:lnTo>
                <a:lnTo>
                  <a:pt x="459" y="18"/>
                </a:lnTo>
                <a:lnTo>
                  <a:pt x="464" y="18"/>
                </a:lnTo>
                <a:lnTo>
                  <a:pt x="467" y="22"/>
                </a:lnTo>
                <a:lnTo>
                  <a:pt x="469" y="24"/>
                </a:lnTo>
                <a:lnTo>
                  <a:pt x="472" y="24"/>
                </a:lnTo>
                <a:lnTo>
                  <a:pt x="478" y="26"/>
                </a:lnTo>
                <a:lnTo>
                  <a:pt x="478" y="27"/>
                </a:lnTo>
                <a:lnTo>
                  <a:pt x="481" y="30"/>
                </a:lnTo>
                <a:lnTo>
                  <a:pt x="485" y="33"/>
                </a:lnTo>
                <a:lnTo>
                  <a:pt x="490" y="34"/>
                </a:lnTo>
                <a:lnTo>
                  <a:pt x="496" y="37"/>
                </a:lnTo>
                <a:lnTo>
                  <a:pt x="500" y="35"/>
                </a:lnTo>
                <a:lnTo>
                  <a:pt x="509" y="38"/>
                </a:lnTo>
                <a:lnTo>
                  <a:pt x="510" y="40"/>
                </a:lnTo>
                <a:lnTo>
                  <a:pt x="512" y="46"/>
                </a:lnTo>
                <a:lnTo>
                  <a:pt x="513" y="49"/>
                </a:lnTo>
                <a:lnTo>
                  <a:pt x="520" y="54"/>
                </a:lnTo>
                <a:lnTo>
                  <a:pt x="525" y="58"/>
                </a:lnTo>
                <a:lnTo>
                  <a:pt x="532" y="63"/>
                </a:lnTo>
                <a:lnTo>
                  <a:pt x="533" y="71"/>
                </a:lnTo>
                <a:lnTo>
                  <a:pt x="538" y="78"/>
                </a:lnTo>
                <a:lnTo>
                  <a:pt x="542" y="87"/>
                </a:lnTo>
                <a:lnTo>
                  <a:pt x="546" y="97"/>
                </a:lnTo>
                <a:lnTo>
                  <a:pt x="551" y="109"/>
                </a:lnTo>
                <a:lnTo>
                  <a:pt x="556" y="123"/>
                </a:lnTo>
                <a:lnTo>
                  <a:pt x="559" y="135"/>
                </a:lnTo>
                <a:lnTo>
                  <a:pt x="563" y="137"/>
                </a:lnTo>
                <a:lnTo>
                  <a:pt x="557" y="141"/>
                </a:lnTo>
                <a:lnTo>
                  <a:pt x="540" y="160"/>
                </a:lnTo>
                <a:lnTo>
                  <a:pt x="533" y="167"/>
                </a:lnTo>
                <a:lnTo>
                  <a:pt x="520" y="173"/>
                </a:lnTo>
                <a:lnTo>
                  <a:pt x="512" y="177"/>
                </a:lnTo>
                <a:lnTo>
                  <a:pt x="511" y="182"/>
                </a:lnTo>
                <a:lnTo>
                  <a:pt x="509" y="190"/>
                </a:lnTo>
                <a:lnTo>
                  <a:pt x="501" y="197"/>
                </a:lnTo>
                <a:lnTo>
                  <a:pt x="491" y="201"/>
                </a:lnTo>
                <a:lnTo>
                  <a:pt x="485" y="206"/>
                </a:lnTo>
                <a:lnTo>
                  <a:pt x="483" y="213"/>
                </a:lnTo>
                <a:lnTo>
                  <a:pt x="479" y="216"/>
                </a:lnTo>
                <a:lnTo>
                  <a:pt x="475" y="219"/>
                </a:lnTo>
                <a:lnTo>
                  <a:pt x="469" y="223"/>
                </a:lnTo>
                <a:lnTo>
                  <a:pt x="466" y="228"/>
                </a:lnTo>
                <a:lnTo>
                  <a:pt x="459" y="231"/>
                </a:lnTo>
                <a:lnTo>
                  <a:pt x="248" y="249"/>
                </a:lnTo>
                <a:lnTo>
                  <a:pt x="237" y="255"/>
                </a:lnTo>
                <a:lnTo>
                  <a:pt x="124" y="265"/>
                </a:lnTo>
                <a:lnTo>
                  <a:pt x="123" y="259"/>
                </a:lnTo>
                <a:lnTo>
                  <a:pt x="103" y="261"/>
                </a:lnTo>
                <a:lnTo>
                  <a:pt x="104" y="278"/>
                </a:lnTo>
                <a:lnTo>
                  <a:pt x="104" y="282"/>
                </a:lnTo>
                <a:lnTo>
                  <a:pt x="8" y="295"/>
                </a:lnTo>
                <a:lnTo>
                  <a:pt x="3" y="295"/>
                </a:lnTo>
                <a:lnTo>
                  <a:pt x="0" y="295"/>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0" name="Google Shape;940;p24"/>
          <p:cNvSpPr/>
          <p:nvPr/>
        </p:nvSpPr>
        <p:spPr>
          <a:xfrm>
            <a:off x="5067300" y="3433763"/>
            <a:ext cx="1031875" cy="355600"/>
          </a:xfrm>
          <a:custGeom>
            <a:avLst/>
            <a:gdLst/>
            <a:ahLst/>
            <a:cxnLst/>
            <a:rect l="l" t="t" r="r" b="b"/>
            <a:pathLst>
              <a:path w="650" h="224" extrusionOk="0">
                <a:moveTo>
                  <a:pt x="42" y="86"/>
                </a:moveTo>
                <a:lnTo>
                  <a:pt x="150" y="72"/>
                </a:lnTo>
                <a:lnTo>
                  <a:pt x="148" y="61"/>
                </a:lnTo>
                <a:lnTo>
                  <a:pt x="148" y="52"/>
                </a:lnTo>
                <a:lnTo>
                  <a:pt x="169" y="50"/>
                </a:lnTo>
                <a:lnTo>
                  <a:pt x="169" y="56"/>
                </a:lnTo>
                <a:lnTo>
                  <a:pt x="216" y="52"/>
                </a:lnTo>
                <a:lnTo>
                  <a:pt x="283" y="46"/>
                </a:lnTo>
                <a:lnTo>
                  <a:pt x="293" y="40"/>
                </a:lnTo>
                <a:lnTo>
                  <a:pt x="490" y="23"/>
                </a:lnTo>
                <a:lnTo>
                  <a:pt x="541" y="16"/>
                </a:lnTo>
                <a:lnTo>
                  <a:pt x="650" y="0"/>
                </a:lnTo>
                <a:lnTo>
                  <a:pt x="641" y="10"/>
                </a:lnTo>
                <a:lnTo>
                  <a:pt x="638" y="14"/>
                </a:lnTo>
                <a:lnTo>
                  <a:pt x="639" y="21"/>
                </a:lnTo>
                <a:lnTo>
                  <a:pt x="637" y="25"/>
                </a:lnTo>
                <a:lnTo>
                  <a:pt x="640" y="35"/>
                </a:lnTo>
                <a:lnTo>
                  <a:pt x="640" y="40"/>
                </a:lnTo>
                <a:lnTo>
                  <a:pt x="635" y="40"/>
                </a:lnTo>
                <a:lnTo>
                  <a:pt x="632" y="37"/>
                </a:lnTo>
                <a:lnTo>
                  <a:pt x="628" y="40"/>
                </a:lnTo>
                <a:lnTo>
                  <a:pt x="622" y="47"/>
                </a:lnTo>
                <a:lnTo>
                  <a:pt x="617" y="55"/>
                </a:lnTo>
                <a:lnTo>
                  <a:pt x="611" y="61"/>
                </a:lnTo>
                <a:lnTo>
                  <a:pt x="606" y="69"/>
                </a:lnTo>
                <a:lnTo>
                  <a:pt x="602" y="73"/>
                </a:lnTo>
                <a:lnTo>
                  <a:pt x="594" y="71"/>
                </a:lnTo>
                <a:lnTo>
                  <a:pt x="590" y="69"/>
                </a:lnTo>
                <a:lnTo>
                  <a:pt x="582" y="70"/>
                </a:lnTo>
                <a:lnTo>
                  <a:pt x="576" y="76"/>
                </a:lnTo>
                <a:lnTo>
                  <a:pt x="572" y="81"/>
                </a:lnTo>
                <a:lnTo>
                  <a:pt x="568" y="88"/>
                </a:lnTo>
                <a:lnTo>
                  <a:pt x="564" y="94"/>
                </a:lnTo>
                <a:lnTo>
                  <a:pt x="558" y="98"/>
                </a:lnTo>
                <a:lnTo>
                  <a:pt x="553" y="92"/>
                </a:lnTo>
                <a:lnTo>
                  <a:pt x="545" y="92"/>
                </a:lnTo>
                <a:lnTo>
                  <a:pt x="542" y="99"/>
                </a:lnTo>
                <a:lnTo>
                  <a:pt x="530" y="120"/>
                </a:lnTo>
                <a:lnTo>
                  <a:pt x="527" y="124"/>
                </a:lnTo>
                <a:lnTo>
                  <a:pt x="518" y="131"/>
                </a:lnTo>
                <a:lnTo>
                  <a:pt x="510" y="131"/>
                </a:lnTo>
                <a:lnTo>
                  <a:pt x="501" y="134"/>
                </a:lnTo>
                <a:lnTo>
                  <a:pt x="499" y="139"/>
                </a:lnTo>
                <a:lnTo>
                  <a:pt x="495" y="146"/>
                </a:lnTo>
                <a:lnTo>
                  <a:pt x="492" y="149"/>
                </a:lnTo>
                <a:lnTo>
                  <a:pt x="493" y="154"/>
                </a:lnTo>
                <a:lnTo>
                  <a:pt x="493" y="160"/>
                </a:lnTo>
                <a:lnTo>
                  <a:pt x="489" y="161"/>
                </a:lnTo>
                <a:lnTo>
                  <a:pt x="482" y="163"/>
                </a:lnTo>
                <a:lnTo>
                  <a:pt x="480" y="184"/>
                </a:lnTo>
                <a:lnTo>
                  <a:pt x="455" y="187"/>
                </a:lnTo>
                <a:lnTo>
                  <a:pt x="293" y="200"/>
                </a:lnTo>
                <a:lnTo>
                  <a:pt x="158" y="211"/>
                </a:lnTo>
                <a:lnTo>
                  <a:pt x="11" y="224"/>
                </a:lnTo>
                <a:lnTo>
                  <a:pt x="6" y="215"/>
                </a:lnTo>
                <a:lnTo>
                  <a:pt x="2" y="210"/>
                </a:lnTo>
                <a:lnTo>
                  <a:pt x="1" y="208"/>
                </a:lnTo>
                <a:lnTo>
                  <a:pt x="0" y="205"/>
                </a:lnTo>
                <a:lnTo>
                  <a:pt x="0" y="201"/>
                </a:lnTo>
                <a:lnTo>
                  <a:pt x="0" y="199"/>
                </a:lnTo>
                <a:lnTo>
                  <a:pt x="2" y="196"/>
                </a:lnTo>
                <a:lnTo>
                  <a:pt x="6" y="192"/>
                </a:lnTo>
                <a:lnTo>
                  <a:pt x="8" y="189"/>
                </a:lnTo>
                <a:lnTo>
                  <a:pt x="9" y="186"/>
                </a:lnTo>
                <a:lnTo>
                  <a:pt x="12" y="184"/>
                </a:lnTo>
                <a:lnTo>
                  <a:pt x="14" y="182"/>
                </a:lnTo>
                <a:lnTo>
                  <a:pt x="17" y="179"/>
                </a:lnTo>
                <a:lnTo>
                  <a:pt x="21" y="176"/>
                </a:lnTo>
                <a:lnTo>
                  <a:pt x="22" y="173"/>
                </a:lnTo>
                <a:lnTo>
                  <a:pt x="23" y="172"/>
                </a:lnTo>
                <a:lnTo>
                  <a:pt x="24" y="165"/>
                </a:lnTo>
                <a:lnTo>
                  <a:pt x="24" y="161"/>
                </a:lnTo>
                <a:lnTo>
                  <a:pt x="25" y="161"/>
                </a:lnTo>
                <a:lnTo>
                  <a:pt x="26" y="160"/>
                </a:lnTo>
                <a:lnTo>
                  <a:pt x="28" y="160"/>
                </a:lnTo>
                <a:lnTo>
                  <a:pt x="32" y="158"/>
                </a:lnTo>
                <a:lnTo>
                  <a:pt x="34" y="156"/>
                </a:lnTo>
                <a:lnTo>
                  <a:pt x="35" y="154"/>
                </a:lnTo>
                <a:lnTo>
                  <a:pt x="33" y="151"/>
                </a:lnTo>
                <a:lnTo>
                  <a:pt x="31" y="149"/>
                </a:lnTo>
                <a:lnTo>
                  <a:pt x="30" y="146"/>
                </a:lnTo>
                <a:lnTo>
                  <a:pt x="30" y="144"/>
                </a:lnTo>
                <a:lnTo>
                  <a:pt x="30" y="138"/>
                </a:lnTo>
                <a:lnTo>
                  <a:pt x="31" y="134"/>
                </a:lnTo>
                <a:lnTo>
                  <a:pt x="31" y="129"/>
                </a:lnTo>
                <a:lnTo>
                  <a:pt x="32" y="125"/>
                </a:lnTo>
                <a:lnTo>
                  <a:pt x="33" y="123"/>
                </a:lnTo>
                <a:lnTo>
                  <a:pt x="36" y="121"/>
                </a:lnTo>
                <a:lnTo>
                  <a:pt x="39" y="118"/>
                </a:lnTo>
                <a:lnTo>
                  <a:pt x="44" y="115"/>
                </a:lnTo>
                <a:lnTo>
                  <a:pt x="45" y="111"/>
                </a:lnTo>
                <a:lnTo>
                  <a:pt x="45" y="109"/>
                </a:lnTo>
                <a:lnTo>
                  <a:pt x="44" y="106"/>
                </a:lnTo>
                <a:lnTo>
                  <a:pt x="42" y="100"/>
                </a:lnTo>
                <a:lnTo>
                  <a:pt x="41" y="97"/>
                </a:lnTo>
                <a:lnTo>
                  <a:pt x="41" y="92"/>
                </a:lnTo>
                <a:lnTo>
                  <a:pt x="41" y="90"/>
                </a:lnTo>
                <a:lnTo>
                  <a:pt x="42" y="86"/>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1" name="Google Shape;941;p24"/>
          <p:cNvSpPr/>
          <p:nvPr/>
        </p:nvSpPr>
        <p:spPr>
          <a:xfrm>
            <a:off x="4930775" y="3770313"/>
            <a:ext cx="404813" cy="784225"/>
          </a:xfrm>
          <a:custGeom>
            <a:avLst/>
            <a:gdLst/>
            <a:ahLst/>
            <a:cxnLst/>
            <a:rect l="l" t="t" r="r" b="b"/>
            <a:pathLst>
              <a:path w="255" h="494" extrusionOk="0">
                <a:moveTo>
                  <a:pt x="97" y="12"/>
                </a:moveTo>
                <a:lnTo>
                  <a:pt x="230" y="0"/>
                </a:lnTo>
                <a:lnTo>
                  <a:pt x="237" y="3"/>
                </a:lnTo>
                <a:lnTo>
                  <a:pt x="240" y="6"/>
                </a:lnTo>
                <a:lnTo>
                  <a:pt x="242" y="10"/>
                </a:lnTo>
                <a:lnTo>
                  <a:pt x="243" y="14"/>
                </a:lnTo>
                <a:lnTo>
                  <a:pt x="244" y="22"/>
                </a:lnTo>
                <a:lnTo>
                  <a:pt x="242" y="318"/>
                </a:lnTo>
                <a:lnTo>
                  <a:pt x="255" y="479"/>
                </a:lnTo>
                <a:lnTo>
                  <a:pt x="245" y="483"/>
                </a:lnTo>
                <a:lnTo>
                  <a:pt x="242" y="483"/>
                </a:lnTo>
                <a:lnTo>
                  <a:pt x="239" y="481"/>
                </a:lnTo>
                <a:lnTo>
                  <a:pt x="237" y="479"/>
                </a:lnTo>
                <a:lnTo>
                  <a:pt x="234" y="480"/>
                </a:lnTo>
                <a:lnTo>
                  <a:pt x="230" y="485"/>
                </a:lnTo>
                <a:lnTo>
                  <a:pt x="230" y="489"/>
                </a:lnTo>
                <a:lnTo>
                  <a:pt x="225" y="489"/>
                </a:lnTo>
                <a:lnTo>
                  <a:pt x="222" y="490"/>
                </a:lnTo>
                <a:lnTo>
                  <a:pt x="216" y="487"/>
                </a:lnTo>
                <a:lnTo>
                  <a:pt x="213" y="481"/>
                </a:lnTo>
                <a:lnTo>
                  <a:pt x="207" y="480"/>
                </a:lnTo>
                <a:lnTo>
                  <a:pt x="203" y="480"/>
                </a:lnTo>
                <a:lnTo>
                  <a:pt x="207" y="486"/>
                </a:lnTo>
                <a:lnTo>
                  <a:pt x="210" y="489"/>
                </a:lnTo>
                <a:lnTo>
                  <a:pt x="210" y="491"/>
                </a:lnTo>
                <a:lnTo>
                  <a:pt x="204" y="492"/>
                </a:lnTo>
                <a:lnTo>
                  <a:pt x="201" y="492"/>
                </a:lnTo>
                <a:lnTo>
                  <a:pt x="194" y="489"/>
                </a:lnTo>
                <a:lnTo>
                  <a:pt x="193" y="486"/>
                </a:lnTo>
                <a:lnTo>
                  <a:pt x="190" y="486"/>
                </a:lnTo>
                <a:lnTo>
                  <a:pt x="188" y="489"/>
                </a:lnTo>
                <a:lnTo>
                  <a:pt x="187" y="494"/>
                </a:lnTo>
                <a:lnTo>
                  <a:pt x="186" y="494"/>
                </a:lnTo>
                <a:lnTo>
                  <a:pt x="183" y="494"/>
                </a:lnTo>
                <a:lnTo>
                  <a:pt x="181" y="494"/>
                </a:lnTo>
                <a:lnTo>
                  <a:pt x="173" y="490"/>
                </a:lnTo>
                <a:lnTo>
                  <a:pt x="158" y="482"/>
                </a:lnTo>
                <a:lnTo>
                  <a:pt x="147" y="471"/>
                </a:lnTo>
                <a:lnTo>
                  <a:pt x="141" y="467"/>
                </a:lnTo>
                <a:lnTo>
                  <a:pt x="140" y="461"/>
                </a:lnTo>
                <a:lnTo>
                  <a:pt x="139" y="453"/>
                </a:lnTo>
                <a:lnTo>
                  <a:pt x="0" y="456"/>
                </a:lnTo>
                <a:lnTo>
                  <a:pt x="5" y="451"/>
                </a:lnTo>
                <a:lnTo>
                  <a:pt x="9" y="449"/>
                </a:lnTo>
                <a:lnTo>
                  <a:pt x="10" y="448"/>
                </a:lnTo>
                <a:lnTo>
                  <a:pt x="9" y="445"/>
                </a:lnTo>
                <a:lnTo>
                  <a:pt x="8" y="443"/>
                </a:lnTo>
                <a:lnTo>
                  <a:pt x="9" y="438"/>
                </a:lnTo>
                <a:lnTo>
                  <a:pt x="10" y="436"/>
                </a:lnTo>
                <a:lnTo>
                  <a:pt x="13" y="435"/>
                </a:lnTo>
                <a:lnTo>
                  <a:pt x="14" y="434"/>
                </a:lnTo>
                <a:lnTo>
                  <a:pt x="16" y="428"/>
                </a:lnTo>
                <a:lnTo>
                  <a:pt x="16" y="426"/>
                </a:lnTo>
                <a:lnTo>
                  <a:pt x="14" y="421"/>
                </a:lnTo>
                <a:lnTo>
                  <a:pt x="12" y="418"/>
                </a:lnTo>
                <a:lnTo>
                  <a:pt x="12" y="415"/>
                </a:lnTo>
                <a:lnTo>
                  <a:pt x="9" y="408"/>
                </a:lnTo>
                <a:lnTo>
                  <a:pt x="14" y="403"/>
                </a:lnTo>
                <a:lnTo>
                  <a:pt x="17" y="401"/>
                </a:lnTo>
                <a:lnTo>
                  <a:pt x="16" y="397"/>
                </a:lnTo>
                <a:lnTo>
                  <a:pt x="14" y="394"/>
                </a:lnTo>
                <a:lnTo>
                  <a:pt x="15" y="387"/>
                </a:lnTo>
                <a:lnTo>
                  <a:pt x="17" y="385"/>
                </a:lnTo>
                <a:lnTo>
                  <a:pt x="18" y="380"/>
                </a:lnTo>
                <a:lnTo>
                  <a:pt x="18" y="378"/>
                </a:lnTo>
                <a:lnTo>
                  <a:pt x="19" y="375"/>
                </a:lnTo>
                <a:lnTo>
                  <a:pt x="26" y="371"/>
                </a:lnTo>
                <a:lnTo>
                  <a:pt x="27" y="370"/>
                </a:lnTo>
                <a:lnTo>
                  <a:pt x="28" y="368"/>
                </a:lnTo>
                <a:lnTo>
                  <a:pt x="26" y="364"/>
                </a:lnTo>
                <a:lnTo>
                  <a:pt x="26" y="361"/>
                </a:lnTo>
                <a:lnTo>
                  <a:pt x="26" y="358"/>
                </a:lnTo>
                <a:lnTo>
                  <a:pt x="28" y="356"/>
                </a:lnTo>
                <a:lnTo>
                  <a:pt x="31" y="352"/>
                </a:lnTo>
                <a:lnTo>
                  <a:pt x="30" y="351"/>
                </a:lnTo>
                <a:lnTo>
                  <a:pt x="28" y="348"/>
                </a:lnTo>
                <a:lnTo>
                  <a:pt x="26" y="347"/>
                </a:lnTo>
                <a:lnTo>
                  <a:pt x="24" y="344"/>
                </a:lnTo>
                <a:lnTo>
                  <a:pt x="22" y="343"/>
                </a:lnTo>
                <a:lnTo>
                  <a:pt x="15" y="341"/>
                </a:lnTo>
                <a:lnTo>
                  <a:pt x="12" y="340"/>
                </a:lnTo>
                <a:lnTo>
                  <a:pt x="12" y="336"/>
                </a:lnTo>
                <a:lnTo>
                  <a:pt x="13" y="336"/>
                </a:lnTo>
                <a:lnTo>
                  <a:pt x="15" y="331"/>
                </a:lnTo>
                <a:lnTo>
                  <a:pt x="17" y="331"/>
                </a:lnTo>
                <a:lnTo>
                  <a:pt x="23" y="333"/>
                </a:lnTo>
                <a:lnTo>
                  <a:pt x="24" y="333"/>
                </a:lnTo>
                <a:lnTo>
                  <a:pt x="27" y="333"/>
                </a:lnTo>
                <a:lnTo>
                  <a:pt x="30" y="331"/>
                </a:lnTo>
                <a:lnTo>
                  <a:pt x="38" y="323"/>
                </a:lnTo>
                <a:lnTo>
                  <a:pt x="43" y="317"/>
                </a:lnTo>
                <a:lnTo>
                  <a:pt x="46" y="315"/>
                </a:lnTo>
                <a:lnTo>
                  <a:pt x="46" y="312"/>
                </a:lnTo>
                <a:lnTo>
                  <a:pt x="46" y="310"/>
                </a:lnTo>
                <a:lnTo>
                  <a:pt x="43" y="310"/>
                </a:lnTo>
                <a:lnTo>
                  <a:pt x="38" y="307"/>
                </a:lnTo>
                <a:lnTo>
                  <a:pt x="34" y="307"/>
                </a:lnTo>
                <a:lnTo>
                  <a:pt x="28" y="306"/>
                </a:lnTo>
                <a:lnTo>
                  <a:pt x="24" y="303"/>
                </a:lnTo>
                <a:lnTo>
                  <a:pt x="21" y="300"/>
                </a:lnTo>
                <a:lnTo>
                  <a:pt x="18" y="296"/>
                </a:lnTo>
                <a:lnTo>
                  <a:pt x="16" y="294"/>
                </a:lnTo>
                <a:lnTo>
                  <a:pt x="16" y="290"/>
                </a:lnTo>
                <a:lnTo>
                  <a:pt x="16" y="287"/>
                </a:lnTo>
                <a:lnTo>
                  <a:pt x="16" y="286"/>
                </a:lnTo>
                <a:lnTo>
                  <a:pt x="19" y="283"/>
                </a:lnTo>
                <a:lnTo>
                  <a:pt x="21" y="280"/>
                </a:lnTo>
                <a:lnTo>
                  <a:pt x="24" y="278"/>
                </a:lnTo>
                <a:lnTo>
                  <a:pt x="27" y="276"/>
                </a:lnTo>
                <a:lnTo>
                  <a:pt x="27" y="273"/>
                </a:lnTo>
                <a:lnTo>
                  <a:pt x="27" y="271"/>
                </a:lnTo>
                <a:lnTo>
                  <a:pt x="22" y="271"/>
                </a:lnTo>
                <a:lnTo>
                  <a:pt x="18" y="270"/>
                </a:lnTo>
                <a:lnTo>
                  <a:pt x="16" y="270"/>
                </a:lnTo>
                <a:lnTo>
                  <a:pt x="14" y="268"/>
                </a:lnTo>
                <a:lnTo>
                  <a:pt x="14" y="266"/>
                </a:lnTo>
                <a:lnTo>
                  <a:pt x="13" y="264"/>
                </a:lnTo>
                <a:lnTo>
                  <a:pt x="14" y="262"/>
                </a:lnTo>
                <a:lnTo>
                  <a:pt x="18" y="260"/>
                </a:lnTo>
                <a:lnTo>
                  <a:pt x="19" y="258"/>
                </a:lnTo>
                <a:lnTo>
                  <a:pt x="19" y="257"/>
                </a:lnTo>
                <a:lnTo>
                  <a:pt x="16" y="253"/>
                </a:lnTo>
                <a:lnTo>
                  <a:pt x="15" y="251"/>
                </a:lnTo>
                <a:lnTo>
                  <a:pt x="14" y="249"/>
                </a:lnTo>
                <a:lnTo>
                  <a:pt x="12" y="245"/>
                </a:lnTo>
                <a:lnTo>
                  <a:pt x="12" y="242"/>
                </a:lnTo>
                <a:lnTo>
                  <a:pt x="12" y="237"/>
                </a:lnTo>
                <a:lnTo>
                  <a:pt x="13" y="235"/>
                </a:lnTo>
                <a:lnTo>
                  <a:pt x="18" y="235"/>
                </a:lnTo>
                <a:lnTo>
                  <a:pt x="21" y="234"/>
                </a:lnTo>
                <a:lnTo>
                  <a:pt x="21" y="232"/>
                </a:lnTo>
                <a:lnTo>
                  <a:pt x="19" y="229"/>
                </a:lnTo>
                <a:lnTo>
                  <a:pt x="17" y="227"/>
                </a:lnTo>
                <a:lnTo>
                  <a:pt x="15" y="225"/>
                </a:lnTo>
                <a:lnTo>
                  <a:pt x="17" y="220"/>
                </a:lnTo>
                <a:lnTo>
                  <a:pt x="19" y="220"/>
                </a:lnTo>
                <a:lnTo>
                  <a:pt x="24" y="215"/>
                </a:lnTo>
                <a:lnTo>
                  <a:pt x="26" y="214"/>
                </a:lnTo>
                <a:lnTo>
                  <a:pt x="24" y="210"/>
                </a:lnTo>
                <a:lnTo>
                  <a:pt x="21" y="208"/>
                </a:lnTo>
                <a:lnTo>
                  <a:pt x="14" y="208"/>
                </a:lnTo>
                <a:lnTo>
                  <a:pt x="14" y="206"/>
                </a:lnTo>
                <a:lnTo>
                  <a:pt x="14" y="203"/>
                </a:lnTo>
                <a:lnTo>
                  <a:pt x="24" y="198"/>
                </a:lnTo>
                <a:lnTo>
                  <a:pt x="28" y="194"/>
                </a:lnTo>
                <a:lnTo>
                  <a:pt x="28" y="190"/>
                </a:lnTo>
                <a:lnTo>
                  <a:pt x="27" y="188"/>
                </a:lnTo>
                <a:lnTo>
                  <a:pt x="27" y="186"/>
                </a:lnTo>
                <a:lnTo>
                  <a:pt x="16" y="189"/>
                </a:lnTo>
                <a:lnTo>
                  <a:pt x="12" y="191"/>
                </a:lnTo>
                <a:lnTo>
                  <a:pt x="9" y="190"/>
                </a:lnTo>
                <a:lnTo>
                  <a:pt x="7" y="189"/>
                </a:lnTo>
                <a:lnTo>
                  <a:pt x="8" y="182"/>
                </a:lnTo>
                <a:lnTo>
                  <a:pt x="11" y="177"/>
                </a:lnTo>
                <a:lnTo>
                  <a:pt x="16" y="175"/>
                </a:lnTo>
                <a:lnTo>
                  <a:pt x="22" y="172"/>
                </a:lnTo>
                <a:lnTo>
                  <a:pt x="24" y="171"/>
                </a:lnTo>
                <a:lnTo>
                  <a:pt x="24" y="162"/>
                </a:lnTo>
                <a:lnTo>
                  <a:pt x="24" y="157"/>
                </a:lnTo>
                <a:lnTo>
                  <a:pt x="23" y="156"/>
                </a:lnTo>
                <a:lnTo>
                  <a:pt x="21" y="152"/>
                </a:lnTo>
                <a:lnTo>
                  <a:pt x="23" y="147"/>
                </a:lnTo>
                <a:lnTo>
                  <a:pt x="26" y="143"/>
                </a:lnTo>
                <a:lnTo>
                  <a:pt x="31" y="142"/>
                </a:lnTo>
                <a:lnTo>
                  <a:pt x="39" y="140"/>
                </a:lnTo>
                <a:lnTo>
                  <a:pt x="48" y="135"/>
                </a:lnTo>
                <a:lnTo>
                  <a:pt x="49" y="133"/>
                </a:lnTo>
                <a:lnTo>
                  <a:pt x="50" y="129"/>
                </a:lnTo>
                <a:lnTo>
                  <a:pt x="49" y="126"/>
                </a:lnTo>
                <a:lnTo>
                  <a:pt x="48" y="122"/>
                </a:lnTo>
                <a:lnTo>
                  <a:pt x="43" y="120"/>
                </a:lnTo>
                <a:lnTo>
                  <a:pt x="41" y="117"/>
                </a:lnTo>
                <a:lnTo>
                  <a:pt x="38" y="117"/>
                </a:lnTo>
                <a:lnTo>
                  <a:pt x="36" y="116"/>
                </a:lnTo>
                <a:lnTo>
                  <a:pt x="37" y="111"/>
                </a:lnTo>
                <a:lnTo>
                  <a:pt x="39" y="109"/>
                </a:lnTo>
                <a:lnTo>
                  <a:pt x="43" y="106"/>
                </a:lnTo>
                <a:lnTo>
                  <a:pt x="49" y="104"/>
                </a:lnTo>
                <a:lnTo>
                  <a:pt x="50" y="102"/>
                </a:lnTo>
                <a:lnTo>
                  <a:pt x="52" y="97"/>
                </a:lnTo>
                <a:lnTo>
                  <a:pt x="52" y="94"/>
                </a:lnTo>
                <a:lnTo>
                  <a:pt x="53" y="92"/>
                </a:lnTo>
                <a:lnTo>
                  <a:pt x="53" y="87"/>
                </a:lnTo>
                <a:lnTo>
                  <a:pt x="57" y="87"/>
                </a:lnTo>
                <a:lnTo>
                  <a:pt x="61" y="86"/>
                </a:lnTo>
                <a:lnTo>
                  <a:pt x="66" y="85"/>
                </a:lnTo>
                <a:lnTo>
                  <a:pt x="70" y="80"/>
                </a:lnTo>
                <a:lnTo>
                  <a:pt x="73" y="77"/>
                </a:lnTo>
                <a:lnTo>
                  <a:pt x="72" y="73"/>
                </a:lnTo>
                <a:lnTo>
                  <a:pt x="71" y="69"/>
                </a:lnTo>
                <a:lnTo>
                  <a:pt x="70" y="65"/>
                </a:lnTo>
                <a:lnTo>
                  <a:pt x="68" y="62"/>
                </a:lnTo>
                <a:lnTo>
                  <a:pt x="70" y="59"/>
                </a:lnTo>
                <a:lnTo>
                  <a:pt x="72" y="49"/>
                </a:lnTo>
                <a:lnTo>
                  <a:pt x="74" y="43"/>
                </a:lnTo>
                <a:lnTo>
                  <a:pt x="74" y="42"/>
                </a:lnTo>
                <a:lnTo>
                  <a:pt x="81" y="41"/>
                </a:lnTo>
                <a:lnTo>
                  <a:pt x="82" y="40"/>
                </a:lnTo>
                <a:lnTo>
                  <a:pt x="85" y="34"/>
                </a:lnTo>
                <a:lnTo>
                  <a:pt x="87" y="30"/>
                </a:lnTo>
                <a:lnTo>
                  <a:pt x="94" y="28"/>
                </a:lnTo>
                <a:lnTo>
                  <a:pt x="98" y="26"/>
                </a:lnTo>
                <a:lnTo>
                  <a:pt x="98" y="25"/>
                </a:lnTo>
                <a:lnTo>
                  <a:pt x="98" y="20"/>
                </a:lnTo>
                <a:lnTo>
                  <a:pt x="98" y="14"/>
                </a:lnTo>
                <a:lnTo>
                  <a:pt x="97" y="12"/>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2" name="Google Shape;942;p24"/>
          <p:cNvSpPr/>
          <p:nvPr/>
        </p:nvSpPr>
        <p:spPr>
          <a:xfrm>
            <a:off x="5295900" y="3743325"/>
            <a:ext cx="522288" cy="796925"/>
          </a:xfrm>
          <a:custGeom>
            <a:avLst/>
            <a:gdLst/>
            <a:ahLst/>
            <a:cxnLst/>
            <a:rect l="l" t="t" r="r" b="b"/>
            <a:pathLst>
              <a:path w="329" h="502" extrusionOk="0">
                <a:moveTo>
                  <a:pt x="25" y="497"/>
                </a:moveTo>
                <a:lnTo>
                  <a:pt x="12" y="335"/>
                </a:lnTo>
                <a:lnTo>
                  <a:pt x="14" y="41"/>
                </a:lnTo>
                <a:lnTo>
                  <a:pt x="13" y="32"/>
                </a:lnTo>
                <a:lnTo>
                  <a:pt x="12" y="29"/>
                </a:lnTo>
                <a:lnTo>
                  <a:pt x="8" y="22"/>
                </a:lnTo>
                <a:lnTo>
                  <a:pt x="6" y="20"/>
                </a:lnTo>
                <a:lnTo>
                  <a:pt x="0" y="17"/>
                </a:lnTo>
                <a:lnTo>
                  <a:pt x="149" y="6"/>
                </a:lnTo>
                <a:lnTo>
                  <a:pt x="214" y="0"/>
                </a:lnTo>
                <a:lnTo>
                  <a:pt x="284" y="218"/>
                </a:lnTo>
                <a:lnTo>
                  <a:pt x="290" y="224"/>
                </a:lnTo>
                <a:lnTo>
                  <a:pt x="299" y="231"/>
                </a:lnTo>
                <a:lnTo>
                  <a:pt x="299" y="243"/>
                </a:lnTo>
                <a:lnTo>
                  <a:pt x="306" y="253"/>
                </a:lnTo>
                <a:lnTo>
                  <a:pt x="311" y="261"/>
                </a:lnTo>
                <a:lnTo>
                  <a:pt x="318" y="263"/>
                </a:lnTo>
                <a:lnTo>
                  <a:pt x="311" y="269"/>
                </a:lnTo>
                <a:lnTo>
                  <a:pt x="310" y="272"/>
                </a:lnTo>
                <a:lnTo>
                  <a:pt x="311" y="282"/>
                </a:lnTo>
                <a:lnTo>
                  <a:pt x="313" y="292"/>
                </a:lnTo>
                <a:lnTo>
                  <a:pt x="311" y="295"/>
                </a:lnTo>
                <a:lnTo>
                  <a:pt x="309" y="301"/>
                </a:lnTo>
                <a:lnTo>
                  <a:pt x="307" y="312"/>
                </a:lnTo>
                <a:lnTo>
                  <a:pt x="307" y="320"/>
                </a:lnTo>
                <a:lnTo>
                  <a:pt x="311" y="327"/>
                </a:lnTo>
                <a:lnTo>
                  <a:pt x="317" y="337"/>
                </a:lnTo>
                <a:lnTo>
                  <a:pt x="323" y="345"/>
                </a:lnTo>
                <a:lnTo>
                  <a:pt x="324" y="353"/>
                </a:lnTo>
                <a:lnTo>
                  <a:pt x="324" y="358"/>
                </a:lnTo>
                <a:lnTo>
                  <a:pt x="324" y="366"/>
                </a:lnTo>
                <a:lnTo>
                  <a:pt x="322" y="374"/>
                </a:lnTo>
                <a:lnTo>
                  <a:pt x="322" y="380"/>
                </a:lnTo>
                <a:lnTo>
                  <a:pt x="325" y="390"/>
                </a:lnTo>
                <a:lnTo>
                  <a:pt x="329" y="408"/>
                </a:lnTo>
                <a:lnTo>
                  <a:pt x="98" y="430"/>
                </a:lnTo>
                <a:lnTo>
                  <a:pt x="97" y="443"/>
                </a:lnTo>
                <a:lnTo>
                  <a:pt x="97" y="449"/>
                </a:lnTo>
                <a:lnTo>
                  <a:pt x="108" y="455"/>
                </a:lnTo>
                <a:lnTo>
                  <a:pt x="112" y="460"/>
                </a:lnTo>
                <a:lnTo>
                  <a:pt x="117" y="464"/>
                </a:lnTo>
                <a:lnTo>
                  <a:pt x="118" y="470"/>
                </a:lnTo>
                <a:lnTo>
                  <a:pt x="115" y="475"/>
                </a:lnTo>
                <a:lnTo>
                  <a:pt x="111" y="479"/>
                </a:lnTo>
                <a:lnTo>
                  <a:pt x="107" y="486"/>
                </a:lnTo>
                <a:lnTo>
                  <a:pt x="104" y="490"/>
                </a:lnTo>
                <a:lnTo>
                  <a:pt x="95" y="498"/>
                </a:lnTo>
                <a:lnTo>
                  <a:pt x="80" y="501"/>
                </a:lnTo>
                <a:lnTo>
                  <a:pt x="67" y="502"/>
                </a:lnTo>
                <a:lnTo>
                  <a:pt x="62" y="502"/>
                </a:lnTo>
                <a:lnTo>
                  <a:pt x="60" y="501"/>
                </a:lnTo>
                <a:lnTo>
                  <a:pt x="65" y="499"/>
                </a:lnTo>
                <a:lnTo>
                  <a:pt x="74" y="498"/>
                </a:lnTo>
                <a:lnTo>
                  <a:pt x="79" y="496"/>
                </a:lnTo>
                <a:lnTo>
                  <a:pt x="79" y="495"/>
                </a:lnTo>
                <a:lnTo>
                  <a:pt x="74" y="490"/>
                </a:lnTo>
                <a:lnTo>
                  <a:pt x="70" y="486"/>
                </a:lnTo>
                <a:lnTo>
                  <a:pt x="66" y="477"/>
                </a:lnTo>
                <a:lnTo>
                  <a:pt x="58" y="468"/>
                </a:lnTo>
                <a:lnTo>
                  <a:pt x="56" y="464"/>
                </a:lnTo>
                <a:lnTo>
                  <a:pt x="52" y="461"/>
                </a:lnTo>
                <a:lnTo>
                  <a:pt x="45" y="461"/>
                </a:lnTo>
                <a:lnTo>
                  <a:pt x="41" y="467"/>
                </a:lnTo>
                <a:lnTo>
                  <a:pt x="43" y="476"/>
                </a:lnTo>
                <a:lnTo>
                  <a:pt x="43" y="485"/>
                </a:lnTo>
                <a:lnTo>
                  <a:pt x="43" y="491"/>
                </a:lnTo>
                <a:lnTo>
                  <a:pt x="41" y="492"/>
                </a:lnTo>
                <a:lnTo>
                  <a:pt x="37" y="492"/>
                </a:lnTo>
                <a:lnTo>
                  <a:pt x="35" y="491"/>
                </a:lnTo>
                <a:lnTo>
                  <a:pt x="30" y="493"/>
                </a:lnTo>
                <a:lnTo>
                  <a:pt x="25" y="495"/>
                </a:lnTo>
                <a:lnTo>
                  <a:pt x="25" y="497"/>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3" name="Google Shape;943;p24"/>
          <p:cNvSpPr/>
          <p:nvPr/>
        </p:nvSpPr>
        <p:spPr>
          <a:xfrm>
            <a:off x="5635625" y="3697288"/>
            <a:ext cx="682625" cy="741362"/>
          </a:xfrm>
          <a:custGeom>
            <a:avLst/>
            <a:gdLst/>
            <a:ahLst/>
            <a:cxnLst/>
            <a:rect l="l" t="t" r="r" b="b"/>
            <a:pathLst>
              <a:path w="430" h="467" extrusionOk="0">
                <a:moveTo>
                  <a:pt x="0" y="29"/>
                </a:moveTo>
                <a:lnTo>
                  <a:pt x="70" y="247"/>
                </a:lnTo>
                <a:lnTo>
                  <a:pt x="78" y="254"/>
                </a:lnTo>
                <a:lnTo>
                  <a:pt x="85" y="260"/>
                </a:lnTo>
                <a:lnTo>
                  <a:pt x="85" y="265"/>
                </a:lnTo>
                <a:lnTo>
                  <a:pt x="85" y="267"/>
                </a:lnTo>
                <a:lnTo>
                  <a:pt x="85" y="270"/>
                </a:lnTo>
                <a:lnTo>
                  <a:pt x="86" y="273"/>
                </a:lnTo>
                <a:lnTo>
                  <a:pt x="86" y="276"/>
                </a:lnTo>
                <a:lnTo>
                  <a:pt x="92" y="282"/>
                </a:lnTo>
                <a:lnTo>
                  <a:pt x="94" y="286"/>
                </a:lnTo>
                <a:lnTo>
                  <a:pt x="96" y="288"/>
                </a:lnTo>
                <a:lnTo>
                  <a:pt x="96" y="290"/>
                </a:lnTo>
                <a:lnTo>
                  <a:pt x="101" y="291"/>
                </a:lnTo>
                <a:lnTo>
                  <a:pt x="101" y="292"/>
                </a:lnTo>
                <a:lnTo>
                  <a:pt x="99" y="295"/>
                </a:lnTo>
                <a:lnTo>
                  <a:pt x="97" y="298"/>
                </a:lnTo>
                <a:lnTo>
                  <a:pt x="96" y="300"/>
                </a:lnTo>
                <a:lnTo>
                  <a:pt x="96" y="305"/>
                </a:lnTo>
                <a:lnTo>
                  <a:pt x="98" y="313"/>
                </a:lnTo>
                <a:lnTo>
                  <a:pt x="98" y="322"/>
                </a:lnTo>
                <a:lnTo>
                  <a:pt x="95" y="330"/>
                </a:lnTo>
                <a:lnTo>
                  <a:pt x="93" y="337"/>
                </a:lnTo>
                <a:lnTo>
                  <a:pt x="93" y="347"/>
                </a:lnTo>
                <a:lnTo>
                  <a:pt x="93" y="350"/>
                </a:lnTo>
                <a:lnTo>
                  <a:pt x="96" y="353"/>
                </a:lnTo>
                <a:lnTo>
                  <a:pt x="99" y="359"/>
                </a:lnTo>
                <a:lnTo>
                  <a:pt x="102" y="364"/>
                </a:lnTo>
                <a:lnTo>
                  <a:pt x="107" y="371"/>
                </a:lnTo>
                <a:lnTo>
                  <a:pt x="109" y="377"/>
                </a:lnTo>
                <a:lnTo>
                  <a:pt x="110" y="383"/>
                </a:lnTo>
                <a:lnTo>
                  <a:pt x="110" y="387"/>
                </a:lnTo>
                <a:lnTo>
                  <a:pt x="110" y="392"/>
                </a:lnTo>
                <a:lnTo>
                  <a:pt x="109" y="399"/>
                </a:lnTo>
                <a:lnTo>
                  <a:pt x="108" y="403"/>
                </a:lnTo>
                <a:lnTo>
                  <a:pt x="108" y="407"/>
                </a:lnTo>
                <a:lnTo>
                  <a:pt x="108" y="411"/>
                </a:lnTo>
                <a:lnTo>
                  <a:pt x="110" y="415"/>
                </a:lnTo>
                <a:lnTo>
                  <a:pt x="112" y="419"/>
                </a:lnTo>
                <a:lnTo>
                  <a:pt x="114" y="428"/>
                </a:lnTo>
                <a:lnTo>
                  <a:pt x="115" y="436"/>
                </a:lnTo>
                <a:lnTo>
                  <a:pt x="115" y="437"/>
                </a:lnTo>
                <a:lnTo>
                  <a:pt x="130" y="451"/>
                </a:lnTo>
                <a:lnTo>
                  <a:pt x="132" y="455"/>
                </a:lnTo>
                <a:lnTo>
                  <a:pt x="132" y="461"/>
                </a:lnTo>
                <a:lnTo>
                  <a:pt x="132" y="463"/>
                </a:lnTo>
                <a:lnTo>
                  <a:pt x="134" y="465"/>
                </a:lnTo>
                <a:lnTo>
                  <a:pt x="325" y="442"/>
                </a:lnTo>
                <a:lnTo>
                  <a:pt x="333" y="441"/>
                </a:lnTo>
                <a:lnTo>
                  <a:pt x="335" y="448"/>
                </a:lnTo>
                <a:lnTo>
                  <a:pt x="336" y="452"/>
                </a:lnTo>
                <a:lnTo>
                  <a:pt x="339" y="453"/>
                </a:lnTo>
                <a:lnTo>
                  <a:pt x="339" y="461"/>
                </a:lnTo>
                <a:lnTo>
                  <a:pt x="347" y="467"/>
                </a:lnTo>
                <a:lnTo>
                  <a:pt x="353" y="467"/>
                </a:lnTo>
                <a:lnTo>
                  <a:pt x="362" y="466"/>
                </a:lnTo>
                <a:lnTo>
                  <a:pt x="364" y="462"/>
                </a:lnTo>
                <a:lnTo>
                  <a:pt x="369" y="454"/>
                </a:lnTo>
                <a:lnTo>
                  <a:pt x="369" y="446"/>
                </a:lnTo>
                <a:lnTo>
                  <a:pt x="362" y="432"/>
                </a:lnTo>
                <a:lnTo>
                  <a:pt x="358" y="423"/>
                </a:lnTo>
                <a:lnTo>
                  <a:pt x="357" y="415"/>
                </a:lnTo>
                <a:lnTo>
                  <a:pt x="357" y="411"/>
                </a:lnTo>
                <a:lnTo>
                  <a:pt x="360" y="408"/>
                </a:lnTo>
                <a:lnTo>
                  <a:pt x="365" y="411"/>
                </a:lnTo>
                <a:lnTo>
                  <a:pt x="368" y="407"/>
                </a:lnTo>
                <a:lnTo>
                  <a:pt x="371" y="407"/>
                </a:lnTo>
                <a:lnTo>
                  <a:pt x="378" y="412"/>
                </a:lnTo>
                <a:lnTo>
                  <a:pt x="387" y="415"/>
                </a:lnTo>
                <a:lnTo>
                  <a:pt x="395" y="415"/>
                </a:lnTo>
                <a:lnTo>
                  <a:pt x="402" y="415"/>
                </a:lnTo>
                <a:lnTo>
                  <a:pt x="411" y="415"/>
                </a:lnTo>
                <a:lnTo>
                  <a:pt x="402" y="398"/>
                </a:lnTo>
                <a:lnTo>
                  <a:pt x="400" y="396"/>
                </a:lnTo>
                <a:lnTo>
                  <a:pt x="398" y="396"/>
                </a:lnTo>
                <a:lnTo>
                  <a:pt x="396" y="395"/>
                </a:lnTo>
                <a:lnTo>
                  <a:pt x="401" y="392"/>
                </a:lnTo>
                <a:lnTo>
                  <a:pt x="406" y="386"/>
                </a:lnTo>
                <a:lnTo>
                  <a:pt x="408" y="382"/>
                </a:lnTo>
                <a:lnTo>
                  <a:pt x="402" y="382"/>
                </a:lnTo>
                <a:lnTo>
                  <a:pt x="398" y="383"/>
                </a:lnTo>
                <a:lnTo>
                  <a:pt x="396" y="381"/>
                </a:lnTo>
                <a:lnTo>
                  <a:pt x="400" y="378"/>
                </a:lnTo>
                <a:lnTo>
                  <a:pt x="406" y="376"/>
                </a:lnTo>
                <a:lnTo>
                  <a:pt x="406" y="370"/>
                </a:lnTo>
                <a:lnTo>
                  <a:pt x="408" y="369"/>
                </a:lnTo>
                <a:lnTo>
                  <a:pt x="409" y="368"/>
                </a:lnTo>
                <a:lnTo>
                  <a:pt x="406" y="361"/>
                </a:lnTo>
                <a:lnTo>
                  <a:pt x="400" y="357"/>
                </a:lnTo>
                <a:lnTo>
                  <a:pt x="400" y="352"/>
                </a:lnTo>
                <a:lnTo>
                  <a:pt x="406" y="348"/>
                </a:lnTo>
                <a:lnTo>
                  <a:pt x="409" y="342"/>
                </a:lnTo>
                <a:lnTo>
                  <a:pt x="409" y="335"/>
                </a:lnTo>
                <a:lnTo>
                  <a:pt x="415" y="333"/>
                </a:lnTo>
                <a:lnTo>
                  <a:pt x="418" y="331"/>
                </a:lnTo>
                <a:lnTo>
                  <a:pt x="421" y="328"/>
                </a:lnTo>
                <a:lnTo>
                  <a:pt x="421" y="325"/>
                </a:lnTo>
                <a:lnTo>
                  <a:pt x="421" y="323"/>
                </a:lnTo>
                <a:lnTo>
                  <a:pt x="425" y="321"/>
                </a:lnTo>
                <a:lnTo>
                  <a:pt x="422" y="315"/>
                </a:lnTo>
                <a:lnTo>
                  <a:pt x="421" y="312"/>
                </a:lnTo>
                <a:lnTo>
                  <a:pt x="417" y="310"/>
                </a:lnTo>
                <a:lnTo>
                  <a:pt x="410" y="307"/>
                </a:lnTo>
                <a:lnTo>
                  <a:pt x="408" y="305"/>
                </a:lnTo>
                <a:lnTo>
                  <a:pt x="408" y="303"/>
                </a:lnTo>
                <a:lnTo>
                  <a:pt x="415" y="299"/>
                </a:lnTo>
                <a:lnTo>
                  <a:pt x="415" y="296"/>
                </a:lnTo>
                <a:lnTo>
                  <a:pt x="410" y="295"/>
                </a:lnTo>
                <a:lnTo>
                  <a:pt x="410" y="292"/>
                </a:lnTo>
                <a:lnTo>
                  <a:pt x="410" y="289"/>
                </a:lnTo>
                <a:lnTo>
                  <a:pt x="410" y="284"/>
                </a:lnTo>
                <a:lnTo>
                  <a:pt x="412" y="282"/>
                </a:lnTo>
                <a:lnTo>
                  <a:pt x="421" y="279"/>
                </a:lnTo>
                <a:lnTo>
                  <a:pt x="417" y="275"/>
                </a:lnTo>
                <a:lnTo>
                  <a:pt x="416" y="272"/>
                </a:lnTo>
                <a:lnTo>
                  <a:pt x="424" y="267"/>
                </a:lnTo>
                <a:lnTo>
                  <a:pt x="430" y="263"/>
                </a:lnTo>
                <a:lnTo>
                  <a:pt x="430" y="260"/>
                </a:lnTo>
                <a:lnTo>
                  <a:pt x="428" y="258"/>
                </a:lnTo>
                <a:lnTo>
                  <a:pt x="424" y="254"/>
                </a:lnTo>
                <a:lnTo>
                  <a:pt x="416" y="249"/>
                </a:lnTo>
                <a:lnTo>
                  <a:pt x="412" y="243"/>
                </a:lnTo>
                <a:lnTo>
                  <a:pt x="411" y="235"/>
                </a:lnTo>
                <a:lnTo>
                  <a:pt x="406" y="231"/>
                </a:lnTo>
                <a:lnTo>
                  <a:pt x="400" y="230"/>
                </a:lnTo>
                <a:lnTo>
                  <a:pt x="396" y="227"/>
                </a:lnTo>
                <a:lnTo>
                  <a:pt x="392" y="222"/>
                </a:lnTo>
                <a:lnTo>
                  <a:pt x="392" y="209"/>
                </a:lnTo>
                <a:lnTo>
                  <a:pt x="389" y="196"/>
                </a:lnTo>
                <a:lnTo>
                  <a:pt x="383" y="189"/>
                </a:lnTo>
                <a:lnTo>
                  <a:pt x="375" y="184"/>
                </a:lnTo>
                <a:lnTo>
                  <a:pt x="375" y="178"/>
                </a:lnTo>
                <a:lnTo>
                  <a:pt x="371" y="170"/>
                </a:lnTo>
                <a:lnTo>
                  <a:pt x="362" y="164"/>
                </a:lnTo>
                <a:lnTo>
                  <a:pt x="350" y="163"/>
                </a:lnTo>
                <a:lnTo>
                  <a:pt x="342" y="160"/>
                </a:lnTo>
                <a:lnTo>
                  <a:pt x="338" y="156"/>
                </a:lnTo>
                <a:lnTo>
                  <a:pt x="332" y="150"/>
                </a:lnTo>
                <a:lnTo>
                  <a:pt x="324" y="141"/>
                </a:lnTo>
                <a:lnTo>
                  <a:pt x="319" y="138"/>
                </a:lnTo>
                <a:lnTo>
                  <a:pt x="308" y="130"/>
                </a:lnTo>
                <a:lnTo>
                  <a:pt x="299" y="125"/>
                </a:lnTo>
                <a:lnTo>
                  <a:pt x="288" y="115"/>
                </a:lnTo>
                <a:lnTo>
                  <a:pt x="278" y="109"/>
                </a:lnTo>
                <a:lnTo>
                  <a:pt x="273" y="105"/>
                </a:lnTo>
                <a:lnTo>
                  <a:pt x="266" y="93"/>
                </a:lnTo>
                <a:lnTo>
                  <a:pt x="259" y="80"/>
                </a:lnTo>
                <a:lnTo>
                  <a:pt x="248" y="72"/>
                </a:lnTo>
                <a:lnTo>
                  <a:pt x="238" y="62"/>
                </a:lnTo>
                <a:lnTo>
                  <a:pt x="226" y="56"/>
                </a:lnTo>
                <a:lnTo>
                  <a:pt x="213" y="54"/>
                </a:lnTo>
                <a:lnTo>
                  <a:pt x="200" y="49"/>
                </a:lnTo>
                <a:lnTo>
                  <a:pt x="193" y="42"/>
                </a:lnTo>
                <a:lnTo>
                  <a:pt x="185" y="32"/>
                </a:lnTo>
                <a:lnTo>
                  <a:pt x="187" y="24"/>
                </a:lnTo>
                <a:lnTo>
                  <a:pt x="203" y="13"/>
                </a:lnTo>
                <a:lnTo>
                  <a:pt x="207" y="5"/>
                </a:lnTo>
                <a:lnTo>
                  <a:pt x="211" y="0"/>
                </a:lnTo>
                <a:lnTo>
                  <a:pt x="167" y="8"/>
                </a:lnTo>
                <a:lnTo>
                  <a:pt x="164" y="12"/>
                </a:lnTo>
                <a:lnTo>
                  <a:pt x="120" y="18"/>
                </a:lnTo>
                <a:lnTo>
                  <a:pt x="0" y="29"/>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4" name="Google Shape;944;p24"/>
          <p:cNvSpPr/>
          <p:nvPr/>
        </p:nvSpPr>
        <p:spPr>
          <a:xfrm>
            <a:off x="5448300" y="4340225"/>
            <a:ext cx="1174750" cy="854075"/>
          </a:xfrm>
          <a:custGeom>
            <a:avLst/>
            <a:gdLst/>
            <a:ahLst/>
            <a:cxnLst/>
            <a:rect l="l" t="t" r="r" b="b"/>
            <a:pathLst>
              <a:path w="740" h="538" extrusionOk="0">
                <a:moveTo>
                  <a:pt x="5" y="116"/>
                </a:moveTo>
                <a:lnTo>
                  <a:pt x="11" y="109"/>
                </a:lnTo>
                <a:lnTo>
                  <a:pt x="18" y="100"/>
                </a:lnTo>
                <a:lnTo>
                  <a:pt x="21" y="94"/>
                </a:lnTo>
                <a:lnTo>
                  <a:pt x="21" y="89"/>
                </a:lnTo>
                <a:lnTo>
                  <a:pt x="20" y="86"/>
                </a:lnTo>
                <a:lnTo>
                  <a:pt x="14" y="81"/>
                </a:lnTo>
                <a:lnTo>
                  <a:pt x="8" y="76"/>
                </a:lnTo>
                <a:lnTo>
                  <a:pt x="3" y="75"/>
                </a:lnTo>
                <a:lnTo>
                  <a:pt x="0" y="73"/>
                </a:lnTo>
                <a:lnTo>
                  <a:pt x="0" y="66"/>
                </a:lnTo>
                <a:lnTo>
                  <a:pt x="0" y="63"/>
                </a:lnTo>
                <a:lnTo>
                  <a:pt x="1" y="58"/>
                </a:lnTo>
                <a:lnTo>
                  <a:pt x="1" y="53"/>
                </a:lnTo>
                <a:lnTo>
                  <a:pt x="218" y="33"/>
                </a:lnTo>
                <a:lnTo>
                  <a:pt x="233" y="32"/>
                </a:lnTo>
                <a:lnTo>
                  <a:pt x="238" y="36"/>
                </a:lnTo>
                <a:lnTo>
                  <a:pt x="242" y="38"/>
                </a:lnTo>
                <a:lnTo>
                  <a:pt x="250" y="48"/>
                </a:lnTo>
                <a:lnTo>
                  <a:pt x="250" y="52"/>
                </a:lnTo>
                <a:lnTo>
                  <a:pt x="252" y="59"/>
                </a:lnTo>
                <a:lnTo>
                  <a:pt x="449" y="35"/>
                </a:lnTo>
                <a:lnTo>
                  <a:pt x="456" y="41"/>
                </a:lnTo>
                <a:lnTo>
                  <a:pt x="456" y="47"/>
                </a:lnTo>
                <a:lnTo>
                  <a:pt x="458" y="48"/>
                </a:lnTo>
                <a:lnTo>
                  <a:pt x="457" y="53"/>
                </a:lnTo>
                <a:lnTo>
                  <a:pt x="458" y="57"/>
                </a:lnTo>
                <a:lnTo>
                  <a:pt x="465" y="60"/>
                </a:lnTo>
                <a:lnTo>
                  <a:pt x="470" y="62"/>
                </a:lnTo>
                <a:lnTo>
                  <a:pt x="480" y="61"/>
                </a:lnTo>
                <a:lnTo>
                  <a:pt x="480" y="59"/>
                </a:lnTo>
                <a:lnTo>
                  <a:pt x="484" y="50"/>
                </a:lnTo>
                <a:lnTo>
                  <a:pt x="488" y="46"/>
                </a:lnTo>
                <a:lnTo>
                  <a:pt x="486" y="41"/>
                </a:lnTo>
                <a:lnTo>
                  <a:pt x="481" y="29"/>
                </a:lnTo>
                <a:lnTo>
                  <a:pt x="480" y="25"/>
                </a:lnTo>
                <a:lnTo>
                  <a:pt x="475" y="19"/>
                </a:lnTo>
                <a:lnTo>
                  <a:pt x="475" y="14"/>
                </a:lnTo>
                <a:lnTo>
                  <a:pt x="475" y="9"/>
                </a:lnTo>
                <a:lnTo>
                  <a:pt x="475" y="7"/>
                </a:lnTo>
                <a:lnTo>
                  <a:pt x="476" y="4"/>
                </a:lnTo>
                <a:lnTo>
                  <a:pt x="480" y="4"/>
                </a:lnTo>
                <a:lnTo>
                  <a:pt x="483" y="5"/>
                </a:lnTo>
                <a:lnTo>
                  <a:pt x="483" y="3"/>
                </a:lnTo>
                <a:lnTo>
                  <a:pt x="488" y="0"/>
                </a:lnTo>
                <a:lnTo>
                  <a:pt x="491" y="3"/>
                </a:lnTo>
                <a:lnTo>
                  <a:pt x="495" y="5"/>
                </a:lnTo>
                <a:lnTo>
                  <a:pt x="504" y="10"/>
                </a:lnTo>
                <a:lnTo>
                  <a:pt x="508" y="10"/>
                </a:lnTo>
                <a:lnTo>
                  <a:pt x="516" y="10"/>
                </a:lnTo>
                <a:lnTo>
                  <a:pt x="526" y="10"/>
                </a:lnTo>
                <a:lnTo>
                  <a:pt x="529" y="10"/>
                </a:lnTo>
                <a:lnTo>
                  <a:pt x="539" y="32"/>
                </a:lnTo>
                <a:lnTo>
                  <a:pt x="551" y="52"/>
                </a:lnTo>
                <a:lnTo>
                  <a:pt x="582" y="111"/>
                </a:lnTo>
                <a:lnTo>
                  <a:pt x="602" y="141"/>
                </a:lnTo>
                <a:lnTo>
                  <a:pt x="612" y="152"/>
                </a:lnTo>
                <a:lnTo>
                  <a:pt x="626" y="170"/>
                </a:lnTo>
                <a:lnTo>
                  <a:pt x="628" y="177"/>
                </a:lnTo>
                <a:lnTo>
                  <a:pt x="635" y="199"/>
                </a:lnTo>
                <a:lnTo>
                  <a:pt x="642" y="217"/>
                </a:lnTo>
                <a:lnTo>
                  <a:pt x="655" y="236"/>
                </a:lnTo>
                <a:lnTo>
                  <a:pt x="666" y="262"/>
                </a:lnTo>
                <a:lnTo>
                  <a:pt x="715" y="318"/>
                </a:lnTo>
                <a:lnTo>
                  <a:pt x="718" y="334"/>
                </a:lnTo>
                <a:lnTo>
                  <a:pt x="738" y="401"/>
                </a:lnTo>
                <a:lnTo>
                  <a:pt x="740" y="446"/>
                </a:lnTo>
                <a:lnTo>
                  <a:pt x="735" y="439"/>
                </a:lnTo>
                <a:lnTo>
                  <a:pt x="735" y="464"/>
                </a:lnTo>
                <a:lnTo>
                  <a:pt x="728" y="483"/>
                </a:lnTo>
                <a:lnTo>
                  <a:pt x="720" y="494"/>
                </a:lnTo>
                <a:lnTo>
                  <a:pt x="715" y="510"/>
                </a:lnTo>
                <a:lnTo>
                  <a:pt x="710" y="510"/>
                </a:lnTo>
                <a:lnTo>
                  <a:pt x="680" y="532"/>
                </a:lnTo>
                <a:lnTo>
                  <a:pt x="665" y="532"/>
                </a:lnTo>
                <a:lnTo>
                  <a:pt x="658" y="537"/>
                </a:lnTo>
                <a:lnTo>
                  <a:pt x="641" y="538"/>
                </a:lnTo>
                <a:lnTo>
                  <a:pt x="626" y="533"/>
                </a:lnTo>
                <a:lnTo>
                  <a:pt x="631" y="525"/>
                </a:lnTo>
                <a:lnTo>
                  <a:pt x="638" y="526"/>
                </a:lnTo>
                <a:lnTo>
                  <a:pt x="648" y="529"/>
                </a:lnTo>
                <a:lnTo>
                  <a:pt x="652" y="526"/>
                </a:lnTo>
                <a:lnTo>
                  <a:pt x="642" y="514"/>
                </a:lnTo>
                <a:lnTo>
                  <a:pt x="645" y="506"/>
                </a:lnTo>
                <a:lnTo>
                  <a:pt x="652" y="502"/>
                </a:lnTo>
                <a:lnTo>
                  <a:pt x="654" y="494"/>
                </a:lnTo>
                <a:lnTo>
                  <a:pt x="645" y="494"/>
                </a:lnTo>
                <a:lnTo>
                  <a:pt x="645" y="488"/>
                </a:lnTo>
                <a:lnTo>
                  <a:pt x="648" y="480"/>
                </a:lnTo>
                <a:lnTo>
                  <a:pt x="642" y="473"/>
                </a:lnTo>
                <a:lnTo>
                  <a:pt x="610" y="469"/>
                </a:lnTo>
                <a:lnTo>
                  <a:pt x="572" y="448"/>
                </a:lnTo>
                <a:lnTo>
                  <a:pt x="558" y="425"/>
                </a:lnTo>
                <a:lnTo>
                  <a:pt x="560" y="393"/>
                </a:lnTo>
                <a:lnTo>
                  <a:pt x="560" y="384"/>
                </a:lnTo>
                <a:lnTo>
                  <a:pt x="551" y="394"/>
                </a:lnTo>
                <a:lnTo>
                  <a:pt x="543" y="401"/>
                </a:lnTo>
                <a:lnTo>
                  <a:pt x="540" y="400"/>
                </a:lnTo>
                <a:lnTo>
                  <a:pt x="534" y="365"/>
                </a:lnTo>
                <a:lnTo>
                  <a:pt x="539" y="358"/>
                </a:lnTo>
                <a:lnTo>
                  <a:pt x="539" y="352"/>
                </a:lnTo>
                <a:lnTo>
                  <a:pt x="539" y="341"/>
                </a:lnTo>
                <a:lnTo>
                  <a:pt x="535" y="350"/>
                </a:lnTo>
                <a:lnTo>
                  <a:pt x="532" y="354"/>
                </a:lnTo>
                <a:lnTo>
                  <a:pt x="526" y="357"/>
                </a:lnTo>
                <a:lnTo>
                  <a:pt x="516" y="356"/>
                </a:lnTo>
                <a:lnTo>
                  <a:pt x="515" y="355"/>
                </a:lnTo>
                <a:lnTo>
                  <a:pt x="521" y="369"/>
                </a:lnTo>
                <a:lnTo>
                  <a:pt x="516" y="371"/>
                </a:lnTo>
                <a:lnTo>
                  <a:pt x="510" y="369"/>
                </a:lnTo>
                <a:lnTo>
                  <a:pt x="497" y="356"/>
                </a:lnTo>
                <a:lnTo>
                  <a:pt x="497" y="365"/>
                </a:lnTo>
                <a:lnTo>
                  <a:pt x="483" y="338"/>
                </a:lnTo>
                <a:lnTo>
                  <a:pt x="471" y="325"/>
                </a:lnTo>
                <a:lnTo>
                  <a:pt x="465" y="322"/>
                </a:lnTo>
                <a:lnTo>
                  <a:pt x="468" y="317"/>
                </a:lnTo>
                <a:lnTo>
                  <a:pt x="478" y="309"/>
                </a:lnTo>
                <a:lnTo>
                  <a:pt x="488" y="294"/>
                </a:lnTo>
                <a:lnTo>
                  <a:pt x="488" y="285"/>
                </a:lnTo>
                <a:lnTo>
                  <a:pt x="490" y="280"/>
                </a:lnTo>
                <a:lnTo>
                  <a:pt x="490" y="273"/>
                </a:lnTo>
                <a:lnTo>
                  <a:pt x="480" y="265"/>
                </a:lnTo>
                <a:lnTo>
                  <a:pt x="477" y="282"/>
                </a:lnTo>
                <a:lnTo>
                  <a:pt x="468" y="274"/>
                </a:lnTo>
                <a:lnTo>
                  <a:pt x="465" y="276"/>
                </a:lnTo>
                <a:lnTo>
                  <a:pt x="465" y="278"/>
                </a:lnTo>
                <a:lnTo>
                  <a:pt x="470" y="288"/>
                </a:lnTo>
                <a:lnTo>
                  <a:pt x="472" y="294"/>
                </a:lnTo>
                <a:lnTo>
                  <a:pt x="468" y="297"/>
                </a:lnTo>
                <a:lnTo>
                  <a:pt x="464" y="301"/>
                </a:lnTo>
                <a:lnTo>
                  <a:pt x="457" y="299"/>
                </a:lnTo>
                <a:lnTo>
                  <a:pt x="448" y="274"/>
                </a:lnTo>
                <a:lnTo>
                  <a:pt x="450" y="252"/>
                </a:lnTo>
                <a:lnTo>
                  <a:pt x="449" y="220"/>
                </a:lnTo>
                <a:lnTo>
                  <a:pt x="444" y="184"/>
                </a:lnTo>
                <a:lnTo>
                  <a:pt x="429" y="167"/>
                </a:lnTo>
                <a:lnTo>
                  <a:pt x="392" y="144"/>
                </a:lnTo>
                <a:lnTo>
                  <a:pt x="375" y="137"/>
                </a:lnTo>
                <a:lnTo>
                  <a:pt x="372" y="136"/>
                </a:lnTo>
                <a:lnTo>
                  <a:pt x="372" y="122"/>
                </a:lnTo>
                <a:lnTo>
                  <a:pt x="370" y="116"/>
                </a:lnTo>
                <a:lnTo>
                  <a:pt x="354" y="115"/>
                </a:lnTo>
                <a:lnTo>
                  <a:pt x="348" y="110"/>
                </a:lnTo>
                <a:lnTo>
                  <a:pt x="339" y="109"/>
                </a:lnTo>
                <a:lnTo>
                  <a:pt x="333" y="106"/>
                </a:lnTo>
                <a:lnTo>
                  <a:pt x="328" y="97"/>
                </a:lnTo>
                <a:lnTo>
                  <a:pt x="313" y="91"/>
                </a:lnTo>
                <a:lnTo>
                  <a:pt x="306" y="91"/>
                </a:lnTo>
                <a:lnTo>
                  <a:pt x="300" y="92"/>
                </a:lnTo>
                <a:lnTo>
                  <a:pt x="291" y="100"/>
                </a:lnTo>
                <a:lnTo>
                  <a:pt x="272" y="121"/>
                </a:lnTo>
                <a:lnTo>
                  <a:pt x="262" y="123"/>
                </a:lnTo>
                <a:lnTo>
                  <a:pt x="247" y="138"/>
                </a:lnTo>
                <a:lnTo>
                  <a:pt x="235" y="141"/>
                </a:lnTo>
                <a:lnTo>
                  <a:pt x="218" y="150"/>
                </a:lnTo>
                <a:lnTo>
                  <a:pt x="201" y="153"/>
                </a:lnTo>
                <a:lnTo>
                  <a:pt x="193" y="148"/>
                </a:lnTo>
                <a:lnTo>
                  <a:pt x="185" y="145"/>
                </a:lnTo>
                <a:lnTo>
                  <a:pt x="181" y="127"/>
                </a:lnTo>
                <a:lnTo>
                  <a:pt x="181" y="128"/>
                </a:lnTo>
                <a:lnTo>
                  <a:pt x="185" y="132"/>
                </a:lnTo>
                <a:lnTo>
                  <a:pt x="187" y="140"/>
                </a:lnTo>
                <a:lnTo>
                  <a:pt x="194" y="145"/>
                </a:lnTo>
                <a:lnTo>
                  <a:pt x="200" y="142"/>
                </a:lnTo>
                <a:lnTo>
                  <a:pt x="200" y="123"/>
                </a:lnTo>
                <a:lnTo>
                  <a:pt x="197" y="113"/>
                </a:lnTo>
                <a:lnTo>
                  <a:pt x="191" y="107"/>
                </a:lnTo>
                <a:lnTo>
                  <a:pt x="178" y="107"/>
                </a:lnTo>
                <a:lnTo>
                  <a:pt x="172" y="107"/>
                </a:lnTo>
                <a:lnTo>
                  <a:pt x="172" y="104"/>
                </a:lnTo>
                <a:lnTo>
                  <a:pt x="172" y="102"/>
                </a:lnTo>
                <a:lnTo>
                  <a:pt x="191" y="97"/>
                </a:lnTo>
                <a:lnTo>
                  <a:pt x="184" y="92"/>
                </a:lnTo>
                <a:lnTo>
                  <a:pt x="156" y="94"/>
                </a:lnTo>
                <a:lnTo>
                  <a:pt x="146" y="94"/>
                </a:lnTo>
                <a:lnTo>
                  <a:pt x="144" y="92"/>
                </a:lnTo>
                <a:lnTo>
                  <a:pt x="144" y="87"/>
                </a:lnTo>
                <a:lnTo>
                  <a:pt x="150" y="84"/>
                </a:lnTo>
                <a:lnTo>
                  <a:pt x="150" y="80"/>
                </a:lnTo>
                <a:lnTo>
                  <a:pt x="141" y="80"/>
                </a:lnTo>
                <a:lnTo>
                  <a:pt x="135" y="85"/>
                </a:lnTo>
                <a:lnTo>
                  <a:pt x="130" y="88"/>
                </a:lnTo>
                <a:lnTo>
                  <a:pt x="135" y="96"/>
                </a:lnTo>
                <a:lnTo>
                  <a:pt x="126" y="92"/>
                </a:lnTo>
                <a:lnTo>
                  <a:pt x="123" y="92"/>
                </a:lnTo>
                <a:lnTo>
                  <a:pt x="93" y="95"/>
                </a:lnTo>
                <a:lnTo>
                  <a:pt x="83" y="99"/>
                </a:lnTo>
                <a:lnTo>
                  <a:pt x="67" y="101"/>
                </a:lnTo>
                <a:lnTo>
                  <a:pt x="62" y="104"/>
                </a:lnTo>
                <a:lnTo>
                  <a:pt x="62" y="100"/>
                </a:lnTo>
                <a:lnTo>
                  <a:pt x="64" y="95"/>
                </a:lnTo>
                <a:lnTo>
                  <a:pt x="62" y="90"/>
                </a:lnTo>
                <a:lnTo>
                  <a:pt x="59" y="87"/>
                </a:lnTo>
                <a:lnTo>
                  <a:pt x="44" y="92"/>
                </a:lnTo>
                <a:lnTo>
                  <a:pt x="44" y="96"/>
                </a:lnTo>
                <a:lnTo>
                  <a:pt x="47" y="100"/>
                </a:lnTo>
                <a:lnTo>
                  <a:pt x="47" y="104"/>
                </a:lnTo>
                <a:lnTo>
                  <a:pt x="42" y="109"/>
                </a:lnTo>
                <a:lnTo>
                  <a:pt x="9" y="116"/>
                </a:lnTo>
                <a:lnTo>
                  <a:pt x="5" y="116"/>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5" name="Google Shape;945;p24"/>
          <p:cNvSpPr/>
          <p:nvPr/>
        </p:nvSpPr>
        <p:spPr>
          <a:xfrm>
            <a:off x="6423025" y="4595813"/>
            <a:ext cx="80963" cy="95250"/>
          </a:xfrm>
          <a:custGeom>
            <a:avLst/>
            <a:gdLst/>
            <a:ahLst/>
            <a:cxnLst/>
            <a:rect l="l" t="t" r="r" b="b"/>
            <a:pathLst>
              <a:path w="51" h="60" extrusionOk="0">
                <a:moveTo>
                  <a:pt x="0" y="0"/>
                </a:moveTo>
                <a:lnTo>
                  <a:pt x="6" y="3"/>
                </a:lnTo>
                <a:lnTo>
                  <a:pt x="12" y="12"/>
                </a:lnTo>
                <a:lnTo>
                  <a:pt x="21" y="21"/>
                </a:lnTo>
                <a:lnTo>
                  <a:pt x="25" y="27"/>
                </a:lnTo>
                <a:lnTo>
                  <a:pt x="33" y="40"/>
                </a:lnTo>
                <a:lnTo>
                  <a:pt x="37" y="45"/>
                </a:lnTo>
                <a:lnTo>
                  <a:pt x="43" y="51"/>
                </a:lnTo>
                <a:lnTo>
                  <a:pt x="47" y="57"/>
                </a:lnTo>
                <a:lnTo>
                  <a:pt x="51" y="60"/>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6" name="Google Shape;946;p24"/>
          <p:cNvSpPr/>
          <p:nvPr/>
        </p:nvSpPr>
        <p:spPr>
          <a:xfrm>
            <a:off x="6415088" y="4878388"/>
            <a:ext cx="100012" cy="112712"/>
          </a:xfrm>
          <a:custGeom>
            <a:avLst/>
            <a:gdLst/>
            <a:ahLst/>
            <a:cxnLst/>
            <a:rect l="l" t="t" r="r" b="b"/>
            <a:pathLst>
              <a:path w="63" h="71" extrusionOk="0">
                <a:moveTo>
                  <a:pt x="26" y="7"/>
                </a:moveTo>
                <a:lnTo>
                  <a:pt x="18" y="20"/>
                </a:lnTo>
                <a:lnTo>
                  <a:pt x="15" y="25"/>
                </a:lnTo>
                <a:lnTo>
                  <a:pt x="11" y="29"/>
                </a:lnTo>
                <a:lnTo>
                  <a:pt x="6" y="35"/>
                </a:lnTo>
                <a:lnTo>
                  <a:pt x="2" y="37"/>
                </a:lnTo>
                <a:lnTo>
                  <a:pt x="0" y="43"/>
                </a:lnTo>
                <a:lnTo>
                  <a:pt x="3" y="51"/>
                </a:lnTo>
                <a:lnTo>
                  <a:pt x="9" y="58"/>
                </a:lnTo>
                <a:lnTo>
                  <a:pt x="15" y="58"/>
                </a:lnTo>
                <a:lnTo>
                  <a:pt x="23" y="56"/>
                </a:lnTo>
                <a:lnTo>
                  <a:pt x="26" y="56"/>
                </a:lnTo>
                <a:lnTo>
                  <a:pt x="31" y="59"/>
                </a:lnTo>
                <a:lnTo>
                  <a:pt x="29" y="61"/>
                </a:lnTo>
                <a:lnTo>
                  <a:pt x="28" y="62"/>
                </a:lnTo>
                <a:lnTo>
                  <a:pt x="32" y="64"/>
                </a:lnTo>
                <a:lnTo>
                  <a:pt x="45" y="70"/>
                </a:lnTo>
                <a:lnTo>
                  <a:pt x="56" y="71"/>
                </a:lnTo>
                <a:lnTo>
                  <a:pt x="63" y="65"/>
                </a:lnTo>
                <a:lnTo>
                  <a:pt x="63" y="62"/>
                </a:lnTo>
                <a:lnTo>
                  <a:pt x="62" y="56"/>
                </a:lnTo>
                <a:lnTo>
                  <a:pt x="55" y="52"/>
                </a:lnTo>
                <a:lnTo>
                  <a:pt x="56" y="48"/>
                </a:lnTo>
                <a:lnTo>
                  <a:pt x="60" y="46"/>
                </a:lnTo>
                <a:lnTo>
                  <a:pt x="61" y="39"/>
                </a:lnTo>
                <a:lnTo>
                  <a:pt x="56" y="28"/>
                </a:lnTo>
                <a:lnTo>
                  <a:pt x="52" y="16"/>
                </a:lnTo>
                <a:lnTo>
                  <a:pt x="47" y="11"/>
                </a:lnTo>
                <a:lnTo>
                  <a:pt x="40" y="2"/>
                </a:lnTo>
                <a:lnTo>
                  <a:pt x="35" y="0"/>
                </a:lnTo>
                <a:lnTo>
                  <a:pt x="28" y="2"/>
                </a:lnTo>
                <a:lnTo>
                  <a:pt x="27" y="4"/>
                </a:lnTo>
                <a:lnTo>
                  <a:pt x="26" y="7"/>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7" name="Google Shape;947;p24"/>
          <p:cNvSpPr/>
          <p:nvPr/>
        </p:nvSpPr>
        <p:spPr>
          <a:xfrm>
            <a:off x="6527800" y="5219700"/>
            <a:ext cx="6350" cy="7938"/>
          </a:xfrm>
          <a:custGeom>
            <a:avLst/>
            <a:gdLst/>
            <a:ahLst/>
            <a:cxnLst/>
            <a:rect l="l" t="t" r="r" b="b"/>
            <a:pathLst>
              <a:path w="4" h="5" extrusionOk="0">
                <a:moveTo>
                  <a:pt x="4" y="0"/>
                </a:moveTo>
                <a:lnTo>
                  <a:pt x="0" y="5"/>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8" name="Google Shape;948;p24"/>
          <p:cNvSpPr/>
          <p:nvPr/>
        </p:nvSpPr>
        <p:spPr>
          <a:xfrm>
            <a:off x="6481763" y="5240338"/>
            <a:ext cx="15875" cy="6350"/>
          </a:xfrm>
          <a:custGeom>
            <a:avLst/>
            <a:gdLst/>
            <a:ahLst/>
            <a:cxnLst/>
            <a:rect l="l" t="t" r="r" b="b"/>
            <a:pathLst>
              <a:path w="10" h="4" extrusionOk="0">
                <a:moveTo>
                  <a:pt x="10" y="0"/>
                </a:moveTo>
                <a:lnTo>
                  <a:pt x="0" y="4"/>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9" name="Google Shape;949;p24"/>
          <p:cNvSpPr/>
          <p:nvPr/>
        </p:nvSpPr>
        <p:spPr>
          <a:xfrm>
            <a:off x="6557963" y="5124450"/>
            <a:ext cx="68262" cy="76200"/>
          </a:xfrm>
          <a:custGeom>
            <a:avLst/>
            <a:gdLst/>
            <a:ahLst/>
            <a:cxnLst/>
            <a:rect l="l" t="t" r="r" b="b"/>
            <a:pathLst>
              <a:path w="43" h="48" extrusionOk="0">
                <a:moveTo>
                  <a:pt x="40" y="0"/>
                </a:moveTo>
                <a:lnTo>
                  <a:pt x="29" y="19"/>
                </a:lnTo>
                <a:lnTo>
                  <a:pt x="21" y="25"/>
                </a:lnTo>
                <a:lnTo>
                  <a:pt x="14" y="35"/>
                </a:lnTo>
                <a:lnTo>
                  <a:pt x="8" y="39"/>
                </a:lnTo>
                <a:lnTo>
                  <a:pt x="1" y="46"/>
                </a:lnTo>
                <a:lnTo>
                  <a:pt x="0" y="48"/>
                </a:lnTo>
                <a:lnTo>
                  <a:pt x="3" y="47"/>
                </a:lnTo>
                <a:lnTo>
                  <a:pt x="11" y="41"/>
                </a:lnTo>
                <a:lnTo>
                  <a:pt x="20" y="35"/>
                </a:lnTo>
                <a:lnTo>
                  <a:pt x="29" y="26"/>
                </a:lnTo>
                <a:lnTo>
                  <a:pt x="36" y="17"/>
                </a:lnTo>
                <a:lnTo>
                  <a:pt x="40" y="10"/>
                </a:lnTo>
                <a:lnTo>
                  <a:pt x="43" y="2"/>
                </a:lnTo>
                <a:lnTo>
                  <a:pt x="42" y="0"/>
                </a:lnTo>
                <a:lnTo>
                  <a:pt x="40"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0" name="Google Shape;950;p24"/>
          <p:cNvSpPr/>
          <p:nvPr/>
        </p:nvSpPr>
        <p:spPr>
          <a:xfrm>
            <a:off x="5829300" y="3278188"/>
            <a:ext cx="1041400" cy="488950"/>
          </a:xfrm>
          <a:custGeom>
            <a:avLst/>
            <a:gdLst/>
            <a:ahLst/>
            <a:cxnLst/>
            <a:rect l="l" t="t" r="r" b="b"/>
            <a:pathLst>
              <a:path w="656" h="308" extrusionOk="0">
                <a:moveTo>
                  <a:pt x="478" y="308"/>
                </a:moveTo>
                <a:lnTo>
                  <a:pt x="489" y="299"/>
                </a:lnTo>
                <a:lnTo>
                  <a:pt x="513" y="284"/>
                </a:lnTo>
                <a:lnTo>
                  <a:pt x="516" y="279"/>
                </a:lnTo>
                <a:lnTo>
                  <a:pt x="509" y="269"/>
                </a:lnTo>
                <a:lnTo>
                  <a:pt x="507" y="267"/>
                </a:lnTo>
                <a:lnTo>
                  <a:pt x="516" y="276"/>
                </a:lnTo>
                <a:lnTo>
                  <a:pt x="521" y="278"/>
                </a:lnTo>
                <a:lnTo>
                  <a:pt x="522" y="274"/>
                </a:lnTo>
                <a:lnTo>
                  <a:pt x="529" y="261"/>
                </a:lnTo>
                <a:lnTo>
                  <a:pt x="524" y="264"/>
                </a:lnTo>
                <a:lnTo>
                  <a:pt x="521" y="266"/>
                </a:lnTo>
                <a:lnTo>
                  <a:pt x="522" y="257"/>
                </a:lnTo>
                <a:lnTo>
                  <a:pt x="534" y="235"/>
                </a:lnTo>
                <a:lnTo>
                  <a:pt x="557" y="205"/>
                </a:lnTo>
                <a:lnTo>
                  <a:pt x="595" y="182"/>
                </a:lnTo>
                <a:lnTo>
                  <a:pt x="603" y="176"/>
                </a:lnTo>
                <a:lnTo>
                  <a:pt x="608" y="166"/>
                </a:lnTo>
                <a:lnTo>
                  <a:pt x="608" y="156"/>
                </a:lnTo>
                <a:lnTo>
                  <a:pt x="604" y="156"/>
                </a:lnTo>
                <a:lnTo>
                  <a:pt x="591" y="160"/>
                </a:lnTo>
                <a:lnTo>
                  <a:pt x="576" y="163"/>
                </a:lnTo>
                <a:lnTo>
                  <a:pt x="565" y="164"/>
                </a:lnTo>
                <a:lnTo>
                  <a:pt x="550" y="156"/>
                </a:lnTo>
                <a:lnTo>
                  <a:pt x="557" y="156"/>
                </a:lnTo>
                <a:lnTo>
                  <a:pt x="570" y="156"/>
                </a:lnTo>
                <a:lnTo>
                  <a:pt x="585" y="151"/>
                </a:lnTo>
                <a:lnTo>
                  <a:pt x="589" y="141"/>
                </a:lnTo>
                <a:lnTo>
                  <a:pt x="586" y="135"/>
                </a:lnTo>
                <a:lnTo>
                  <a:pt x="588" y="131"/>
                </a:lnTo>
                <a:lnTo>
                  <a:pt x="586" y="128"/>
                </a:lnTo>
                <a:lnTo>
                  <a:pt x="581" y="128"/>
                </a:lnTo>
                <a:lnTo>
                  <a:pt x="576" y="124"/>
                </a:lnTo>
                <a:lnTo>
                  <a:pt x="576" y="119"/>
                </a:lnTo>
                <a:lnTo>
                  <a:pt x="589" y="120"/>
                </a:lnTo>
                <a:lnTo>
                  <a:pt x="602" y="127"/>
                </a:lnTo>
                <a:lnTo>
                  <a:pt x="616" y="127"/>
                </a:lnTo>
                <a:lnTo>
                  <a:pt x="630" y="130"/>
                </a:lnTo>
                <a:lnTo>
                  <a:pt x="639" y="124"/>
                </a:lnTo>
                <a:lnTo>
                  <a:pt x="639" y="112"/>
                </a:lnTo>
                <a:lnTo>
                  <a:pt x="644" y="97"/>
                </a:lnTo>
                <a:lnTo>
                  <a:pt x="649" y="86"/>
                </a:lnTo>
                <a:lnTo>
                  <a:pt x="656" y="79"/>
                </a:lnTo>
                <a:lnTo>
                  <a:pt x="656" y="69"/>
                </a:lnTo>
                <a:lnTo>
                  <a:pt x="646" y="56"/>
                </a:lnTo>
                <a:lnTo>
                  <a:pt x="640" y="53"/>
                </a:lnTo>
                <a:lnTo>
                  <a:pt x="632" y="53"/>
                </a:lnTo>
                <a:lnTo>
                  <a:pt x="630" y="61"/>
                </a:lnTo>
                <a:lnTo>
                  <a:pt x="631" y="72"/>
                </a:lnTo>
                <a:lnTo>
                  <a:pt x="631" y="86"/>
                </a:lnTo>
                <a:lnTo>
                  <a:pt x="625" y="81"/>
                </a:lnTo>
                <a:lnTo>
                  <a:pt x="618" y="66"/>
                </a:lnTo>
                <a:lnTo>
                  <a:pt x="612" y="59"/>
                </a:lnTo>
                <a:lnTo>
                  <a:pt x="607" y="59"/>
                </a:lnTo>
                <a:lnTo>
                  <a:pt x="597" y="63"/>
                </a:lnTo>
                <a:lnTo>
                  <a:pt x="587" y="65"/>
                </a:lnTo>
                <a:lnTo>
                  <a:pt x="573" y="72"/>
                </a:lnTo>
                <a:lnTo>
                  <a:pt x="568" y="74"/>
                </a:lnTo>
                <a:lnTo>
                  <a:pt x="571" y="67"/>
                </a:lnTo>
                <a:lnTo>
                  <a:pt x="565" y="58"/>
                </a:lnTo>
                <a:lnTo>
                  <a:pt x="541" y="43"/>
                </a:lnTo>
                <a:lnTo>
                  <a:pt x="549" y="42"/>
                </a:lnTo>
                <a:lnTo>
                  <a:pt x="563" y="46"/>
                </a:lnTo>
                <a:lnTo>
                  <a:pt x="572" y="42"/>
                </a:lnTo>
                <a:lnTo>
                  <a:pt x="582" y="41"/>
                </a:lnTo>
                <a:lnTo>
                  <a:pt x="595" y="43"/>
                </a:lnTo>
                <a:lnTo>
                  <a:pt x="606" y="42"/>
                </a:lnTo>
                <a:lnTo>
                  <a:pt x="621" y="40"/>
                </a:lnTo>
                <a:lnTo>
                  <a:pt x="632" y="37"/>
                </a:lnTo>
                <a:lnTo>
                  <a:pt x="632" y="29"/>
                </a:lnTo>
                <a:lnTo>
                  <a:pt x="632" y="18"/>
                </a:lnTo>
                <a:lnTo>
                  <a:pt x="625" y="17"/>
                </a:lnTo>
                <a:lnTo>
                  <a:pt x="625" y="14"/>
                </a:lnTo>
                <a:lnTo>
                  <a:pt x="630" y="11"/>
                </a:lnTo>
                <a:lnTo>
                  <a:pt x="634" y="11"/>
                </a:lnTo>
                <a:lnTo>
                  <a:pt x="636" y="8"/>
                </a:lnTo>
                <a:lnTo>
                  <a:pt x="635" y="3"/>
                </a:lnTo>
                <a:lnTo>
                  <a:pt x="635" y="2"/>
                </a:lnTo>
                <a:lnTo>
                  <a:pt x="634" y="0"/>
                </a:lnTo>
                <a:lnTo>
                  <a:pt x="525" y="22"/>
                </a:lnTo>
                <a:lnTo>
                  <a:pt x="525" y="26"/>
                </a:lnTo>
                <a:lnTo>
                  <a:pt x="417" y="50"/>
                </a:lnTo>
                <a:lnTo>
                  <a:pt x="292" y="79"/>
                </a:lnTo>
                <a:lnTo>
                  <a:pt x="190" y="96"/>
                </a:lnTo>
                <a:lnTo>
                  <a:pt x="170" y="99"/>
                </a:lnTo>
                <a:lnTo>
                  <a:pt x="161" y="109"/>
                </a:lnTo>
                <a:lnTo>
                  <a:pt x="158" y="113"/>
                </a:lnTo>
                <a:lnTo>
                  <a:pt x="156" y="120"/>
                </a:lnTo>
                <a:lnTo>
                  <a:pt x="156" y="124"/>
                </a:lnTo>
                <a:lnTo>
                  <a:pt x="158" y="130"/>
                </a:lnTo>
                <a:lnTo>
                  <a:pt x="159" y="139"/>
                </a:lnTo>
                <a:lnTo>
                  <a:pt x="153" y="139"/>
                </a:lnTo>
                <a:lnTo>
                  <a:pt x="151" y="136"/>
                </a:lnTo>
                <a:lnTo>
                  <a:pt x="146" y="141"/>
                </a:lnTo>
                <a:lnTo>
                  <a:pt x="141" y="146"/>
                </a:lnTo>
                <a:lnTo>
                  <a:pt x="139" y="151"/>
                </a:lnTo>
                <a:lnTo>
                  <a:pt x="132" y="157"/>
                </a:lnTo>
                <a:lnTo>
                  <a:pt x="127" y="161"/>
                </a:lnTo>
                <a:lnTo>
                  <a:pt x="124" y="168"/>
                </a:lnTo>
                <a:lnTo>
                  <a:pt x="122" y="171"/>
                </a:lnTo>
                <a:lnTo>
                  <a:pt x="121" y="171"/>
                </a:lnTo>
                <a:lnTo>
                  <a:pt x="114" y="170"/>
                </a:lnTo>
                <a:lnTo>
                  <a:pt x="112" y="168"/>
                </a:lnTo>
                <a:lnTo>
                  <a:pt x="108" y="167"/>
                </a:lnTo>
                <a:lnTo>
                  <a:pt x="102" y="169"/>
                </a:lnTo>
                <a:lnTo>
                  <a:pt x="98" y="173"/>
                </a:lnTo>
                <a:lnTo>
                  <a:pt x="93" y="177"/>
                </a:lnTo>
                <a:lnTo>
                  <a:pt x="90" y="183"/>
                </a:lnTo>
                <a:lnTo>
                  <a:pt x="87" y="188"/>
                </a:lnTo>
                <a:lnTo>
                  <a:pt x="86" y="191"/>
                </a:lnTo>
                <a:lnTo>
                  <a:pt x="82" y="194"/>
                </a:lnTo>
                <a:lnTo>
                  <a:pt x="79" y="196"/>
                </a:lnTo>
                <a:lnTo>
                  <a:pt x="76" y="194"/>
                </a:lnTo>
                <a:lnTo>
                  <a:pt x="75" y="192"/>
                </a:lnTo>
                <a:lnTo>
                  <a:pt x="73" y="191"/>
                </a:lnTo>
                <a:lnTo>
                  <a:pt x="72" y="190"/>
                </a:lnTo>
                <a:lnTo>
                  <a:pt x="67" y="190"/>
                </a:lnTo>
                <a:lnTo>
                  <a:pt x="64" y="190"/>
                </a:lnTo>
                <a:lnTo>
                  <a:pt x="60" y="200"/>
                </a:lnTo>
                <a:lnTo>
                  <a:pt x="53" y="211"/>
                </a:lnTo>
                <a:lnTo>
                  <a:pt x="52" y="216"/>
                </a:lnTo>
                <a:lnTo>
                  <a:pt x="48" y="223"/>
                </a:lnTo>
                <a:lnTo>
                  <a:pt x="42" y="226"/>
                </a:lnTo>
                <a:lnTo>
                  <a:pt x="37" y="227"/>
                </a:lnTo>
                <a:lnTo>
                  <a:pt x="32" y="229"/>
                </a:lnTo>
                <a:lnTo>
                  <a:pt x="30" y="230"/>
                </a:lnTo>
                <a:lnTo>
                  <a:pt x="24" y="230"/>
                </a:lnTo>
                <a:lnTo>
                  <a:pt x="21" y="233"/>
                </a:lnTo>
                <a:lnTo>
                  <a:pt x="19" y="237"/>
                </a:lnTo>
                <a:lnTo>
                  <a:pt x="17" y="242"/>
                </a:lnTo>
                <a:lnTo>
                  <a:pt x="13" y="246"/>
                </a:lnTo>
                <a:lnTo>
                  <a:pt x="12" y="248"/>
                </a:lnTo>
                <a:lnTo>
                  <a:pt x="12" y="249"/>
                </a:lnTo>
                <a:lnTo>
                  <a:pt x="12" y="251"/>
                </a:lnTo>
                <a:lnTo>
                  <a:pt x="13" y="254"/>
                </a:lnTo>
                <a:lnTo>
                  <a:pt x="13" y="257"/>
                </a:lnTo>
                <a:lnTo>
                  <a:pt x="12" y="259"/>
                </a:lnTo>
                <a:lnTo>
                  <a:pt x="7" y="260"/>
                </a:lnTo>
                <a:lnTo>
                  <a:pt x="2" y="261"/>
                </a:lnTo>
                <a:lnTo>
                  <a:pt x="2" y="268"/>
                </a:lnTo>
                <a:lnTo>
                  <a:pt x="0" y="280"/>
                </a:lnTo>
                <a:lnTo>
                  <a:pt x="0" y="282"/>
                </a:lnTo>
                <a:lnTo>
                  <a:pt x="43" y="276"/>
                </a:lnTo>
                <a:lnTo>
                  <a:pt x="46" y="274"/>
                </a:lnTo>
                <a:lnTo>
                  <a:pt x="111" y="263"/>
                </a:lnTo>
                <a:lnTo>
                  <a:pt x="126" y="261"/>
                </a:lnTo>
                <a:lnTo>
                  <a:pt x="155" y="245"/>
                </a:lnTo>
                <a:lnTo>
                  <a:pt x="185" y="241"/>
                </a:lnTo>
                <a:lnTo>
                  <a:pt x="187" y="241"/>
                </a:lnTo>
                <a:lnTo>
                  <a:pt x="189" y="238"/>
                </a:lnTo>
                <a:lnTo>
                  <a:pt x="265" y="233"/>
                </a:lnTo>
                <a:lnTo>
                  <a:pt x="269" y="233"/>
                </a:lnTo>
                <a:lnTo>
                  <a:pt x="270" y="235"/>
                </a:lnTo>
                <a:lnTo>
                  <a:pt x="270" y="239"/>
                </a:lnTo>
                <a:lnTo>
                  <a:pt x="275" y="239"/>
                </a:lnTo>
                <a:lnTo>
                  <a:pt x="280" y="239"/>
                </a:lnTo>
                <a:lnTo>
                  <a:pt x="286" y="251"/>
                </a:lnTo>
                <a:lnTo>
                  <a:pt x="289" y="255"/>
                </a:lnTo>
                <a:lnTo>
                  <a:pt x="373" y="240"/>
                </a:lnTo>
                <a:lnTo>
                  <a:pt x="477" y="308"/>
                </a:lnTo>
                <a:lnTo>
                  <a:pt x="478" y="308"/>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1" name="Google Shape;951;p24"/>
          <p:cNvSpPr/>
          <p:nvPr/>
        </p:nvSpPr>
        <p:spPr>
          <a:xfrm>
            <a:off x="5929313" y="3646488"/>
            <a:ext cx="657225" cy="458787"/>
          </a:xfrm>
          <a:custGeom>
            <a:avLst/>
            <a:gdLst/>
            <a:ahLst/>
            <a:cxnLst/>
            <a:rect l="l" t="t" r="r" b="b"/>
            <a:pathLst>
              <a:path w="414" h="289" extrusionOk="0">
                <a:moveTo>
                  <a:pt x="23" y="35"/>
                </a:moveTo>
                <a:lnTo>
                  <a:pt x="63" y="28"/>
                </a:lnTo>
                <a:lnTo>
                  <a:pt x="92" y="12"/>
                </a:lnTo>
                <a:lnTo>
                  <a:pt x="123" y="9"/>
                </a:lnTo>
                <a:lnTo>
                  <a:pt x="126" y="6"/>
                </a:lnTo>
                <a:lnTo>
                  <a:pt x="205" y="0"/>
                </a:lnTo>
                <a:lnTo>
                  <a:pt x="207" y="1"/>
                </a:lnTo>
                <a:lnTo>
                  <a:pt x="208" y="7"/>
                </a:lnTo>
                <a:lnTo>
                  <a:pt x="214" y="7"/>
                </a:lnTo>
                <a:lnTo>
                  <a:pt x="215" y="7"/>
                </a:lnTo>
                <a:lnTo>
                  <a:pt x="225" y="22"/>
                </a:lnTo>
                <a:lnTo>
                  <a:pt x="311" y="8"/>
                </a:lnTo>
                <a:lnTo>
                  <a:pt x="414" y="75"/>
                </a:lnTo>
                <a:lnTo>
                  <a:pt x="398" y="91"/>
                </a:lnTo>
                <a:lnTo>
                  <a:pt x="389" y="102"/>
                </a:lnTo>
                <a:lnTo>
                  <a:pt x="382" y="112"/>
                </a:lnTo>
                <a:lnTo>
                  <a:pt x="374" y="127"/>
                </a:lnTo>
                <a:lnTo>
                  <a:pt x="371" y="134"/>
                </a:lnTo>
                <a:lnTo>
                  <a:pt x="371" y="140"/>
                </a:lnTo>
                <a:lnTo>
                  <a:pt x="368" y="156"/>
                </a:lnTo>
                <a:lnTo>
                  <a:pt x="362" y="162"/>
                </a:lnTo>
                <a:lnTo>
                  <a:pt x="354" y="162"/>
                </a:lnTo>
                <a:lnTo>
                  <a:pt x="347" y="161"/>
                </a:lnTo>
                <a:lnTo>
                  <a:pt x="344" y="163"/>
                </a:lnTo>
                <a:lnTo>
                  <a:pt x="339" y="173"/>
                </a:lnTo>
                <a:lnTo>
                  <a:pt x="333" y="185"/>
                </a:lnTo>
                <a:lnTo>
                  <a:pt x="324" y="188"/>
                </a:lnTo>
                <a:lnTo>
                  <a:pt x="318" y="191"/>
                </a:lnTo>
                <a:lnTo>
                  <a:pt x="314" y="191"/>
                </a:lnTo>
                <a:lnTo>
                  <a:pt x="312" y="185"/>
                </a:lnTo>
                <a:lnTo>
                  <a:pt x="312" y="182"/>
                </a:lnTo>
                <a:lnTo>
                  <a:pt x="308" y="188"/>
                </a:lnTo>
                <a:lnTo>
                  <a:pt x="307" y="203"/>
                </a:lnTo>
                <a:lnTo>
                  <a:pt x="305" y="211"/>
                </a:lnTo>
                <a:lnTo>
                  <a:pt x="302" y="216"/>
                </a:lnTo>
                <a:lnTo>
                  <a:pt x="299" y="220"/>
                </a:lnTo>
                <a:lnTo>
                  <a:pt x="290" y="218"/>
                </a:lnTo>
                <a:lnTo>
                  <a:pt x="287" y="216"/>
                </a:lnTo>
                <a:lnTo>
                  <a:pt x="287" y="211"/>
                </a:lnTo>
                <a:lnTo>
                  <a:pt x="280" y="212"/>
                </a:lnTo>
                <a:lnTo>
                  <a:pt x="275" y="219"/>
                </a:lnTo>
                <a:lnTo>
                  <a:pt x="272" y="221"/>
                </a:lnTo>
                <a:lnTo>
                  <a:pt x="278" y="231"/>
                </a:lnTo>
                <a:lnTo>
                  <a:pt x="278" y="239"/>
                </a:lnTo>
                <a:lnTo>
                  <a:pt x="275" y="244"/>
                </a:lnTo>
                <a:lnTo>
                  <a:pt x="272" y="249"/>
                </a:lnTo>
                <a:lnTo>
                  <a:pt x="264" y="246"/>
                </a:lnTo>
                <a:lnTo>
                  <a:pt x="260" y="242"/>
                </a:lnTo>
                <a:lnTo>
                  <a:pt x="259" y="235"/>
                </a:lnTo>
                <a:lnTo>
                  <a:pt x="253" y="236"/>
                </a:lnTo>
                <a:lnTo>
                  <a:pt x="249" y="242"/>
                </a:lnTo>
                <a:lnTo>
                  <a:pt x="253" y="251"/>
                </a:lnTo>
                <a:lnTo>
                  <a:pt x="259" y="261"/>
                </a:lnTo>
                <a:lnTo>
                  <a:pt x="254" y="265"/>
                </a:lnTo>
                <a:lnTo>
                  <a:pt x="250" y="268"/>
                </a:lnTo>
                <a:lnTo>
                  <a:pt x="244" y="269"/>
                </a:lnTo>
                <a:lnTo>
                  <a:pt x="242" y="271"/>
                </a:lnTo>
                <a:lnTo>
                  <a:pt x="240" y="277"/>
                </a:lnTo>
                <a:lnTo>
                  <a:pt x="240" y="282"/>
                </a:lnTo>
                <a:lnTo>
                  <a:pt x="240" y="286"/>
                </a:lnTo>
                <a:lnTo>
                  <a:pt x="240" y="289"/>
                </a:lnTo>
                <a:lnTo>
                  <a:pt x="235" y="285"/>
                </a:lnTo>
                <a:lnTo>
                  <a:pt x="232" y="283"/>
                </a:lnTo>
                <a:lnTo>
                  <a:pt x="228" y="277"/>
                </a:lnTo>
                <a:lnTo>
                  <a:pt x="225" y="270"/>
                </a:lnTo>
                <a:lnTo>
                  <a:pt x="224" y="266"/>
                </a:lnTo>
                <a:lnTo>
                  <a:pt x="223" y="264"/>
                </a:lnTo>
                <a:lnTo>
                  <a:pt x="220" y="262"/>
                </a:lnTo>
                <a:lnTo>
                  <a:pt x="213" y="261"/>
                </a:lnTo>
                <a:lnTo>
                  <a:pt x="210" y="259"/>
                </a:lnTo>
                <a:lnTo>
                  <a:pt x="206" y="255"/>
                </a:lnTo>
                <a:lnTo>
                  <a:pt x="206" y="252"/>
                </a:lnTo>
                <a:lnTo>
                  <a:pt x="206" y="240"/>
                </a:lnTo>
                <a:lnTo>
                  <a:pt x="205" y="234"/>
                </a:lnTo>
                <a:lnTo>
                  <a:pt x="203" y="227"/>
                </a:lnTo>
                <a:lnTo>
                  <a:pt x="202" y="225"/>
                </a:lnTo>
                <a:lnTo>
                  <a:pt x="199" y="221"/>
                </a:lnTo>
                <a:lnTo>
                  <a:pt x="194" y="218"/>
                </a:lnTo>
                <a:lnTo>
                  <a:pt x="191" y="216"/>
                </a:lnTo>
                <a:lnTo>
                  <a:pt x="190" y="213"/>
                </a:lnTo>
                <a:lnTo>
                  <a:pt x="190" y="210"/>
                </a:lnTo>
                <a:lnTo>
                  <a:pt x="189" y="208"/>
                </a:lnTo>
                <a:lnTo>
                  <a:pt x="178" y="197"/>
                </a:lnTo>
                <a:lnTo>
                  <a:pt x="175" y="195"/>
                </a:lnTo>
                <a:lnTo>
                  <a:pt x="165" y="194"/>
                </a:lnTo>
                <a:lnTo>
                  <a:pt x="160" y="194"/>
                </a:lnTo>
                <a:lnTo>
                  <a:pt x="155" y="190"/>
                </a:lnTo>
                <a:lnTo>
                  <a:pt x="149" y="183"/>
                </a:lnTo>
                <a:lnTo>
                  <a:pt x="140" y="175"/>
                </a:lnTo>
                <a:lnTo>
                  <a:pt x="126" y="163"/>
                </a:lnTo>
                <a:lnTo>
                  <a:pt x="111" y="155"/>
                </a:lnTo>
                <a:lnTo>
                  <a:pt x="88" y="139"/>
                </a:lnTo>
                <a:lnTo>
                  <a:pt x="81" y="126"/>
                </a:lnTo>
                <a:lnTo>
                  <a:pt x="74" y="113"/>
                </a:lnTo>
                <a:lnTo>
                  <a:pt x="69" y="109"/>
                </a:lnTo>
                <a:lnTo>
                  <a:pt x="62" y="103"/>
                </a:lnTo>
                <a:lnTo>
                  <a:pt x="56" y="98"/>
                </a:lnTo>
                <a:lnTo>
                  <a:pt x="51" y="92"/>
                </a:lnTo>
                <a:lnTo>
                  <a:pt x="44" y="90"/>
                </a:lnTo>
                <a:lnTo>
                  <a:pt x="37" y="87"/>
                </a:lnTo>
                <a:lnTo>
                  <a:pt x="29" y="86"/>
                </a:lnTo>
                <a:lnTo>
                  <a:pt x="23" y="83"/>
                </a:lnTo>
                <a:lnTo>
                  <a:pt x="19" y="81"/>
                </a:lnTo>
                <a:lnTo>
                  <a:pt x="14" y="81"/>
                </a:lnTo>
                <a:lnTo>
                  <a:pt x="9" y="75"/>
                </a:lnTo>
                <a:lnTo>
                  <a:pt x="4" y="70"/>
                </a:lnTo>
                <a:lnTo>
                  <a:pt x="0" y="66"/>
                </a:lnTo>
                <a:lnTo>
                  <a:pt x="0" y="63"/>
                </a:lnTo>
                <a:lnTo>
                  <a:pt x="0" y="58"/>
                </a:lnTo>
                <a:lnTo>
                  <a:pt x="4" y="54"/>
                </a:lnTo>
                <a:lnTo>
                  <a:pt x="8" y="51"/>
                </a:lnTo>
                <a:lnTo>
                  <a:pt x="14" y="47"/>
                </a:lnTo>
                <a:lnTo>
                  <a:pt x="17" y="45"/>
                </a:lnTo>
                <a:lnTo>
                  <a:pt x="19" y="42"/>
                </a:lnTo>
                <a:lnTo>
                  <a:pt x="21" y="37"/>
                </a:lnTo>
                <a:lnTo>
                  <a:pt x="23" y="35"/>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2" name="Google Shape;952;p24"/>
          <p:cNvSpPr/>
          <p:nvPr/>
        </p:nvSpPr>
        <p:spPr>
          <a:xfrm>
            <a:off x="6853238" y="3278188"/>
            <a:ext cx="53975" cy="139700"/>
          </a:xfrm>
          <a:custGeom>
            <a:avLst/>
            <a:gdLst/>
            <a:ahLst/>
            <a:cxnLst/>
            <a:rect l="l" t="t" r="r" b="b"/>
            <a:pathLst>
              <a:path w="34" h="88" extrusionOk="0">
                <a:moveTo>
                  <a:pt x="0" y="3"/>
                </a:moveTo>
                <a:lnTo>
                  <a:pt x="11" y="28"/>
                </a:lnTo>
                <a:lnTo>
                  <a:pt x="20" y="55"/>
                </a:lnTo>
                <a:lnTo>
                  <a:pt x="24" y="66"/>
                </a:lnTo>
                <a:lnTo>
                  <a:pt x="26" y="75"/>
                </a:lnTo>
                <a:lnTo>
                  <a:pt x="32" y="88"/>
                </a:lnTo>
                <a:lnTo>
                  <a:pt x="34" y="82"/>
                </a:lnTo>
                <a:lnTo>
                  <a:pt x="32" y="49"/>
                </a:lnTo>
                <a:lnTo>
                  <a:pt x="25" y="26"/>
                </a:lnTo>
                <a:lnTo>
                  <a:pt x="9" y="3"/>
                </a:lnTo>
                <a:lnTo>
                  <a:pt x="4" y="0"/>
                </a:lnTo>
                <a:lnTo>
                  <a:pt x="0" y="3"/>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3" name="Google Shape;953;p24"/>
          <p:cNvSpPr/>
          <p:nvPr/>
        </p:nvSpPr>
        <p:spPr>
          <a:xfrm>
            <a:off x="6831013" y="3443288"/>
            <a:ext cx="80962" cy="114300"/>
          </a:xfrm>
          <a:custGeom>
            <a:avLst/>
            <a:gdLst/>
            <a:ahLst/>
            <a:cxnLst/>
            <a:rect l="l" t="t" r="r" b="b"/>
            <a:pathLst>
              <a:path w="51" h="72" extrusionOk="0">
                <a:moveTo>
                  <a:pt x="45" y="0"/>
                </a:moveTo>
                <a:lnTo>
                  <a:pt x="45" y="15"/>
                </a:lnTo>
                <a:lnTo>
                  <a:pt x="41" y="28"/>
                </a:lnTo>
                <a:lnTo>
                  <a:pt x="40" y="44"/>
                </a:lnTo>
                <a:lnTo>
                  <a:pt x="15" y="59"/>
                </a:lnTo>
                <a:lnTo>
                  <a:pt x="0" y="71"/>
                </a:lnTo>
                <a:lnTo>
                  <a:pt x="4" y="72"/>
                </a:lnTo>
                <a:lnTo>
                  <a:pt x="30" y="57"/>
                </a:lnTo>
                <a:lnTo>
                  <a:pt x="48" y="45"/>
                </a:lnTo>
                <a:lnTo>
                  <a:pt x="49" y="27"/>
                </a:lnTo>
                <a:lnTo>
                  <a:pt x="51" y="7"/>
                </a:lnTo>
                <a:lnTo>
                  <a:pt x="48" y="0"/>
                </a:lnTo>
                <a:lnTo>
                  <a:pt x="45" y="0"/>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4" name="Google Shape;954;p24"/>
          <p:cNvSpPr/>
          <p:nvPr/>
        </p:nvSpPr>
        <p:spPr>
          <a:xfrm>
            <a:off x="6745288" y="3562350"/>
            <a:ext cx="77787" cy="80963"/>
          </a:xfrm>
          <a:custGeom>
            <a:avLst/>
            <a:gdLst/>
            <a:ahLst/>
            <a:cxnLst/>
            <a:rect l="l" t="t" r="r" b="b"/>
            <a:pathLst>
              <a:path w="49" h="51" extrusionOk="0">
                <a:moveTo>
                  <a:pt x="44" y="0"/>
                </a:moveTo>
                <a:lnTo>
                  <a:pt x="30" y="15"/>
                </a:lnTo>
                <a:lnTo>
                  <a:pt x="11" y="36"/>
                </a:lnTo>
                <a:lnTo>
                  <a:pt x="0" y="51"/>
                </a:lnTo>
                <a:lnTo>
                  <a:pt x="6" y="47"/>
                </a:lnTo>
                <a:lnTo>
                  <a:pt x="18" y="35"/>
                </a:lnTo>
                <a:lnTo>
                  <a:pt x="36" y="17"/>
                </a:lnTo>
                <a:lnTo>
                  <a:pt x="48" y="6"/>
                </a:lnTo>
                <a:lnTo>
                  <a:pt x="49" y="2"/>
                </a:lnTo>
                <a:lnTo>
                  <a:pt x="47" y="0"/>
                </a:lnTo>
                <a:lnTo>
                  <a:pt x="44" y="0"/>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5" name="Google Shape;955;p24"/>
          <p:cNvSpPr/>
          <p:nvPr/>
        </p:nvSpPr>
        <p:spPr>
          <a:xfrm>
            <a:off x="5870575" y="2909888"/>
            <a:ext cx="965200" cy="557212"/>
          </a:xfrm>
          <a:custGeom>
            <a:avLst/>
            <a:gdLst/>
            <a:ahLst/>
            <a:cxnLst/>
            <a:rect l="l" t="t" r="r" b="b"/>
            <a:pathLst>
              <a:path w="608" h="351" extrusionOk="0">
                <a:moveTo>
                  <a:pt x="0" y="351"/>
                </a:moveTo>
                <a:lnTo>
                  <a:pt x="9" y="343"/>
                </a:lnTo>
                <a:lnTo>
                  <a:pt x="14" y="340"/>
                </a:lnTo>
                <a:lnTo>
                  <a:pt x="21" y="336"/>
                </a:lnTo>
                <a:lnTo>
                  <a:pt x="23" y="331"/>
                </a:lnTo>
                <a:lnTo>
                  <a:pt x="24" y="329"/>
                </a:lnTo>
                <a:lnTo>
                  <a:pt x="28" y="325"/>
                </a:lnTo>
                <a:lnTo>
                  <a:pt x="35" y="319"/>
                </a:lnTo>
                <a:lnTo>
                  <a:pt x="40" y="318"/>
                </a:lnTo>
                <a:lnTo>
                  <a:pt x="44" y="315"/>
                </a:lnTo>
                <a:lnTo>
                  <a:pt x="48" y="311"/>
                </a:lnTo>
                <a:lnTo>
                  <a:pt x="50" y="303"/>
                </a:lnTo>
                <a:lnTo>
                  <a:pt x="51" y="298"/>
                </a:lnTo>
                <a:lnTo>
                  <a:pt x="54" y="297"/>
                </a:lnTo>
                <a:lnTo>
                  <a:pt x="66" y="291"/>
                </a:lnTo>
                <a:lnTo>
                  <a:pt x="75" y="285"/>
                </a:lnTo>
                <a:lnTo>
                  <a:pt x="84" y="276"/>
                </a:lnTo>
                <a:lnTo>
                  <a:pt x="90" y="269"/>
                </a:lnTo>
                <a:lnTo>
                  <a:pt x="96" y="262"/>
                </a:lnTo>
                <a:lnTo>
                  <a:pt x="102" y="258"/>
                </a:lnTo>
                <a:lnTo>
                  <a:pt x="106" y="264"/>
                </a:lnTo>
                <a:lnTo>
                  <a:pt x="108" y="267"/>
                </a:lnTo>
                <a:lnTo>
                  <a:pt x="118" y="272"/>
                </a:lnTo>
                <a:lnTo>
                  <a:pt x="130" y="267"/>
                </a:lnTo>
                <a:lnTo>
                  <a:pt x="140" y="260"/>
                </a:lnTo>
                <a:lnTo>
                  <a:pt x="149" y="261"/>
                </a:lnTo>
                <a:lnTo>
                  <a:pt x="158" y="264"/>
                </a:lnTo>
                <a:lnTo>
                  <a:pt x="173" y="260"/>
                </a:lnTo>
                <a:lnTo>
                  <a:pt x="190" y="249"/>
                </a:lnTo>
                <a:lnTo>
                  <a:pt x="193" y="240"/>
                </a:lnTo>
                <a:lnTo>
                  <a:pt x="196" y="234"/>
                </a:lnTo>
                <a:lnTo>
                  <a:pt x="203" y="236"/>
                </a:lnTo>
                <a:lnTo>
                  <a:pt x="214" y="237"/>
                </a:lnTo>
                <a:lnTo>
                  <a:pt x="231" y="230"/>
                </a:lnTo>
                <a:lnTo>
                  <a:pt x="238" y="223"/>
                </a:lnTo>
                <a:lnTo>
                  <a:pt x="251" y="214"/>
                </a:lnTo>
                <a:lnTo>
                  <a:pt x="252" y="208"/>
                </a:lnTo>
                <a:lnTo>
                  <a:pt x="243" y="202"/>
                </a:lnTo>
                <a:lnTo>
                  <a:pt x="244" y="187"/>
                </a:lnTo>
                <a:lnTo>
                  <a:pt x="258" y="165"/>
                </a:lnTo>
                <a:lnTo>
                  <a:pt x="268" y="149"/>
                </a:lnTo>
                <a:lnTo>
                  <a:pt x="270" y="134"/>
                </a:lnTo>
                <a:lnTo>
                  <a:pt x="271" y="118"/>
                </a:lnTo>
                <a:lnTo>
                  <a:pt x="276" y="98"/>
                </a:lnTo>
                <a:lnTo>
                  <a:pt x="285" y="97"/>
                </a:lnTo>
                <a:lnTo>
                  <a:pt x="290" y="105"/>
                </a:lnTo>
                <a:lnTo>
                  <a:pt x="297" y="120"/>
                </a:lnTo>
                <a:lnTo>
                  <a:pt x="306" y="124"/>
                </a:lnTo>
                <a:lnTo>
                  <a:pt x="312" y="116"/>
                </a:lnTo>
                <a:lnTo>
                  <a:pt x="321" y="91"/>
                </a:lnTo>
                <a:lnTo>
                  <a:pt x="324" y="78"/>
                </a:lnTo>
                <a:lnTo>
                  <a:pt x="331" y="72"/>
                </a:lnTo>
                <a:lnTo>
                  <a:pt x="340" y="75"/>
                </a:lnTo>
                <a:lnTo>
                  <a:pt x="351" y="56"/>
                </a:lnTo>
                <a:lnTo>
                  <a:pt x="356" y="49"/>
                </a:lnTo>
                <a:lnTo>
                  <a:pt x="361" y="46"/>
                </a:lnTo>
                <a:lnTo>
                  <a:pt x="372" y="33"/>
                </a:lnTo>
                <a:lnTo>
                  <a:pt x="384" y="20"/>
                </a:lnTo>
                <a:lnTo>
                  <a:pt x="389" y="15"/>
                </a:lnTo>
                <a:lnTo>
                  <a:pt x="397" y="0"/>
                </a:lnTo>
                <a:lnTo>
                  <a:pt x="451" y="36"/>
                </a:lnTo>
                <a:lnTo>
                  <a:pt x="461" y="18"/>
                </a:lnTo>
                <a:lnTo>
                  <a:pt x="470" y="18"/>
                </a:lnTo>
                <a:lnTo>
                  <a:pt x="477" y="20"/>
                </a:lnTo>
                <a:lnTo>
                  <a:pt x="485" y="27"/>
                </a:lnTo>
                <a:lnTo>
                  <a:pt x="488" y="33"/>
                </a:lnTo>
                <a:lnTo>
                  <a:pt x="481" y="35"/>
                </a:lnTo>
                <a:lnTo>
                  <a:pt x="481" y="39"/>
                </a:lnTo>
                <a:lnTo>
                  <a:pt x="489" y="44"/>
                </a:lnTo>
                <a:lnTo>
                  <a:pt x="499" y="45"/>
                </a:lnTo>
                <a:lnTo>
                  <a:pt x="514" y="49"/>
                </a:lnTo>
                <a:lnTo>
                  <a:pt x="526" y="53"/>
                </a:lnTo>
                <a:lnTo>
                  <a:pt x="531" y="63"/>
                </a:lnTo>
                <a:lnTo>
                  <a:pt x="528" y="69"/>
                </a:lnTo>
                <a:lnTo>
                  <a:pt x="515" y="75"/>
                </a:lnTo>
                <a:lnTo>
                  <a:pt x="506" y="75"/>
                </a:lnTo>
                <a:lnTo>
                  <a:pt x="497" y="86"/>
                </a:lnTo>
                <a:lnTo>
                  <a:pt x="488" y="101"/>
                </a:lnTo>
                <a:lnTo>
                  <a:pt x="505" y="100"/>
                </a:lnTo>
                <a:lnTo>
                  <a:pt x="516" y="94"/>
                </a:lnTo>
                <a:lnTo>
                  <a:pt x="530" y="94"/>
                </a:lnTo>
                <a:lnTo>
                  <a:pt x="535" y="99"/>
                </a:lnTo>
                <a:lnTo>
                  <a:pt x="531" y="109"/>
                </a:lnTo>
                <a:lnTo>
                  <a:pt x="523" y="113"/>
                </a:lnTo>
                <a:lnTo>
                  <a:pt x="526" y="123"/>
                </a:lnTo>
                <a:lnTo>
                  <a:pt x="542" y="133"/>
                </a:lnTo>
                <a:lnTo>
                  <a:pt x="554" y="142"/>
                </a:lnTo>
                <a:lnTo>
                  <a:pt x="556" y="147"/>
                </a:lnTo>
                <a:lnTo>
                  <a:pt x="559" y="158"/>
                </a:lnTo>
                <a:lnTo>
                  <a:pt x="560" y="167"/>
                </a:lnTo>
                <a:lnTo>
                  <a:pt x="554" y="172"/>
                </a:lnTo>
                <a:lnTo>
                  <a:pt x="547" y="175"/>
                </a:lnTo>
                <a:lnTo>
                  <a:pt x="528" y="173"/>
                </a:lnTo>
                <a:lnTo>
                  <a:pt x="516" y="172"/>
                </a:lnTo>
                <a:lnTo>
                  <a:pt x="511" y="176"/>
                </a:lnTo>
                <a:lnTo>
                  <a:pt x="529" y="184"/>
                </a:lnTo>
                <a:lnTo>
                  <a:pt x="543" y="191"/>
                </a:lnTo>
                <a:lnTo>
                  <a:pt x="544" y="196"/>
                </a:lnTo>
                <a:lnTo>
                  <a:pt x="556" y="196"/>
                </a:lnTo>
                <a:lnTo>
                  <a:pt x="569" y="190"/>
                </a:lnTo>
                <a:lnTo>
                  <a:pt x="575" y="190"/>
                </a:lnTo>
                <a:lnTo>
                  <a:pt x="579" y="195"/>
                </a:lnTo>
                <a:lnTo>
                  <a:pt x="593" y="211"/>
                </a:lnTo>
                <a:lnTo>
                  <a:pt x="604" y="219"/>
                </a:lnTo>
                <a:lnTo>
                  <a:pt x="608" y="228"/>
                </a:lnTo>
                <a:lnTo>
                  <a:pt x="608" y="231"/>
                </a:lnTo>
                <a:lnTo>
                  <a:pt x="499" y="254"/>
                </a:lnTo>
                <a:lnTo>
                  <a:pt x="500" y="258"/>
                </a:lnTo>
                <a:lnTo>
                  <a:pt x="346" y="293"/>
                </a:lnTo>
                <a:lnTo>
                  <a:pt x="237" y="315"/>
                </a:lnTo>
                <a:lnTo>
                  <a:pt x="143" y="330"/>
                </a:lnTo>
                <a:lnTo>
                  <a:pt x="8" y="351"/>
                </a:lnTo>
                <a:lnTo>
                  <a:pt x="0" y="351"/>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6" name="Google Shape;956;p24"/>
          <p:cNvSpPr/>
          <p:nvPr/>
        </p:nvSpPr>
        <p:spPr>
          <a:xfrm>
            <a:off x="6994525" y="1390650"/>
            <a:ext cx="436563" cy="785813"/>
          </a:xfrm>
          <a:custGeom>
            <a:avLst/>
            <a:gdLst/>
            <a:ahLst/>
            <a:cxnLst/>
            <a:rect l="l" t="t" r="r" b="b"/>
            <a:pathLst>
              <a:path w="275" h="495" extrusionOk="0">
                <a:moveTo>
                  <a:pt x="0" y="252"/>
                </a:moveTo>
                <a:lnTo>
                  <a:pt x="8" y="250"/>
                </a:lnTo>
                <a:lnTo>
                  <a:pt x="14" y="250"/>
                </a:lnTo>
                <a:lnTo>
                  <a:pt x="17" y="254"/>
                </a:lnTo>
                <a:lnTo>
                  <a:pt x="24" y="247"/>
                </a:lnTo>
                <a:lnTo>
                  <a:pt x="24" y="238"/>
                </a:lnTo>
                <a:lnTo>
                  <a:pt x="20" y="233"/>
                </a:lnTo>
                <a:lnTo>
                  <a:pt x="22" y="228"/>
                </a:lnTo>
                <a:lnTo>
                  <a:pt x="28" y="230"/>
                </a:lnTo>
                <a:lnTo>
                  <a:pt x="32" y="228"/>
                </a:lnTo>
                <a:lnTo>
                  <a:pt x="35" y="216"/>
                </a:lnTo>
                <a:lnTo>
                  <a:pt x="38" y="199"/>
                </a:lnTo>
                <a:lnTo>
                  <a:pt x="45" y="192"/>
                </a:lnTo>
                <a:lnTo>
                  <a:pt x="46" y="189"/>
                </a:lnTo>
                <a:lnTo>
                  <a:pt x="46" y="180"/>
                </a:lnTo>
                <a:lnTo>
                  <a:pt x="42" y="168"/>
                </a:lnTo>
                <a:lnTo>
                  <a:pt x="42" y="145"/>
                </a:lnTo>
                <a:lnTo>
                  <a:pt x="38" y="134"/>
                </a:lnTo>
                <a:lnTo>
                  <a:pt x="35" y="126"/>
                </a:lnTo>
                <a:lnTo>
                  <a:pt x="36" y="117"/>
                </a:lnTo>
                <a:lnTo>
                  <a:pt x="38" y="112"/>
                </a:lnTo>
                <a:lnTo>
                  <a:pt x="38" y="101"/>
                </a:lnTo>
                <a:lnTo>
                  <a:pt x="56" y="7"/>
                </a:lnTo>
                <a:lnTo>
                  <a:pt x="61" y="12"/>
                </a:lnTo>
                <a:lnTo>
                  <a:pt x="67" y="16"/>
                </a:lnTo>
                <a:lnTo>
                  <a:pt x="69" y="17"/>
                </a:lnTo>
                <a:lnTo>
                  <a:pt x="73" y="17"/>
                </a:lnTo>
                <a:lnTo>
                  <a:pt x="77" y="14"/>
                </a:lnTo>
                <a:lnTo>
                  <a:pt x="82" y="8"/>
                </a:lnTo>
                <a:lnTo>
                  <a:pt x="86" y="8"/>
                </a:lnTo>
                <a:lnTo>
                  <a:pt x="94" y="10"/>
                </a:lnTo>
                <a:lnTo>
                  <a:pt x="100" y="12"/>
                </a:lnTo>
                <a:lnTo>
                  <a:pt x="107" y="10"/>
                </a:lnTo>
                <a:lnTo>
                  <a:pt x="115" y="2"/>
                </a:lnTo>
                <a:lnTo>
                  <a:pt x="124" y="0"/>
                </a:lnTo>
                <a:lnTo>
                  <a:pt x="134" y="0"/>
                </a:lnTo>
                <a:lnTo>
                  <a:pt x="143" y="4"/>
                </a:lnTo>
                <a:lnTo>
                  <a:pt x="147" y="8"/>
                </a:lnTo>
                <a:lnTo>
                  <a:pt x="155" y="12"/>
                </a:lnTo>
                <a:lnTo>
                  <a:pt x="187" y="144"/>
                </a:lnTo>
                <a:lnTo>
                  <a:pt x="194" y="154"/>
                </a:lnTo>
                <a:lnTo>
                  <a:pt x="201" y="160"/>
                </a:lnTo>
                <a:lnTo>
                  <a:pt x="207" y="164"/>
                </a:lnTo>
                <a:lnTo>
                  <a:pt x="218" y="164"/>
                </a:lnTo>
                <a:lnTo>
                  <a:pt x="228" y="164"/>
                </a:lnTo>
                <a:lnTo>
                  <a:pt x="235" y="165"/>
                </a:lnTo>
                <a:lnTo>
                  <a:pt x="235" y="170"/>
                </a:lnTo>
                <a:lnTo>
                  <a:pt x="231" y="177"/>
                </a:lnTo>
                <a:lnTo>
                  <a:pt x="233" y="180"/>
                </a:lnTo>
                <a:lnTo>
                  <a:pt x="238" y="181"/>
                </a:lnTo>
                <a:lnTo>
                  <a:pt x="239" y="191"/>
                </a:lnTo>
                <a:lnTo>
                  <a:pt x="245" y="195"/>
                </a:lnTo>
                <a:lnTo>
                  <a:pt x="250" y="195"/>
                </a:lnTo>
                <a:lnTo>
                  <a:pt x="256" y="189"/>
                </a:lnTo>
                <a:lnTo>
                  <a:pt x="261" y="189"/>
                </a:lnTo>
                <a:lnTo>
                  <a:pt x="261" y="195"/>
                </a:lnTo>
                <a:lnTo>
                  <a:pt x="274" y="198"/>
                </a:lnTo>
                <a:lnTo>
                  <a:pt x="275" y="209"/>
                </a:lnTo>
                <a:lnTo>
                  <a:pt x="274" y="220"/>
                </a:lnTo>
                <a:lnTo>
                  <a:pt x="269" y="223"/>
                </a:lnTo>
                <a:lnTo>
                  <a:pt x="260" y="228"/>
                </a:lnTo>
                <a:lnTo>
                  <a:pt x="260" y="230"/>
                </a:lnTo>
                <a:lnTo>
                  <a:pt x="260" y="237"/>
                </a:lnTo>
                <a:lnTo>
                  <a:pt x="256" y="239"/>
                </a:lnTo>
                <a:lnTo>
                  <a:pt x="249" y="242"/>
                </a:lnTo>
                <a:lnTo>
                  <a:pt x="244" y="245"/>
                </a:lnTo>
                <a:lnTo>
                  <a:pt x="238" y="250"/>
                </a:lnTo>
                <a:lnTo>
                  <a:pt x="238" y="257"/>
                </a:lnTo>
                <a:lnTo>
                  <a:pt x="236" y="263"/>
                </a:lnTo>
                <a:lnTo>
                  <a:pt x="230" y="263"/>
                </a:lnTo>
                <a:lnTo>
                  <a:pt x="226" y="265"/>
                </a:lnTo>
                <a:lnTo>
                  <a:pt x="223" y="276"/>
                </a:lnTo>
                <a:lnTo>
                  <a:pt x="218" y="281"/>
                </a:lnTo>
                <a:lnTo>
                  <a:pt x="210" y="281"/>
                </a:lnTo>
                <a:lnTo>
                  <a:pt x="204" y="279"/>
                </a:lnTo>
                <a:lnTo>
                  <a:pt x="194" y="279"/>
                </a:lnTo>
                <a:lnTo>
                  <a:pt x="199" y="286"/>
                </a:lnTo>
                <a:lnTo>
                  <a:pt x="196" y="290"/>
                </a:lnTo>
                <a:lnTo>
                  <a:pt x="190" y="299"/>
                </a:lnTo>
                <a:lnTo>
                  <a:pt x="182" y="297"/>
                </a:lnTo>
                <a:lnTo>
                  <a:pt x="178" y="290"/>
                </a:lnTo>
                <a:lnTo>
                  <a:pt x="170" y="280"/>
                </a:lnTo>
                <a:lnTo>
                  <a:pt x="168" y="277"/>
                </a:lnTo>
                <a:lnTo>
                  <a:pt x="161" y="289"/>
                </a:lnTo>
                <a:lnTo>
                  <a:pt x="159" y="294"/>
                </a:lnTo>
                <a:lnTo>
                  <a:pt x="165" y="300"/>
                </a:lnTo>
                <a:lnTo>
                  <a:pt x="163" y="316"/>
                </a:lnTo>
                <a:lnTo>
                  <a:pt x="160" y="336"/>
                </a:lnTo>
                <a:lnTo>
                  <a:pt x="147" y="350"/>
                </a:lnTo>
                <a:lnTo>
                  <a:pt x="140" y="356"/>
                </a:lnTo>
                <a:lnTo>
                  <a:pt x="131" y="351"/>
                </a:lnTo>
                <a:lnTo>
                  <a:pt x="125" y="354"/>
                </a:lnTo>
                <a:lnTo>
                  <a:pt x="124" y="364"/>
                </a:lnTo>
                <a:lnTo>
                  <a:pt x="129" y="373"/>
                </a:lnTo>
                <a:lnTo>
                  <a:pt x="130" y="376"/>
                </a:lnTo>
                <a:lnTo>
                  <a:pt x="124" y="381"/>
                </a:lnTo>
                <a:lnTo>
                  <a:pt x="118" y="381"/>
                </a:lnTo>
                <a:lnTo>
                  <a:pt x="113" y="381"/>
                </a:lnTo>
                <a:lnTo>
                  <a:pt x="110" y="375"/>
                </a:lnTo>
                <a:lnTo>
                  <a:pt x="106" y="381"/>
                </a:lnTo>
                <a:lnTo>
                  <a:pt x="110" y="392"/>
                </a:lnTo>
                <a:lnTo>
                  <a:pt x="110" y="400"/>
                </a:lnTo>
                <a:lnTo>
                  <a:pt x="101" y="402"/>
                </a:lnTo>
                <a:lnTo>
                  <a:pt x="94" y="409"/>
                </a:lnTo>
                <a:lnTo>
                  <a:pt x="97" y="415"/>
                </a:lnTo>
                <a:lnTo>
                  <a:pt x="97" y="423"/>
                </a:lnTo>
                <a:lnTo>
                  <a:pt x="90" y="429"/>
                </a:lnTo>
                <a:lnTo>
                  <a:pt x="85" y="437"/>
                </a:lnTo>
                <a:lnTo>
                  <a:pt x="85" y="450"/>
                </a:lnTo>
                <a:lnTo>
                  <a:pt x="86" y="456"/>
                </a:lnTo>
                <a:lnTo>
                  <a:pt x="85" y="468"/>
                </a:lnTo>
                <a:lnTo>
                  <a:pt x="82" y="479"/>
                </a:lnTo>
                <a:lnTo>
                  <a:pt x="83" y="495"/>
                </a:lnTo>
                <a:lnTo>
                  <a:pt x="74" y="486"/>
                </a:lnTo>
                <a:lnTo>
                  <a:pt x="70" y="484"/>
                </a:lnTo>
                <a:lnTo>
                  <a:pt x="64" y="481"/>
                </a:lnTo>
                <a:lnTo>
                  <a:pt x="61" y="475"/>
                </a:lnTo>
                <a:lnTo>
                  <a:pt x="59" y="469"/>
                </a:lnTo>
                <a:lnTo>
                  <a:pt x="55" y="464"/>
                </a:lnTo>
                <a:lnTo>
                  <a:pt x="2" y="257"/>
                </a:lnTo>
                <a:lnTo>
                  <a:pt x="0" y="252"/>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7" name="Google Shape;957;p24"/>
          <p:cNvSpPr/>
          <p:nvPr/>
        </p:nvSpPr>
        <p:spPr>
          <a:xfrm>
            <a:off x="6923088" y="1789113"/>
            <a:ext cx="204787" cy="485775"/>
          </a:xfrm>
          <a:custGeom>
            <a:avLst/>
            <a:gdLst/>
            <a:ahLst/>
            <a:cxnLst/>
            <a:rect l="l" t="t" r="r" b="b"/>
            <a:pathLst>
              <a:path w="129" h="306" extrusionOk="0">
                <a:moveTo>
                  <a:pt x="46" y="0"/>
                </a:moveTo>
                <a:lnTo>
                  <a:pt x="43" y="3"/>
                </a:lnTo>
                <a:lnTo>
                  <a:pt x="39" y="10"/>
                </a:lnTo>
                <a:lnTo>
                  <a:pt x="40" y="15"/>
                </a:lnTo>
                <a:lnTo>
                  <a:pt x="40" y="21"/>
                </a:lnTo>
                <a:lnTo>
                  <a:pt x="36" y="26"/>
                </a:lnTo>
                <a:lnTo>
                  <a:pt x="31" y="28"/>
                </a:lnTo>
                <a:lnTo>
                  <a:pt x="27" y="28"/>
                </a:lnTo>
                <a:lnTo>
                  <a:pt x="24" y="30"/>
                </a:lnTo>
                <a:lnTo>
                  <a:pt x="22" y="33"/>
                </a:lnTo>
                <a:lnTo>
                  <a:pt x="17" y="32"/>
                </a:lnTo>
                <a:lnTo>
                  <a:pt x="15" y="31"/>
                </a:lnTo>
                <a:lnTo>
                  <a:pt x="11" y="33"/>
                </a:lnTo>
                <a:lnTo>
                  <a:pt x="7" y="38"/>
                </a:lnTo>
                <a:lnTo>
                  <a:pt x="5" y="41"/>
                </a:lnTo>
                <a:lnTo>
                  <a:pt x="2" y="42"/>
                </a:lnTo>
                <a:lnTo>
                  <a:pt x="1" y="45"/>
                </a:lnTo>
                <a:lnTo>
                  <a:pt x="4" y="47"/>
                </a:lnTo>
                <a:lnTo>
                  <a:pt x="7" y="49"/>
                </a:lnTo>
                <a:lnTo>
                  <a:pt x="11" y="61"/>
                </a:lnTo>
                <a:lnTo>
                  <a:pt x="17" y="68"/>
                </a:lnTo>
                <a:lnTo>
                  <a:pt x="16" y="75"/>
                </a:lnTo>
                <a:lnTo>
                  <a:pt x="14" y="78"/>
                </a:lnTo>
                <a:lnTo>
                  <a:pt x="17" y="83"/>
                </a:lnTo>
                <a:lnTo>
                  <a:pt x="18" y="88"/>
                </a:lnTo>
                <a:lnTo>
                  <a:pt x="17" y="93"/>
                </a:lnTo>
                <a:lnTo>
                  <a:pt x="12" y="99"/>
                </a:lnTo>
                <a:lnTo>
                  <a:pt x="10" y="106"/>
                </a:lnTo>
                <a:lnTo>
                  <a:pt x="9" y="110"/>
                </a:lnTo>
                <a:lnTo>
                  <a:pt x="14" y="113"/>
                </a:lnTo>
                <a:lnTo>
                  <a:pt x="21" y="121"/>
                </a:lnTo>
                <a:lnTo>
                  <a:pt x="21" y="122"/>
                </a:lnTo>
                <a:lnTo>
                  <a:pt x="19" y="129"/>
                </a:lnTo>
                <a:lnTo>
                  <a:pt x="15" y="138"/>
                </a:lnTo>
                <a:lnTo>
                  <a:pt x="7" y="147"/>
                </a:lnTo>
                <a:lnTo>
                  <a:pt x="2" y="154"/>
                </a:lnTo>
                <a:lnTo>
                  <a:pt x="0" y="159"/>
                </a:lnTo>
                <a:lnTo>
                  <a:pt x="5" y="168"/>
                </a:lnTo>
                <a:lnTo>
                  <a:pt x="6" y="177"/>
                </a:lnTo>
                <a:lnTo>
                  <a:pt x="6" y="193"/>
                </a:lnTo>
                <a:lnTo>
                  <a:pt x="3" y="212"/>
                </a:lnTo>
                <a:lnTo>
                  <a:pt x="4" y="222"/>
                </a:lnTo>
                <a:lnTo>
                  <a:pt x="6" y="232"/>
                </a:lnTo>
                <a:lnTo>
                  <a:pt x="9" y="245"/>
                </a:lnTo>
                <a:lnTo>
                  <a:pt x="9" y="254"/>
                </a:lnTo>
                <a:lnTo>
                  <a:pt x="9" y="259"/>
                </a:lnTo>
                <a:lnTo>
                  <a:pt x="8" y="262"/>
                </a:lnTo>
                <a:lnTo>
                  <a:pt x="10" y="267"/>
                </a:lnTo>
                <a:lnTo>
                  <a:pt x="11" y="271"/>
                </a:lnTo>
                <a:lnTo>
                  <a:pt x="10" y="274"/>
                </a:lnTo>
                <a:lnTo>
                  <a:pt x="10" y="278"/>
                </a:lnTo>
                <a:lnTo>
                  <a:pt x="12" y="281"/>
                </a:lnTo>
                <a:lnTo>
                  <a:pt x="10" y="286"/>
                </a:lnTo>
                <a:lnTo>
                  <a:pt x="7" y="294"/>
                </a:lnTo>
                <a:lnTo>
                  <a:pt x="9" y="297"/>
                </a:lnTo>
                <a:lnTo>
                  <a:pt x="10" y="301"/>
                </a:lnTo>
                <a:lnTo>
                  <a:pt x="15" y="306"/>
                </a:lnTo>
                <a:lnTo>
                  <a:pt x="82" y="288"/>
                </a:lnTo>
                <a:lnTo>
                  <a:pt x="86" y="280"/>
                </a:lnTo>
                <a:lnTo>
                  <a:pt x="86" y="277"/>
                </a:lnTo>
                <a:lnTo>
                  <a:pt x="91" y="277"/>
                </a:lnTo>
                <a:lnTo>
                  <a:pt x="94" y="277"/>
                </a:lnTo>
                <a:lnTo>
                  <a:pt x="98" y="272"/>
                </a:lnTo>
                <a:lnTo>
                  <a:pt x="98" y="269"/>
                </a:lnTo>
                <a:lnTo>
                  <a:pt x="99" y="266"/>
                </a:lnTo>
                <a:lnTo>
                  <a:pt x="102" y="263"/>
                </a:lnTo>
                <a:lnTo>
                  <a:pt x="106" y="263"/>
                </a:lnTo>
                <a:lnTo>
                  <a:pt x="108" y="260"/>
                </a:lnTo>
                <a:lnTo>
                  <a:pt x="112" y="258"/>
                </a:lnTo>
                <a:lnTo>
                  <a:pt x="115" y="256"/>
                </a:lnTo>
                <a:lnTo>
                  <a:pt x="129" y="257"/>
                </a:lnTo>
                <a:lnTo>
                  <a:pt x="128" y="249"/>
                </a:lnTo>
                <a:lnTo>
                  <a:pt x="129" y="243"/>
                </a:lnTo>
                <a:lnTo>
                  <a:pt x="123" y="238"/>
                </a:lnTo>
                <a:lnTo>
                  <a:pt x="119" y="234"/>
                </a:lnTo>
                <a:lnTo>
                  <a:pt x="113" y="232"/>
                </a:lnTo>
                <a:lnTo>
                  <a:pt x="109" y="229"/>
                </a:lnTo>
                <a:lnTo>
                  <a:pt x="106" y="224"/>
                </a:lnTo>
                <a:lnTo>
                  <a:pt x="106" y="221"/>
                </a:lnTo>
                <a:lnTo>
                  <a:pt x="105" y="217"/>
                </a:lnTo>
                <a:lnTo>
                  <a:pt x="102" y="215"/>
                </a:lnTo>
                <a:lnTo>
                  <a:pt x="101" y="212"/>
                </a:lnTo>
                <a:lnTo>
                  <a:pt x="97" y="200"/>
                </a:lnTo>
                <a:lnTo>
                  <a:pt x="75" y="111"/>
                </a:lnTo>
                <a:lnTo>
                  <a:pt x="46" y="2"/>
                </a:lnTo>
                <a:lnTo>
                  <a:pt x="46" y="0"/>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8" name="Google Shape;958;p24"/>
          <p:cNvSpPr/>
          <p:nvPr/>
        </p:nvSpPr>
        <p:spPr>
          <a:xfrm>
            <a:off x="6740525" y="1860550"/>
            <a:ext cx="215900" cy="442913"/>
          </a:xfrm>
          <a:custGeom>
            <a:avLst/>
            <a:gdLst/>
            <a:ahLst/>
            <a:cxnLst/>
            <a:rect l="l" t="t" r="r" b="b"/>
            <a:pathLst>
              <a:path w="136" h="279" extrusionOk="0">
                <a:moveTo>
                  <a:pt x="115" y="0"/>
                </a:moveTo>
                <a:lnTo>
                  <a:pt x="62" y="15"/>
                </a:lnTo>
                <a:lnTo>
                  <a:pt x="16" y="27"/>
                </a:lnTo>
                <a:lnTo>
                  <a:pt x="4" y="31"/>
                </a:lnTo>
                <a:lnTo>
                  <a:pt x="7" y="39"/>
                </a:lnTo>
                <a:lnTo>
                  <a:pt x="6" y="40"/>
                </a:lnTo>
                <a:lnTo>
                  <a:pt x="2" y="41"/>
                </a:lnTo>
                <a:lnTo>
                  <a:pt x="0" y="43"/>
                </a:lnTo>
                <a:lnTo>
                  <a:pt x="0" y="48"/>
                </a:lnTo>
                <a:lnTo>
                  <a:pt x="5" y="70"/>
                </a:lnTo>
                <a:lnTo>
                  <a:pt x="7" y="76"/>
                </a:lnTo>
                <a:lnTo>
                  <a:pt x="10" y="72"/>
                </a:lnTo>
                <a:lnTo>
                  <a:pt x="12" y="73"/>
                </a:lnTo>
                <a:lnTo>
                  <a:pt x="12" y="78"/>
                </a:lnTo>
                <a:lnTo>
                  <a:pt x="18" y="90"/>
                </a:lnTo>
                <a:lnTo>
                  <a:pt x="16" y="94"/>
                </a:lnTo>
                <a:lnTo>
                  <a:pt x="13" y="95"/>
                </a:lnTo>
                <a:lnTo>
                  <a:pt x="11" y="99"/>
                </a:lnTo>
                <a:lnTo>
                  <a:pt x="12" y="105"/>
                </a:lnTo>
                <a:lnTo>
                  <a:pt x="15" y="108"/>
                </a:lnTo>
                <a:lnTo>
                  <a:pt x="16" y="114"/>
                </a:lnTo>
                <a:lnTo>
                  <a:pt x="15" y="117"/>
                </a:lnTo>
                <a:lnTo>
                  <a:pt x="13" y="126"/>
                </a:lnTo>
                <a:lnTo>
                  <a:pt x="15" y="148"/>
                </a:lnTo>
                <a:lnTo>
                  <a:pt x="17" y="152"/>
                </a:lnTo>
                <a:lnTo>
                  <a:pt x="19" y="158"/>
                </a:lnTo>
                <a:lnTo>
                  <a:pt x="17" y="172"/>
                </a:lnTo>
                <a:lnTo>
                  <a:pt x="21" y="185"/>
                </a:lnTo>
                <a:lnTo>
                  <a:pt x="23" y="188"/>
                </a:lnTo>
                <a:lnTo>
                  <a:pt x="27" y="193"/>
                </a:lnTo>
                <a:lnTo>
                  <a:pt x="27" y="195"/>
                </a:lnTo>
                <a:lnTo>
                  <a:pt x="21" y="201"/>
                </a:lnTo>
                <a:lnTo>
                  <a:pt x="21" y="203"/>
                </a:lnTo>
                <a:lnTo>
                  <a:pt x="21" y="209"/>
                </a:lnTo>
                <a:lnTo>
                  <a:pt x="27" y="211"/>
                </a:lnTo>
                <a:lnTo>
                  <a:pt x="31" y="205"/>
                </a:lnTo>
                <a:lnTo>
                  <a:pt x="34" y="204"/>
                </a:lnTo>
                <a:lnTo>
                  <a:pt x="38" y="208"/>
                </a:lnTo>
                <a:lnTo>
                  <a:pt x="38" y="209"/>
                </a:lnTo>
                <a:lnTo>
                  <a:pt x="42" y="210"/>
                </a:lnTo>
                <a:lnTo>
                  <a:pt x="45" y="212"/>
                </a:lnTo>
                <a:lnTo>
                  <a:pt x="46" y="212"/>
                </a:lnTo>
                <a:lnTo>
                  <a:pt x="60" y="272"/>
                </a:lnTo>
                <a:lnTo>
                  <a:pt x="61" y="274"/>
                </a:lnTo>
                <a:lnTo>
                  <a:pt x="61" y="279"/>
                </a:lnTo>
                <a:lnTo>
                  <a:pt x="129" y="262"/>
                </a:lnTo>
                <a:lnTo>
                  <a:pt x="124" y="254"/>
                </a:lnTo>
                <a:lnTo>
                  <a:pt x="122" y="251"/>
                </a:lnTo>
                <a:lnTo>
                  <a:pt x="122" y="249"/>
                </a:lnTo>
                <a:lnTo>
                  <a:pt x="125" y="242"/>
                </a:lnTo>
                <a:lnTo>
                  <a:pt x="126" y="237"/>
                </a:lnTo>
                <a:lnTo>
                  <a:pt x="125" y="235"/>
                </a:lnTo>
                <a:lnTo>
                  <a:pt x="124" y="232"/>
                </a:lnTo>
                <a:lnTo>
                  <a:pt x="124" y="230"/>
                </a:lnTo>
                <a:lnTo>
                  <a:pt x="124" y="227"/>
                </a:lnTo>
                <a:lnTo>
                  <a:pt x="125" y="227"/>
                </a:lnTo>
                <a:lnTo>
                  <a:pt x="125" y="224"/>
                </a:lnTo>
                <a:lnTo>
                  <a:pt x="124" y="221"/>
                </a:lnTo>
                <a:lnTo>
                  <a:pt x="122" y="217"/>
                </a:lnTo>
                <a:lnTo>
                  <a:pt x="122" y="216"/>
                </a:lnTo>
                <a:lnTo>
                  <a:pt x="123" y="215"/>
                </a:lnTo>
                <a:lnTo>
                  <a:pt x="122" y="207"/>
                </a:lnTo>
                <a:lnTo>
                  <a:pt x="122" y="201"/>
                </a:lnTo>
                <a:lnTo>
                  <a:pt x="122" y="195"/>
                </a:lnTo>
                <a:lnTo>
                  <a:pt x="120" y="187"/>
                </a:lnTo>
                <a:lnTo>
                  <a:pt x="118" y="178"/>
                </a:lnTo>
                <a:lnTo>
                  <a:pt x="118" y="167"/>
                </a:lnTo>
                <a:lnTo>
                  <a:pt x="118" y="160"/>
                </a:lnTo>
                <a:lnTo>
                  <a:pt x="120" y="149"/>
                </a:lnTo>
                <a:lnTo>
                  <a:pt x="120" y="139"/>
                </a:lnTo>
                <a:lnTo>
                  <a:pt x="120" y="130"/>
                </a:lnTo>
                <a:lnTo>
                  <a:pt x="119" y="124"/>
                </a:lnTo>
                <a:lnTo>
                  <a:pt x="118" y="120"/>
                </a:lnTo>
                <a:lnTo>
                  <a:pt x="115" y="117"/>
                </a:lnTo>
                <a:lnTo>
                  <a:pt x="115" y="115"/>
                </a:lnTo>
                <a:lnTo>
                  <a:pt x="114" y="114"/>
                </a:lnTo>
                <a:lnTo>
                  <a:pt x="119" y="108"/>
                </a:lnTo>
                <a:lnTo>
                  <a:pt x="121" y="101"/>
                </a:lnTo>
                <a:lnTo>
                  <a:pt x="125" y="97"/>
                </a:lnTo>
                <a:lnTo>
                  <a:pt x="130" y="93"/>
                </a:lnTo>
                <a:lnTo>
                  <a:pt x="133" y="85"/>
                </a:lnTo>
                <a:lnTo>
                  <a:pt x="136" y="77"/>
                </a:lnTo>
                <a:lnTo>
                  <a:pt x="130" y="70"/>
                </a:lnTo>
                <a:lnTo>
                  <a:pt x="125" y="66"/>
                </a:lnTo>
                <a:lnTo>
                  <a:pt x="124" y="65"/>
                </a:lnTo>
                <a:lnTo>
                  <a:pt x="124" y="64"/>
                </a:lnTo>
                <a:lnTo>
                  <a:pt x="124" y="58"/>
                </a:lnTo>
                <a:lnTo>
                  <a:pt x="129" y="54"/>
                </a:lnTo>
                <a:lnTo>
                  <a:pt x="131" y="49"/>
                </a:lnTo>
                <a:lnTo>
                  <a:pt x="132" y="45"/>
                </a:lnTo>
                <a:lnTo>
                  <a:pt x="132" y="42"/>
                </a:lnTo>
                <a:lnTo>
                  <a:pt x="130" y="36"/>
                </a:lnTo>
                <a:lnTo>
                  <a:pt x="129" y="34"/>
                </a:lnTo>
                <a:lnTo>
                  <a:pt x="127" y="33"/>
                </a:lnTo>
                <a:lnTo>
                  <a:pt x="130" y="31"/>
                </a:lnTo>
                <a:lnTo>
                  <a:pt x="131" y="29"/>
                </a:lnTo>
                <a:lnTo>
                  <a:pt x="131" y="27"/>
                </a:lnTo>
                <a:lnTo>
                  <a:pt x="131" y="23"/>
                </a:lnTo>
                <a:lnTo>
                  <a:pt x="127" y="19"/>
                </a:lnTo>
                <a:lnTo>
                  <a:pt x="124" y="14"/>
                </a:lnTo>
                <a:lnTo>
                  <a:pt x="122" y="9"/>
                </a:lnTo>
                <a:lnTo>
                  <a:pt x="121" y="5"/>
                </a:lnTo>
                <a:lnTo>
                  <a:pt x="120" y="4"/>
                </a:lnTo>
                <a:lnTo>
                  <a:pt x="118" y="3"/>
                </a:lnTo>
                <a:lnTo>
                  <a:pt x="115" y="0"/>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9" name="Google Shape;959;p24"/>
          <p:cNvSpPr/>
          <p:nvPr/>
        </p:nvSpPr>
        <p:spPr>
          <a:xfrm>
            <a:off x="6837363" y="2197100"/>
            <a:ext cx="446087" cy="188913"/>
          </a:xfrm>
          <a:custGeom>
            <a:avLst/>
            <a:gdLst/>
            <a:ahLst/>
            <a:cxnLst/>
            <a:rect l="l" t="t" r="r" b="b"/>
            <a:pathLst>
              <a:path w="281" h="119" extrusionOk="0">
                <a:moveTo>
                  <a:pt x="0" y="67"/>
                </a:moveTo>
                <a:lnTo>
                  <a:pt x="12" y="117"/>
                </a:lnTo>
                <a:lnTo>
                  <a:pt x="18" y="119"/>
                </a:lnTo>
                <a:lnTo>
                  <a:pt x="61" y="109"/>
                </a:lnTo>
                <a:lnTo>
                  <a:pt x="63" y="114"/>
                </a:lnTo>
                <a:lnTo>
                  <a:pt x="69" y="113"/>
                </a:lnTo>
                <a:lnTo>
                  <a:pt x="70" y="110"/>
                </a:lnTo>
                <a:lnTo>
                  <a:pt x="70" y="109"/>
                </a:lnTo>
                <a:lnTo>
                  <a:pt x="73" y="105"/>
                </a:lnTo>
                <a:lnTo>
                  <a:pt x="77" y="103"/>
                </a:lnTo>
                <a:lnTo>
                  <a:pt x="138" y="87"/>
                </a:lnTo>
                <a:lnTo>
                  <a:pt x="141" y="89"/>
                </a:lnTo>
                <a:lnTo>
                  <a:pt x="184" y="77"/>
                </a:lnTo>
                <a:lnTo>
                  <a:pt x="192" y="87"/>
                </a:lnTo>
                <a:lnTo>
                  <a:pt x="195" y="86"/>
                </a:lnTo>
                <a:lnTo>
                  <a:pt x="200" y="94"/>
                </a:lnTo>
                <a:lnTo>
                  <a:pt x="204" y="96"/>
                </a:lnTo>
                <a:lnTo>
                  <a:pt x="206" y="98"/>
                </a:lnTo>
                <a:lnTo>
                  <a:pt x="208" y="98"/>
                </a:lnTo>
                <a:lnTo>
                  <a:pt x="211" y="98"/>
                </a:lnTo>
                <a:lnTo>
                  <a:pt x="214" y="98"/>
                </a:lnTo>
                <a:lnTo>
                  <a:pt x="216" y="96"/>
                </a:lnTo>
                <a:lnTo>
                  <a:pt x="217" y="93"/>
                </a:lnTo>
                <a:lnTo>
                  <a:pt x="219" y="91"/>
                </a:lnTo>
                <a:lnTo>
                  <a:pt x="223" y="91"/>
                </a:lnTo>
                <a:lnTo>
                  <a:pt x="229" y="87"/>
                </a:lnTo>
                <a:lnTo>
                  <a:pt x="231" y="92"/>
                </a:lnTo>
                <a:lnTo>
                  <a:pt x="238" y="94"/>
                </a:lnTo>
                <a:lnTo>
                  <a:pt x="240" y="97"/>
                </a:lnTo>
                <a:lnTo>
                  <a:pt x="240" y="100"/>
                </a:lnTo>
                <a:lnTo>
                  <a:pt x="237" y="104"/>
                </a:lnTo>
                <a:lnTo>
                  <a:pt x="233" y="110"/>
                </a:lnTo>
                <a:lnTo>
                  <a:pt x="230" y="111"/>
                </a:lnTo>
                <a:lnTo>
                  <a:pt x="239" y="106"/>
                </a:lnTo>
                <a:lnTo>
                  <a:pt x="246" y="101"/>
                </a:lnTo>
                <a:lnTo>
                  <a:pt x="254" y="94"/>
                </a:lnTo>
                <a:lnTo>
                  <a:pt x="264" y="87"/>
                </a:lnTo>
                <a:lnTo>
                  <a:pt x="269" y="80"/>
                </a:lnTo>
                <a:lnTo>
                  <a:pt x="274" y="77"/>
                </a:lnTo>
                <a:lnTo>
                  <a:pt x="277" y="75"/>
                </a:lnTo>
                <a:lnTo>
                  <a:pt x="279" y="80"/>
                </a:lnTo>
                <a:lnTo>
                  <a:pt x="279" y="86"/>
                </a:lnTo>
                <a:lnTo>
                  <a:pt x="279" y="87"/>
                </a:lnTo>
                <a:lnTo>
                  <a:pt x="281" y="81"/>
                </a:lnTo>
                <a:lnTo>
                  <a:pt x="279" y="67"/>
                </a:lnTo>
                <a:lnTo>
                  <a:pt x="279" y="52"/>
                </a:lnTo>
                <a:lnTo>
                  <a:pt x="275" y="41"/>
                </a:lnTo>
                <a:lnTo>
                  <a:pt x="269" y="34"/>
                </a:lnTo>
                <a:lnTo>
                  <a:pt x="264" y="27"/>
                </a:lnTo>
                <a:lnTo>
                  <a:pt x="259" y="24"/>
                </a:lnTo>
                <a:lnTo>
                  <a:pt x="254" y="23"/>
                </a:lnTo>
                <a:lnTo>
                  <a:pt x="250" y="23"/>
                </a:lnTo>
                <a:lnTo>
                  <a:pt x="248" y="27"/>
                </a:lnTo>
                <a:lnTo>
                  <a:pt x="248" y="29"/>
                </a:lnTo>
                <a:lnTo>
                  <a:pt x="252" y="31"/>
                </a:lnTo>
                <a:lnTo>
                  <a:pt x="253" y="29"/>
                </a:lnTo>
                <a:lnTo>
                  <a:pt x="255" y="28"/>
                </a:lnTo>
                <a:lnTo>
                  <a:pt x="258" y="29"/>
                </a:lnTo>
                <a:lnTo>
                  <a:pt x="262" y="34"/>
                </a:lnTo>
                <a:lnTo>
                  <a:pt x="264" y="39"/>
                </a:lnTo>
                <a:lnTo>
                  <a:pt x="264" y="47"/>
                </a:lnTo>
                <a:lnTo>
                  <a:pt x="264" y="50"/>
                </a:lnTo>
                <a:lnTo>
                  <a:pt x="266" y="49"/>
                </a:lnTo>
                <a:lnTo>
                  <a:pt x="268" y="48"/>
                </a:lnTo>
                <a:lnTo>
                  <a:pt x="268" y="52"/>
                </a:lnTo>
                <a:lnTo>
                  <a:pt x="269" y="56"/>
                </a:lnTo>
                <a:lnTo>
                  <a:pt x="269" y="60"/>
                </a:lnTo>
                <a:lnTo>
                  <a:pt x="265" y="63"/>
                </a:lnTo>
                <a:lnTo>
                  <a:pt x="256" y="67"/>
                </a:lnTo>
                <a:lnTo>
                  <a:pt x="249" y="67"/>
                </a:lnTo>
                <a:lnTo>
                  <a:pt x="247" y="69"/>
                </a:lnTo>
                <a:lnTo>
                  <a:pt x="243" y="70"/>
                </a:lnTo>
                <a:lnTo>
                  <a:pt x="241" y="68"/>
                </a:lnTo>
                <a:lnTo>
                  <a:pt x="243" y="67"/>
                </a:lnTo>
                <a:lnTo>
                  <a:pt x="245" y="66"/>
                </a:lnTo>
                <a:lnTo>
                  <a:pt x="241" y="66"/>
                </a:lnTo>
                <a:lnTo>
                  <a:pt x="232" y="63"/>
                </a:lnTo>
                <a:lnTo>
                  <a:pt x="224" y="58"/>
                </a:lnTo>
                <a:lnTo>
                  <a:pt x="218" y="50"/>
                </a:lnTo>
                <a:lnTo>
                  <a:pt x="214" y="45"/>
                </a:lnTo>
                <a:lnTo>
                  <a:pt x="213" y="39"/>
                </a:lnTo>
                <a:lnTo>
                  <a:pt x="210" y="35"/>
                </a:lnTo>
                <a:lnTo>
                  <a:pt x="205" y="30"/>
                </a:lnTo>
                <a:lnTo>
                  <a:pt x="200" y="28"/>
                </a:lnTo>
                <a:lnTo>
                  <a:pt x="198" y="28"/>
                </a:lnTo>
                <a:lnTo>
                  <a:pt x="197" y="28"/>
                </a:lnTo>
                <a:lnTo>
                  <a:pt x="194" y="27"/>
                </a:lnTo>
                <a:lnTo>
                  <a:pt x="192" y="26"/>
                </a:lnTo>
                <a:lnTo>
                  <a:pt x="192" y="24"/>
                </a:lnTo>
                <a:lnTo>
                  <a:pt x="194" y="23"/>
                </a:lnTo>
                <a:lnTo>
                  <a:pt x="192" y="21"/>
                </a:lnTo>
                <a:lnTo>
                  <a:pt x="189" y="19"/>
                </a:lnTo>
                <a:lnTo>
                  <a:pt x="192" y="16"/>
                </a:lnTo>
                <a:lnTo>
                  <a:pt x="192" y="14"/>
                </a:lnTo>
                <a:lnTo>
                  <a:pt x="191" y="14"/>
                </a:lnTo>
                <a:lnTo>
                  <a:pt x="186" y="10"/>
                </a:lnTo>
                <a:lnTo>
                  <a:pt x="184" y="8"/>
                </a:lnTo>
                <a:lnTo>
                  <a:pt x="182" y="4"/>
                </a:lnTo>
                <a:lnTo>
                  <a:pt x="182" y="0"/>
                </a:lnTo>
                <a:lnTo>
                  <a:pt x="169" y="0"/>
                </a:lnTo>
                <a:lnTo>
                  <a:pt x="168" y="0"/>
                </a:lnTo>
                <a:lnTo>
                  <a:pt x="164" y="2"/>
                </a:lnTo>
                <a:lnTo>
                  <a:pt x="160" y="5"/>
                </a:lnTo>
                <a:lnTo>
                  <a:pt x="159" y="6"/>
                </a:lnTo>
                <a:lnTo>
                  <a:pt x="157" y="6"/>
                </a:lnTo>
                <a:lnTo>
                  <a:pt x="154" y="6"/>
                </a:lnTo>
                <a:lnTo>
                  <a:pt x="153" y="8"/>
                </a:lnTo>
                <a:lnTo>
                  <a:pt x="151" y="10"/>
                </a:lnTo>
                <a:lnTo>
                  <a:pt x="151" y="12"/>
                </a:lnTo>
                <a:lnTo>
                  <a:pt x="151" y="15"/>
                </a:lnTo>
                <a:lnTo>
                  <a:pt x="150" y="16"/>
                </a:lnTo>
                <a:lnTo>
                  <a:pt x="148" y="19"/>
                </a:lnTo>
                <a:lnTo>
                  <a:pt x="145" y="20"/>
                </a:lnTo>
                <a:lnTo>
                  <a:pt x="139" y="20"/>
                </a:lnTo>
                <a:lnTo>
                  <a:pt x="139" y="23"/>
                </a:lnTo>
                <a:lnTo>
                  <a:pt x="137" y="29"/>
                </a:lnTo>
                <a:lnTo>
                  <a:pt x="134" y="31"/>
                </a:lnTo>
                <a:lnTo>
                  <a:pt x="0" y="67"/>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0" name="Google Shape;960;p24"/>
          <p:cNvSpPr/>
          <p:nvPr/>
        </p:nvSpPr>
        <p:spPr>
          <a:xfrm>
            <a:off x="7061200" y="2317750"/>
            <a:ext cx="117475" cy="111125"/>
          </a:xfrm>
          <a:custGeom>
            <a:avLst/>
            <a:gdLst/>
            <a:ahLst/>
            <a:cxnLst/>
            <a:rect l="l" t="t" r="r" b="b"/>
            <a:pathLst>
              <a:path w="74" h="70" extrusionOk="0">
                <a:moveTo>
                  <a:pt x="10" y="70"/>
                </a:moveTo>
                <a:lnTo>
                  <a:pt x="10" y="66"/>
                </a:lnTo>
                <a:lnTo>
                  <a:pt x="10" y="64"/>
                </a:lnTo>
                <a:lnTo>
                  <a:pt x="7" y="63"/>
                </a:lnTo>
                <a:lnTo>
                  <a:pt x="7" y="61"/>
                </a:lnTo>
                <a:lnTo>
                  <a:pt x="7" y="58"/>
                </a:lnTo>
                <a:lnTo>
                  <a:pt x="8" y="56"/>
                </a:lnTo>
                <a:lnTo>
                  <a:pt x="10" y="55"/>
                </a:lnTo>
                <a:lnTo>
                  <a:pt x="10" y="53"/>
                </a:lnTo>
                <a:lnTo>
                  <a:pt x="4" y="27"/>
                </a:lnTo>
                <a:lnTo>
                  <a:pt x="0" y="13"/>
                </a:lnTo>
                <a:lnTo>
                  <a:pt x="24" y="6"/>
                </a:lnTo>
                <a:lnTo>
                  <a:pt x="43" y="0"/>
                </a:lnTo>
                <a:lnTo>
                  <a:pt x="52" y="12"/>
                </a:lnTo>
                <a:lnTo>
                  <a:pt x="55" y="10"/>
                </a:lnTo>
                <a:lnTo>
                  <a:pt x="60" y="16"/>
                </a:lnTo>
                <a:lnTo>
                  <a:pt x="62" y="19"/>
                </a:lnTo>
                <a:lnTo>
                  <a:pt x="65" y="23"/>
                </a:lnTo>
                <a:lnTo>
                  <a:pt x="69" y="24"/>
                </a:lnTo>
                <a:lnTo>
                  <a:pt x="74" y="23"/>
                </a:lnTo>
                <a:lnTo>
                  <a:pt x="67" y="30"/>
                </a:lnTo>
                <a:lnTo>
                  <a:pt x="66" y="32"/>
                </a:lnTo>
                <a:lnTo>
                  <a:pt x="63" y="32"/>
                </a:lnTo>
                <a:lnTo>
                  <a:pt x="61" y="33"/>
                </a:lnTo>
                <a:lnTo>
                  <a:pt x="62" y="36"/>
                </a:lnTo>
                <a:lnTo>
                  <a:pt x="62" y="37"/>
                </a:lnTo>
                <a:lnTo>
                  <a:pt x="63" y="41"/>
                </a:lnTo>
                <a:lnTo>
                  <a:pt x="61" y="41"/>
                </a:lnTo>
                <a:lnTo>
                  <a:pt x="58" y="42"/>
                </a:lnTo>
                <a:lnTo>
                  <a:pt x="44" y="51"/>
                </a:lnTo>
                <a:lnTo>
                  <a:pt x="30" y="61"/>
                </a:lnTo>
                <a:lnTo>
                  <a:pt x="24" y="63"/>
                </a:lnTo>
                <a:lnTo>
                  <a:pt x="20" y="66"/>
                </a:lnTo>
                <a:lnTo>
                  <a:pt x="16" y="69"/>
                </a:lnTo>
                <a:lnTo>
                  <a:pt x="12" y="70"/>
                </a:lnTo>
                <a:lnTo>
                  <a:pt x="10" y="7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1" name="Google Shape;961;p24"/>
          <p:cNvSpPr/>
          <p:nvPr/>
        </p:nvSpPr>
        <p:spPr>
          <a:xfrm>
            <a:off x="6856413" y="2333625"/>
            <a:ext cx="220662" cy="195263"/>
          </a:xfrm>
          <a:custGeom>
            <a:avLst/>
            <a:gdLst/>
            <a:ahLst/>
            <a:cxnLst/>
            <a:rect l="l" t="t" r="r" b="b"/>
            <a:pathLst>
              <a:path w="139" h="123" extrusionOk="0">
                <a:moveTo>
                  <a:pt x="14" y="123"/>
                </a:moveTo>
                <a:lnTo>
                  <a:pt x="8" y="114"/>
                </a:lnTo>
                <a:lnTo>
                  <a:pt x="22" y="104"/>
                </a:lnTo>
                <a:lnTo>
                  <a:pt x="15" y="98"/>
                </a:lnTo>
                <a:lnTo>
                  <a:pt x="0" y="31"/>
                </a:lnTo>
                <a:lnTo>
                  <a:pt x="6" y="34"/>
                </a:lnTo>
                <a:lnTo>
                  <a:pt x="49" y="23"/>
                </a:lnTo>
                <a:lnTo>
                  <a:pt x="51" y="28"/>
                </a:lnTo>
                <a:lnTo>
                  <a:pt x="57" y="28"/>
                </a:lnTo>
                <a:lnTo>
                  <a:pt x="58" y="24"/>
                </a:lnTo>
                <a:lnTo>
                  <a:pt x="59" y="21"/>
                </a:lnTo>
                <a:lnTo>
                  <a:pt x="62" y="19"/>
                </a:lnTo>
                <a:lnTo>
                  <a:pt x="69" y="16"/>
                </a:lnTo>
                <a:lnTo>
                  <a:pt x="127" y="0"/>
                </a:lnTo>
                <a:lnTo>
                  <a:pt x="139" y="42"/>
                </a:lnTo>
                <a:lnTo>
                  <a:pt x="138" y="44"/>
                </a:lnTo>
                <a:lnTo>
                  <a:pt x="138" y="45"/>
                </a:lnTo>
                <a:lnTo>
                  <a:pt x="136" y="46"/>
                </a:lnTo>
                <a:lnTo>
                  <a:pt x="134" y="50"/>
                </a:lnTo>
                <a:lnTo>
                  <a:pt x="134" y="51"/>
                </a:lnTo>
                <a:lnTo>
                  <a:pt x="136" y="53"/>
                </a:lnTo>
                <a:lnTo>
                  <a:pt x="138" y="54"/>
                </a:lnTo>
                <a:lnTo>
                  <a:pt x="139" y="56"/>
                </a:lnTo>
                <a:lnTo>
                  <a:pt x="138" y="60"/>
                </a:lnTo>
                <a:lnTo>
                  <a:pt x="133" y="63"/>
                </a:lnTo>
                <a:lnTo>
                  <a:pt x="133" y="61"/>
                </a:lnTo>
                <a:lnTo>
                  <a:pt x="132" y="60"/>
                </a:lnTo>
                <a:lnTo>
                  <a:pt x="128" y="62"/>
                </a:lnTo>
                <a:lnTo>
                  <a:pt x="127" y="64"/>
                </a:lnTo>
                <a:lnTo>
                  <a:pt x="124" y="67"/>
                </a:lnTo>
                <a:lnTo>
                  <a:pt x="121" y="67"/>
                </a:lnTo>
                <a:lnTo>
                  <a:pt x="118" y="67"/>
                </a:lnTo>
                <a:lnTo>
                  <a:pt x="116" y="68"/>
                </a:lnTo>
                <a:lnTo>
                  <a:pt x="112" y="68"/>
                </a:lnTo>
                <a:lnTo>
                  <a:pt x="108" y="71"/>
                </a:lnTo>
                <a:lnTo>
                  <a:pt x="104" y="75"/>
                </a:lnTo>
                <a:lnTo>
                  <a:pt x="101" y="76"/>
                </a:lnTo>
                <a:lnTo>
                  <a:pt x="96" y="79"/>
                </a:lnTo>
                <a:lnTo>
                  <a:pt x="93" y="82"/>
                </a:lnTo>
                <a:lnTo>
                  <a:pt x="89" y="84"/>
                </a:lnTo>
                <a:lnTo>
                  <a:pt x="87" y="85"/>
                </a:lnTo>
                <a:lnTo>
                  <a:pt x="83" y="85"/>
                </a:lnTo>
                <a:lnTo>
                  <a:pt x="77" y="85"/>
                </a:lnTo>
                <a:lnTo>
                  <a:pt x="73" y="87"/>
                </a:lnTo>
                <a:lnTo>
                  <a:pt x="71" y="90"/>
                </a:lnTo>
                <a:lnTo>
                  <a:pt x="66" y="91"/>
                </a:lnTo>
                <a:lnTo>
                  <a:pt x="59" y="94"/>
                </a:lnTo>
                <a:lnTo>
                  <a:pt x="54" y="99"/>
                </a:lnTo>
                <a:lnTo>
                  <a:pt x="48" y="102"/>
                </a:lnTo>
                <a:lnTo>
                  <a:pt x="47" y="104"/>
                </a:lnTo>
                <a:lnTo>
                  <a:pt x="45" y="104"/>
                </a:lnTo>
                <a:lnTo>
                  <a:pt x="42" y="103"/>
                </a:lnTo>
                <a:lnTo>
                  <a:pt x="38" y="106"/>
                </a:lnTo>
                <a:lnTo>
                  <a:pt x="37" y="108"/>
                </a:lnTo>
                <a:lnTo>
                  <a:pt x="36" y="108"/>
                </a:lnTo>
                <a:lnTo>
                  <a:pt x="33" y="108"/>
                </a:lnTo>
                <a:lnTo>
                  <a:pt x="30" y="112"/>
                </a:lnTo>
                <a:lnTo>
                  <a:pt x="26" y="113"/>
                </a:lnTo>
                <a:lnTo>
                  <a:pt x="24" y="116"/>
                </a:lnTo>
                <a:lnTo>
                  <a:pt x="21" y="119"/>
                </a:lnTo>
                <a:lnTo>
                  <a:pt x="18" y="120"/>
                </a:lnTo>
                <a:lnTo>
                  <a:pt x="15" y="122"/>
                </a:lnTo>
                <a:lnTo>
                  <a:pt x="14" y="123"/>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2" name="Google Shape;962;p24"/>
          <p:cNvSpPr/>
          <p:nvPr/>
        </p:nvSpPr>
        <p:spPr>
          <a:xfrm>
            <a:off x="6165850" y="1908175"/>
            <a:ext cx="725488" cy="682625"/>
          </a:xfrm>
          <a:custGeom>
            <a:avLst/>
            <a:gdLst/>
            <a:ahLst/>
            <a:cxnLst/>
            <a:rect l="l" t="t" r="r" b="b"/>
            <a:pathLst>
              <a:path w="457" h="430" extrusionOk="0">
                <a:moveTo>
                  <a:pt x="0" y="372"/>
                </a:moveTo>
                <a:lnTo>
                  <a:pt x="12" y="360"/>
                </a:lnTo>
                <a:lnTo>
                  <a:pt x="35" y="339"/>
                </a:lnTo>
                <a:lnTo>
                  <a:pt x="49" y="324"/>
                </a:lnTo>
                <a:lnTo>
                  <a:pt x="54" y="318"/>
                </a:lnTo>
                <a:lnTo>
                  <a:pt x="55" y="302"/>
                </a:lnTo>
                <a:lnTo>
                  <a:pt x="52" y="273"/>
                </a:lnTo>
                <a:lnTo>
                  <a:pt x="46" y="260"/>
                </a:lnTo>
                <a:lnTo>
                  <a:pt x="43" y="250"/>
                </a:lnTo>
                <a:lnTo>
                  <a:pt x="43" y="244"/>
                </a:lnTo>
                <a:lnTo>
                  <a:pt x="53" y="236"/>
                </a:lnTo>
                <a:lnTo>
                  <a:pt x="77" y="226"/>
                </a:lnTo>
                <a:lnTo>
                  <a:pt x="104" y="221"/>
                </a:lnTo>
                <a:lnTo>
                  <a:pt x="132" y="219"/>
                </a:lnTo>
                <a:lnTo>
                  <a:pt x="139" y="221"/>
                </a:lnTo>
                <a:lnTo>
                  <a:pt x="144" y="225"/>
                </a:lnTo>
                <a:lnTo>
                  <a:pt x="150" y="226"/>
                </a:lnTo>
                <a:lnTo>
                  <a:pt x="175" y="217"/>
                </a:lnTo>
                <a:lnTo>
                  <a:pt x="187" y="212"/>
                </a:lnTo>
                <a:lnTo>
                  <a:pt x="193" y="217"/>
                </a:lnTo>
                <a:lnTo>
                  <a:pt x="198" y="214"/>
                </a:lnTo>
                <a:lnTo>
                  <a:pt x="197" y="210"/>
                </a:lnTo>
                <a:lnTo>
                  <a:pt x="205" y="200"/>
                </a:lnTo>
                <a:lnTo>
                  <a:pt x="209" y="190"/>
                </a:lnTo>
                <a:lnTo>
                  <a:pt x="214" y="189"/>
                </a:lnTo>
                <a:lnTo>
                  <a:pt x="220" y="191"/>
                </a:lnTo>
                <a:lnTo>
                  <a:pt x="225" y="189"/>
                </a:lnTo>
                <a:lnTo>
                  <a:pt x="230" y="180"/>
                </a:lnTo>
                <a:lnTo>
                  <a:pt x="227" y="150"/>
                </a:lnTo>
                <a:lnTo>
                  <a:pt x="223" y="141"/>
                </a:lnTo>
                <a:lnTo>
                  <a:pt x="220" y="138"/>
                </a:lnTo>
                <a:lnTo>
                  <a:pt x="214" y="134"/>
                </a:lnTo>
                <a:lnTo>
                  <a:pt x="223" y="129"/>
                </a:lnTo>
                <a:lnTo>
                  <a:pt x="228" y="129"/>
                </a:lnTo>
                <a:lnTo>
                  <a:pt x="228" y="122"/>
                </a:lnTo>
                <a:lnTo>
                  <a:pt x="223" y="119"/>
                </a:lnTo>
                <a:lnTo>
                  <a:pt x="222" y="118"/>
                </a:lnTo>
                <a:lnTo>
                  <a:pt x="220" y="116"/>
                </a:lnTo>
                <a:lnTo>
                  <a:pt x="216" y="117"/>
                </a:lnTo>
                <a:lnTo>
                  <a:pt x="214" y="117"/>
                </a:lnTo>
                <a:lnTo>
                  <a:pt x="212" y="109"/>
                </a:lnTo>
                <a:lnTo>
                  <a:pt x="222" y="96"/>
                </a:lnTo>
                <a:lnTo>
                  <a:pt x="226" y="85"/>
                </a:lnTo>
                <a:lnTo>
                  <a:pt x="234" y="75"/>
                </a:lnTo>
                <a:lnTo>
                  <a:pt x="241" y="66"/>
                </a:lnTo>
                <a:lnTo>
                  <a:pt x="244" y="55"/>
                </a:lnTo>
                <a:lnTo>
                  <a:pt x="255" y="43"/>
                </a:lnTo>
                <a:lnTo>
                  <a:pt x="271" y="30"/>
                </a:lnTo>
                <a:lnTo>
                  <a:pt x="290" y="23"/>
                </a:lnTo>
                <a:lnTo>
                  <a:pt x="315" y="15"/>
                </a:lnTo>
                <a:lnTo>
                  <a:pt x="329" y="13"/>
                </a:lnTo>
                <a:lnTo>
                  <a:pt x="338" y="9"/>
                </a:lnTo>
                <a:lnTo>
                  <a:pt x="349" y="4"/>
                </a:lnTo>
                <a:lnTo>
                  <a:pt x="366" y="0"/>
                </a:lnTo>
                <a:lnTo>
                  <a:pt x="369" y="10"/>
                </a:lnTo>
                <a:lnTo>
                  <a:pt x="367" y="11"/>
                </a:lnTo>
                <a:lnTo>
                  <a:pt x="364" y="11"/>
                </a:lnTo>
                <a:lnTo>
                  <a:pt x="363" y="15"/>
                </a:lnTo>
                <a:lnTo>
                  <a:pt x="363" y="22"/>
                </a:lnTo>
                <a:lnTo>
                  <a:pt x="364" y="34"/>
                </a:lnTo>
                <a:lnTo>
                  <a:pt x="368" y="43"/>
                </a:lnTo>
                <a:lnTo>
                  <a:pt x="368" y="46"/>
                </a:lnTo>
                <a:lnTo>
                  <a:pt x="369" y="46"/>
                </a:lnTo>
                <a:lnTo>
                  <a:pt x="372" y="43"/>
                </a:lnTo>
                <a:lnTo>
                  <a:pt x="373" y="42"/>
                </a:lnTo>
                <a:lnTo>
                  <a:pt x="374" y="43"/>
                </a:lnTo>
                <a:lnTo>
                  <a:pt x="374" y="47"/>
                </a:lnTo>
                <a:lnTo>
                  <a:pt x="377" y="56"/>
                </a:lnTo>
                <a:lnTo>
                  <a:pt x="379" y="59"/>
                </a:lnTo>
                <a:lnTo>
                  <a:pt x="379" y="62"/>
                </a:lnTo>
                <a:lnTo>
                  <a:pt x="378" y="64"/>
                </a:lnTo>
                <a:lnTo>
                  <a:pt x="374" y="67"/>
                </a:lnTo>
                <a:lnTo>
                  <a:pt x="373" y="67"/>
                </a:lnTo>
                <a:lnTo>
                  <a:pt x="373" y="70"/>
                </a:lnTo>
                <a:lnTo>
                  <a:pt x="374" y="76"/>
                </a:lnTo>
                <a:lnTo>
                  <a:pt x="377" y="80"/>
                </a:lnTo>
                <a:lnTo>
                  <a:pt x="378" y="82"/>
                </a:lnTo>
                <a:lnTo>
                  <a:pt x="377" y="87"/>
                </a:lnTo>
                <a:lnTo>
                  <a:pt x="376" y="92"/>
                </a:lnTo>
                <a:lnTo>
                  <a:pt x="375" y="94"/>
                </a:lnTo>
                <a:lnTo>
                  <a:pt x="377" y="116"/>
                </a:lnTo>
                <a:lnTo>
                  <a:pt x="381" y="127"/>
                </a:lnTo>
                <a:lnTo>
                  <a:pt x="381" y="134"/>
                </a:lnTo>
                <a:lnTo>
                  <a:pt x="382" y="137"/>
                </a:lnTo>
                <a:lnTo>
                  <a:pt x="378" y="140"/>
                </a:lnTo>
                <a:lnTo>
                  <a:pt x="383" y="150"/>
                </a:lnTo>
                <a:lnTo>
                  <a:pt x="386" y="158"/>
                </a:lnTo>
                <a:lnTo>
                  <a:pt x="389" y="163"/>
                </a:lnTo>
                <a:lnTo>
                  <a:pt x="389" y="165"/>
                </a:lnTo>
                <a:lnTo>
                  <a:pt x="385" y="168"/>
                </a:lnTo>
                <a:lnTo>
                  <a:pt x="384" y="171"/>
                </a:lnTo>
                <a:lnTo>
                  <a:pt x="384" y="174"/>
                </a:lnTo>
                <a:lnTo>
                  <a:pt x="384" y="177"/>
                </a:lnTo>
                <a:lnTo>
                  <a:pt x="385" y="180"/>
                </a:lnTo>
                <a:lnTo>
                  <a:pt x="389" y="181"/>
                </a:lnTo>
                <a:lnTo>
                  <a:pt x="390" y="181"/>
                </a:lnTo>
                <a:lnTo>
                  <a:pt x="392" y="179"/>
                </a:lnTo>
                <a:lnTo>
                  <a:pt x="393" y="175"/>
                </a:lnTo>
                <a:lnTo>
                  <a:pt x="394" y="175"/>
                </a:lnTo>
                <a:lnTo>
                  <a:pt x="397" y="176"/>
                </a:lnTo>
                <a:lnTo>
                  <a:pt x="402" y="179"/>
                </a:lnTo>
                <a:lnTo>
                  <a:pt x="407" y="183"/>
                </a:lnTo>
                <a:lnTo>
                  <a:pt x="423" y="247"/>
                </a:lnTo>
                <a:lnTo>
                  <a:pt x="450" y="366"/>
                </a:lnTo>
                <a:lnTo>
                  <a:pt x="457" y="372"/>
                </a:lnTo>
                <a:lnTo>
                  <a:pt x="443" y="382"/>
                </a:lnTo>
                <a:lnTo>
                  <a:pt x="449" y="389"/>
                </a:lnTo>
                <a:lnTo>
                  <a:pt x="447" y="397"/>
                </a:lnTo>
                <a:lnTo>
                  <a:pt x="447" y="405"/>
                </a:lnTo>
                <a:lnTo>
                  <a:pt x="450" y="411"/>
                </a:lnTo>
                <a:lnTo>
                  <a:pt x="448" y="413"/>
                </a:lnTo>
                <a:lnTo>
                  <a:pt x="447" y="418"/>
                </a:lnTo>
                <a:lnTo>
                  <a:pt x="447" y="421"/>
                </a:lnTo>
                <a:lnTo>
                  <a:pt x="447" y="430"/>
                </a:lnTo>
                <a:lnTo>
                  <a:pt x="439" y="427"/>
                </a:lnTo>
                <a:lnTo>
                  <a:pt x="438" y="422"/>
                </a:lnTo>
                <a:lnTo>
                  <a:pt x="433" y="421"/>
                </a:lnTo>
                <a:lnTo>
                  <a:pt x="431" y="421"/>
                </a:lnTo>
                <a:lnTo>
                  <a:pt x="374" y="409"/>
                </a:lnTo>
                <a:lnTo>
                  <a:pt x="369" y="403"/>
                </a:lnTo>
                <a:lnTo>
                  <a:pt x="357" y="399"/>
                </a:lnTo>
                <a:lnTo>
                  <a:pt x="350" y="393"/>
                </a:lnTo>
                <a:lnTo>
                  <a:pt x="349" y="386"/>
                </a:lnTo>
                <a:lnTo>
                  <a:pt x="347" y="380"/>
                </a:lnTo>
                <a:lnTo>
                  <a:pt x="341" y="377"/>
                </a:lnTo>
                <a:lnTo>
                  <a:pt x="338" y="370"/>
                </a:lnTo>
                <a:lnTo>
                  <a:pt x="337" y="362"/>
                </a:lnTo>
                <a:lnTo>
                  <a:pt x="328" y="354"/>
                </a:lnTo>
                <a:lnTo>
                  <a:pt x="322" y="348"/>
                </a:lnTo>
                <a:lnTo>
                  <a:pt x="315" y="344"/>
                </a:lnTo>
                <a:lnTo>
                  <a:pt x="311" y="341"/>
                </a:lnTo>
                <a:lnTo>
                  <a:pt x="6" y="391"/>
                </a:lnTo>
                <a:lnTo>
                  <a:pt x="0" y="372"/>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3" name="Google Shape;963;p24"/>
          <p:cNvSpPr/>
          <p:nvPr/>
        </p:nvSpPr>
        <p:spPr>
          <a:xfrm>
            <a:off x="6884988" y="2457450"/>
            <a:ext cx="220662" cy="130175"/>
          </a:xfrm>
          <a:custGeom>
            <a:avLst/>
            <a:gdLst/>
            <a:ahLst/>
            <a:cxnLst/>
            <a:rect l="l" t="t" r="r" b="b"/>
            <a:pathLst>
              <a:path w="139" h="82" extrusionOk="0">
                <a:moveTo>
                  <a:pt x="0" y="73"/>
                </a:moveTo>
                <a:lnTo>
                  <a:pt x="2" y="67"/>
                </a:lnTo>
                <a:lnTo>
                  <a:pt x="6" y="63"/>
                </a:lnTo>
                <a:lnTo>
                  <a:pt x="10" y="61"/>
                </a:lnTo>
                <a:lnTo>
                  <a:pt x="16" y="58"/>
                </a:lnTo>
                <a:lnTo>
                  <a:pt x="21" y="53"/>
                </a:lnTo>
                <a:lnTo>
                  <a:pt x="27" y="48"/>
                </a:lnTo>
                <a:lnTo>
                  <a:pt x="31" y="42"/>
                </a:lnTo>
                <a:lnTo>
                  <a:pt x="35" y="38"/>
                </a:lnTo>
                <a:lnTo>
                  <a:pt x="43" y="38"/>
                </a:lnTo>
                <a:lnTo>
                  <a:pt x="50" y="32"/>
                </a:lnTo>
                <a:lnTo>
                  <a:pt x="60" y="27"/>
                </a:lnTo>
                <a:lnTo>
                  <a:pt x="73" y="27"/>
                </a:lnTo>
                <a:lnTo>
                  <a:pt x="80" y="26"/>
                </a:lnTo>
                <a:lnTo>
                  <a:pt x="90" y="21"/>
                </a:lnTo>
                <a:lnTo>
                  <a:pt x="104" y="10"/>
                </a:lnTo>
                <a:lnTo>
                  <a:pt x="115" y="0"/>
                </a:lnTo>
                <a:lnTo>
                  <a:pt x="120" y="2"/>
                </a:lnTo>
                <a:lnTo>
                  <a:pt x="110" y="17"/>
                </a:lnTo>
                <a:lnTo>
                  <a:pt x="96" y="23"/>
                </a:lnTo>
                <a:lnTo>
                  <a:pt x="99" y="27"/>
                </a:lnTo>
                <a:lnTo>
                  <a:pt x="114" y="21"/>
                </a:lnTo>
                <a:lnTo>
                  <a:pt x="125" y="11"/>
                </a:lnTo>
                <a:lnTo>
                  <a:pt x="139" y="8"/>
                </a:lnTo>
                <a:lnTo>
                  <a:pt x="125" y="19"/>
                </a:lnTo>
                <a:lnTo>
                  <a:pt x="108" y="33"/>
                </a:lnTo>
                <a:lnTo>
                  <a:pt x="86" y="48"/>
                </a:lnTo>
                <a:lnTo>
                  <a:pt x="77" y="55"/>
                </a:lnTo>
                <a:lnTo>
                  <a:pt x="53" y="67"/>
                </a:lnTo>
                <a:lnTo>
                  <a:pt x="39" y="75"/>
                </a:lnTo>
                <a:lnTo>
                  <a:pt x="36" y="78"/>
                </a:lnTo>
                <a:lnTo>
                  <a:pt x="33" y="78"/>
                </a:lnTo>
                <a:lnTo>
                  <a:pt x="35" y="73"/>
                </a:lnTo>
                <a:lnTo>
                  <a:pt x="39" y="68"/>
                </a:lnTo>
                <a:lnTo>
                  <a:pt x="31" y="68"/>
                </a:lnTo>
                <a:lnTo>
                  <a:pt x="26" y="73"/>
                </a:lnTo>
                <a:lnTo>
                  <a:pt x="25" y="75"/>
                </a:lnTo>
                <a:lnTo>
                  <a:pt x="19" y="81"/>
                </a:lnTo>
                <a:lnTo>
                  <a:pt x="16" y="82"/>
                </a:lnTo>
                <a:lnTo>
                  <a:pt x="6" y="81"/>
                </a:lnTo>
                <a:lnTo>
                  <a:pt x="4" y="76"/>
                </a:lnTo>
                <a:lnTo>
                  <a:pt x="2" y="76"/>
                </a:lnTo>
                <a:lnTo>
                  <a:pt x="0" y="73"/>
                </a:lnTo>
                <a:close/>
              </a:path>
            </a:pathLst>
          </a:custGeom>
          <a:solidFill>
            <a:srgbClr val="DDDDD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4" name="Google Shape;964;p24"/>
          <p:cNvSpPr/>
          <p:nvPr/>
        </p:nvSpPr>
        <p:spPr>
          <a:xfrm>
            <a:off x="6094413" y="2449513"/>
            <a:ext cx="704850" cy="452437"/>
          </a:xfrm>
          <a:custGeom>
            <a:avLst/>
            <a:gdLst/>
            <a:ahLst/>
            <a:cxnLst/>
            <a:rect l="l" t="t" r="r" b="b"/>
            <a:pathLst>
              <a:path w="444" h="285" extrusionOk="0">
                <a:moveTo>
                  <a:pt x="0" y="52"/>
                </a:moveTo>
                <a:lnTo>
                  <a:pt x="8" y="50"/>
                </a:lnTo>
                <a:lnTo>
                  <a:pt x="18" y="47"/>
                </a:lnTo>
                <a:lnTo>
                  <a:pt x="30" y="41"/>
                </a:lnTo>
                <a:lnTo>
                  <a:pt x="37" y="40"/>
                </a:lnTo>
                <a:lnTo>
                  <a:pt x="43" y="34"/>
                </a:lnTo>
                <a:lnTo>
                  <a:pt x="46" y="30"/>
                </a:lnTo>
                <a:lnTo>
                  <a:pt x="52" y="50"/>
                </a:lnTo>
                <a:lnTo>
                  <a:pt x="356" y="0"/>
                </a:lnTo>
                <a:lnTo>
                  <a:pt x="362" y="3"/>
                </a:lnTo>
                <a:lnTo>
                  <a:pt x="373" y="12"/>
                </a:lnTo>
                <a:lnTo>
                  <a:pt x="380" y="18"/>
                </a:lnTo>
                <a:lnTo>
                  <a:pt x="381" y="21"/>
                </a:lnTo>
                <a:lnTo>
                  <a:pt x="383" y="27"/>
                </a:lnTo>
                <a:lnTo>
                  <a:pt x="385" y="31"/>
                </a:lnTo>
                <a:lnTo>
                  <a:pt x="387" y="35"/>
                </a:lnTo>
                <a:lnTo>
                  <a:pt x="389" y="36"/>
                </a:lnTo>
                <a:lnTo>
                  <a:pt x="392" y="38"/>
                </a:lnTo>
                <a:lnTo>
                  <a:pt x="393" y="41"/>
                </a:lnTo>
                <a:lnTo>
                  <a:pt x="395" y="43"/>
                </a:lnTo>
                <a:lnTo>
                  <a:pt x="395" y="48"/>
                </a:lnTo>
                <a:lnTo>
                  <a:pt x="395" y="51"/>
                </a:lnTo>
                <a:lnTo>
                  <a:pt x="397" y="52"/>
                </a:lnTo>
                <a:lnTo>
                  <a:pt x="401" y="55"/>
                </a:lnTo>
                <a:lnTo>
                  <a:pt x="405" y="59"/>
                </a:lnTo>
                <a:lnTo>
                  <a:pt x="411" y="60"/>
                </a:lnTo>
                <a:lnTo>
                  <a:pt x="414" y="62"/>
                </a:lnTo>
                <a:lnTo>
                  <a:pt x="415" y="62"/>
                </a:lnTo>
                <a:lnTo>
                  <a:pt x="417" y="65"/>
                </a:lnTo>
                <a:lnTo>
                  <a:pt x="418" y="68"/>
                </a:lnTo>
                <a:lnTo>
                  <a:pt x="419" y="71"/>
                </a:lnTo>
                <a:lnTo>
                  <a:pt x="418" y="85"/>
                </a:lnTo>
                <a:lnTo>
                  <a:pt x="417" y="89"/>
                </a:lnTo>
                <a:lnTo>
                  <a:pt x="414" y="97"/>
                </a:lnTo>
                <a:lnTo>
                  <a:pt x="410" y="105"/>
                </a:lnTo>
                <a:lnTo>
                  <a:pt x="413" y="106"/>
                </a:lnTo>
                <a:lnTo>
                  <a:pt x="417" y="110"/>
                </a:lnTo>
                <a:lnTo>
                  <a:pt x="417" y="119"/>
                </a:lnTo>
                <a:lnTo>
                  <a:pt x="417" y="126"/>
                </a:lnTo>
                <a:lnTo>
                  <a:pt x="419" y="129"/>
                </a:lnTo>
                <a:lnTo>
                  <a:pt x="424" y="129"/>
                </a:lnTo>
                <a:lnTo>
                  <a:pt x="431" y="138"/>
                </a:lnTo>
                <a:lnTo>
                  <a:pt x="444" y="150"/>
                </a:lnTo>
                <a:lnTo>
                  <a:pt x="441" y="159"/>
                </a:lnTo>
                <a:lnTo>
                  <a:pt x="435" y="163"/>
                </a:lnTo>
                <a:lnTo>
                  <a:pt x="425" y="174"/>
                </a:lnTo>
                <a:lnTo>
                  <a:pt x="422" y="183"/>
                </a:lnTo>
                <a:lnTo>
                  <a:pt x="418" y="185"/>
                </a:lnTo>
                <a:lnTo>
                  <a:pt x="414" y="186"/>
                </a:lnTo>
                <a:lnTo>
                  <a:pt x="414" y="192"/>
                </a:lnTo>
                <a:lnTo>
                  <a:pt x="410" y="196"/>
                </a:lnTo>
                <a:lnTo>
                  <a:pt x="406" y="198"/>
                </a:lnTo>
                <a:lnTo>
                  <a:pt x="402" y="198"/>
                </a:lnTo>
                <a:lnTo>
                  <a:pt x="398" y="201"/>
                </a:lnTo>
                <a:lnTo>
                  <a:pt x="395" y="205"/>
                </a:lnTo>
                <a:lnTo>
                  <a:pt x="392" y="210"/>
                </a:lnTo>
                <a:lnTo>
                  <a:pt x="391" y="211"/>
                </a:lnTo>
                <a:lnTo>
                  <a:pt x="42" y="285"/>
                </a:lnTo>
                <a:lnTo>
                  <a:pt x="0" y="52"/>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5" name="Google Shape;965;p24"/>
          <p:cNvSpPr/>
          <p:nvPr/>
        </p:nvSpPr>
        <p:spPr>
          <a:xfrm>
            <a:off x="6735763" y="2555875"/>
            <a:ext cx="198437" cy="363538"/>
          </a:xfrm>
          <a:custGeom>
            <a:avLst/>
            <a:gdLst/>
            <a:ahLst/>
            <a:cxnLst/>
            <a:rect l="l" t="t" r="r" b="b"/>
            <a:pathLst>
              <a:path w="125" h="229" extrusionOk="0">
                <a:moveTo>
                  <a:pt x="14" y="0"/>
                </a:moveTo>
                <a:lnTo>
                  <a:pt x="71" y="13"/>
                </a:lnTo>
                <a:lnTo>
                  <a:pt x="72" y="20"/>
                </a:lnTo>
                <a:lnTo>
                  <a:pt x="76" y="29"/>
                </a:lnTo>
                <a:lnTo>
                  <a:pt x="78" y="33"/>
                </a:lnTo>
                <a:lnTo>
                  <a:pt x="76" y="35"/>
                </a:lnTo>
                <a:lnTo>
                  <a:pt x="73" y="35"/>
                </a:lnTo>
                <a:lnTo>
                  <a:pt x="72" y="35"/>
                </a:lnTo>
                <a:lnTo>
                  <a:pt x="72" y="38"/>
                </a:lnTo>
                <a:lnTo>
                  <a:pt x="75" y="39"/>
                </a:lnTo>
                <a:lnTo>
                  <a:pt x="76" y="41"/>
                </a:lnTo>
                <a:lnTo>
                  <a:pt x="79" y="42"/>
                </a:lnTo>
                <a:lnTo>
                  <a:pt x="82" y="40"/>
                </a:lnTo>
                <a:lnTo>
                  <a:pt x="85" y="40"/>
                </a:lnTo>
                <a:lnTo>
                  <a:pt x="88" y="41"/>
                </a:lnTo>
                <a:lnTo>
                  <a:pt x="89" y="39"/>
                </a:lnTo>
                <a:lnTo>
                  <a:pt x="101" y="49"/>
                </a:lnTo>
                <a:lnTo>
                  <a:pt x="108" y="65"/>
                </a:lnTo>
                <a:lnTo>
                  <a:pt x="114" y="79"/>
                </a:lnTo>
                <a:lnTo>
                  <a:pt x="122" y="97"/>
                </a:lnTo>
                <a:lnTo>
                  <a:pt x="125" y="108"/>
                </a:lnTo>
                <a:lnTo>
                  <a:pt x="125" y="129"/>
                </a:lnTo>
                <a:lnTo>
                  <a:pt x="120" y="135"/>
                </a:lnTo>
                <a:lnTo>
                  <a:pt x="115" y="142"/>
                </a:lnTo>
                <a:lnTo>
                  <a:pt x="107" y="151"/>
                </a:lnTo>
                <a:lnTo>
                  <a:pt x="99" y="163"/>
                </a:lnTo>
                <a:lnTo>
                  <a:pt x="85" y="184"/>
                </a:lnTo>
                <a:lnTo>
                  <a:pt x="80" y="188"/>
                </a:lnTo>
                <a:lnTo>
                  <a:pt x="69" y="196"/>
                </a:lnTo>
                <a:lnTo>
                  <a:pt x="64" y="204"/>
                </a:lnTo>
                <a:lnTo>
                  <a:pt x="57" y="214"/>
                </a:lnTo>
                <a:lnTo>
                  <a:pt x="56" y="224"/>
                </a:lnTo>
                <a:lnTo>
                  <a:pt x="56" y="227"/>
                </a:lnTo>
                <a:lnTo>
                  <a:pt x="54" y="229"/>
                </a:lnTo>
                <a:lnTo>
                  <a:pt x="50" y="227"/>
                </a:lnTo>
                <a:lnTo>
                  <a:pt x="49" y="223"/>
                </a:lnTo>
                <a:lnTo>
                  <a:pt x="48" y="219"/>
                </a:lnTo>
                <a:lnTo>
                  <a:pt x="48" y="213"/>
                </a:lnTo>
                <a:lnTo>
                  <a:pt x="49" y="208"/>
                </a:lnTo>
                <a:lnTo>
                  <a:pt x="49" y="202"/>
                </a:lnTo>
                <a:lnTo>
                  <a:pt x="47" y="200"/>
                </a:lnTo>
                <a:lnTo>
                  <a:pt x="42" y="197"/>
                </a:lnTo>
                <a:lnTo>
                  <a:pt x="38" y="196"/>
                </a:lnTo>
                <a:lnTo>
                  <a:pt x="34" y="194"/>
                </a:lnTo>
                <a:lnTo>
                  <a:pt x="23" y="181"/>
                </a:lnTo>
                <a:lnTo>
                  <a:pt x="14" y="166"/>
                </a:lnTo>
                <a:lnTo>
                  <a:pt x="14" y="162"/>
                </a:lnTo>
                <a:lnTo>
                  <a:pt x="10" y="157"/>
                </a:lnTo>
                <a:lnTo>
                  <a:pt x="7" y="153"/>
                </a:lnTo>
                <a:lnTo>
                  <a:pt x="3" y="148"/>
                </a:lnTo>
                <a:lnTo>
                  <a:pt x="3" y="143"/>
                </a:lnTo>
                <a:lnTo>
                  <a:pt x="3" y="142"/>
                </a:lnTo>
                <a:lnTo>
                  <a:pt x="0" y="141"/>
                </a:lnTo>
                <a:lnTo>
                  <a:pt x="0" y="139"/>
                </a:lnTo>
                <a:lnTo>
                  <a:pt x="0" y="135"/>
                </a:lnTo>
                <a:lnTo>
                  <a:pt x="0" y="132"/>
                </a:lnTo>
                <a:lnTo>
                  <a:pt x="9" y="129"/>
                </a:lnTo>
                <a:lnTo>
                  <a:pt x="10" y="127"/>
                </a:lnTo>
                <a:lnTo>
                  <a:pt x="10" y="126"/>
                </a:lnTo>
                <a:lnTo>
                  <a:pt x="10" y="121"/>
                </a:lnTo>
                <a:lnTo>
                  <a:pt x="10" y="119"/>
                </a:lnTo>
                <a:lnTo>
                  <a:pt x="14" y="118"/>
                </a:lnTo>
                <a:lnTo>
                  <a:pt x="17" y="116"/>
                </a:lnTo>
                <a:lnTo>
                  <a:pt x="18" y="115"/>
                </a:lnTo>
                <a:lnTo>
                  <a:pt x="20" y="110"/>
                </a:lnTo>
                <a:lnTo>
                  <a:pt x="28" y="98"/>
                </a:lnTo>
                <a:lnTo>
                  <a:pt x="32" y="96"/>
                </a:lnTo>
                <a:lnTo>
                  <a:pt x="35" y="93"/>
                </a:lnTo>
                <a:lnTo>
                  <a:pt x="36" y="93"/>
                </a:lnTo>
                <a:lnTo>
                  <a:pt x="38" y="90"/>
                </a:lnTo>
                <a:lnTo>
                  <a:pt x="40" y="84"/>
                </a:lnTo>
                <a:lnTo>
                  <a:pt x="32" y="76"/>
                </a:lnTo>
                <a:lnTo>
                  <a:pt x="26" y="71"/>
                </a:lnTo>
                <a:lnTo>
                  <a:pt x="23" y="66"/>
                </a:lnTo>
                <a:lnTo>
                  <a:pt x="20" y="63"/>
                </a:lnTo>
                <a:lnTo>
                  <a:pt x="18" y="63"/>
                </a:lnTo>
                <a:lnTo>
                  <a:pt x="15" y="63"/>
                </a:lnTo>
                <a:lnTo>
                  <a:pt x="13" y="63"/>
                </a:lnTo>
                <a:lnTo>
                  <a:pt x="13" y="59"/>
                </a:lnTo>
                <a:lnTo>
                  <a:pt x="13" y="53"/>
                </a:lnTo>
                <a:lnTo>
                  <a:pt x="13" y="45"/>
                </a:lnTo>
                <a:lnTo>
                  <a:pt x="11" y="44"/>
                </a:lnTo>
                <a:lnTo>
                  <a:pt x="10" y="41"/>
                </a:lnTo>
                <a:lnTo>
                  <a:pt x="7" y="39"/>
                </a:lnTo>
                <a:lnTo>
                  <a:pt x="6" y="39"/>
                </a:lnTo>
                <a:lnTo>
                  <a:pt x="5" y="39"/>
                </a:lnTo>
                <a:lnTo>
                  <a:pt x="11" y="26"/>
                </a:lnTo>
                <a:lnTo>
                  <a:pt x="13" y="20"/>
                </a:lnTo>
                <a:lnTo>
                  <a:pt x="14" y="10"/>
                </a:lnTo>
                <a:lnTo>
                  <a:pt x="15" y="7"/>
                </a:lnTo>
                <a:lnTo>
                  <a:pt x="15" y="6"/>
                </a:lnTo>
                <a:lnTo>
                  <a:pt x="14" y="2"/>
                </a:lnTo>
                <a:lnTo>
                  <a:pt x="14"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6" name="Google Shape;966;p24"/>
          <p:cNvSpPr/>
          <p:nvPr/>
        </p:nvSpPr>
        <p:spPr>
          <a:xfrm>
            <a:off x="6715125" y="2763838"/>
            <a:ext cx="107950" cy="200025"/>
          </a:xfrm>
          <a:custGeom>
            <a:avLst/>
            <a:gdLst/>
            <a:ahLst/>
            <a:cxnLst/>
            <a:rect l="l" t="t" r="r" b="b"/>
            <a:pathLst>
              <a:path w="68" h="126" extrusionOk="0">
                <a:moveTo>
                  <a:pt x="13" y="0"/>
                </a:moveTo>
                <a:lnTo>
                  <a:pt x="9" y="1"/>
                </a:lnTo>
                <a:lnTo>
                  <a:pt x="5" y="5"/>
                </a:lnTo>
                <a:lnTo>
                  <a:pt x="0" y="13"/>
                </a:lnTo>
                <a:lnTo>
                  <a:pt x="23" y="126"/>
                </a:lnTo>
                <a:lnTo>
                  <a:pt x="68" y="122"/>
                </a:lnTo>
                <a:lnTo>
                  <a:pt x="66" y="108"/>
                </a:lnTo>
                <a:lnTo>
                  <a:pt x="61" y="103"/>
                </a:lnTo>
                <a:lnTo>
                  <a:pt x="58" y="100"/>
                </a:lnTo>
                <a:lnTo>
                  <a:pt x="50" y="92"/>
                </a:lnTo>
                <a:lnTo>
                  <a:pt x="47" y="86"/>
                </a:lnTo>
                <a:lnTo>
                  <a:pt x="44" y="80"/>
                </a:lnTo>
                <a:lnTo>
                  <a:pt x="37" y="68"/>
                </a:lnTo>
                <a:lnTo>
                  <a:pt x="31" y="61"/>
                </a:lnTo>
                <a:lnTo>
                  <a:pt x="30" y="46"/>
                </a:lnTo>
                <a:lnTo>
                  <a:pt x="23" y="37"/>
                </a:lnTo>
                <a:lnTo>
                  <a:pt x="21" y="31"/>
                </a:lnTo>
                <a:lnTo>
                  <a:pt x="16" y="23"/>
                </a:lnTo>
                <a:lnTo>
                  <a:pt x="16" y="18"/>
                </a:lnTo>
                <a:lnTo>
                  <a:pt x="16" y="17"/>
                </a:lnTo>
                <a:lnTo>
                  <a:pt x="16" y="12"/>
                </a:lnTo>
                <a:lnTo>
                  <a:pt x="16" y="11"/>
                </a:lnTo>
                <a:lnTo>
                  <a:pt x="13" y="10"/>
                </a:lnTo>
                <a:lnTo>
                  <a:pt x="13" y="7"/>
                </a:lnTo>
                <a:lnTo>
                  <a:pt x="13" y="1"/>
                </a:lnTo>
                <a:lnTo>
                  <a:pt x="13"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7" name="Google Shape;967;p24"/>
          <p:cNvSpPr/>
          <p:nvPr/>
        </p:nvSpPr>
        <p:spPr>
          <a:xfrm>
            <a:off x="6284913" y="2782888"/>
            <a:ext cx="539750" cy="276225"/>
          </a:xfrm>
          <a:custGeom>
            <a:avLst/>
            <a:gdLst/>
            <a:ahLst/>
            <a:cxnLst/>
            <a:rect l="l" t="t" r="r" b="b"/>
            <a:pathLst>
              <a:path w="340" h="174" extrusionOk="0">
                <a:moveTo>
                  <a:pt x="0" y="59"/>
                </a:moveTo>
                <a:lnTo>
                  <a:pt x="272" y="0"/>
                </a:lnTo>
                <a:lnTo>
                  <a:pt x="295" y="113"/>
                </a:lnTo>
                <a:lnTo>
                  <a:pt x="340" y="109"/>
                </a:lnTo>
                <a:lnTo>
                  <a:pt x="338" y="131"/>
                </a:lnTo>
                <a:lnTo>
                  <a:pt x="337" y="140"/>
                </a:lnTo>
                <a:lnTo>
                  <a:pt x="337" y="145"/>
                </a:lnTo>
                <a:lnTo>
                  <a:pt x="334" y="147"/>
                </a:lnTo>
                <a:lnTo>
                  <a:pt x="334" y="150"/>
                </a:lnTo>
                <a:lnTo>
                  <a:pt x="332" y="154"/>
                </a:lnTo>
                <a:lnTo>
                  <a:pt x="333" y="161"/>
                </a:lnTo>
                <a:lnTo>
                  <a:pt x="333" y="163"/>
                </a:lnTo>
                <a:lnTo>
                  <a:pt x="332" y="167"/>
                </a:lnTo>
                <a:lnTo>
                  <a:pt x="304" y="174"/>
                </a:lnTo>
                <a:lnTo>
                  <a:pt x="303" y="163"/>
                </a:lnTo>
                <a:lnTo>
                  <a:pt x="300" y="157"/>
                </a:lnTo>
                <a:lnTo>
                  <a:pt x="295" y="153"/>
                </a:lnTo>
                <a:lnTo>
                  <a:pt x="294" y="151"/>
                </a:lnTo>
                <a:lnTo>
                  <a:pt x="293" y="151"/>
                </a:lnTo>
                <a:lnTo>
                  <a:pt x="293" y="143"/>
                </a:lnTo>
                <a:lnTo>
                  <a:pt x="293" y="137"/>
                </a:lnTo>
                <a:lnTo>
                  <a:pt x="295" y="133"/>
                </a:lnTo>
                <a:lnTo>
                  <a:pt x="299" y="128"/>
                </a:lnTo>
                <a:lnTo>
                  <a:pt x="295" y="123"/>
                </a:lnTo>
                <a:lnTo>
                  <a:pt x="289" y="114"/>
                </a:lnTo>
                <a:lnTo>
                  <a:pt x="283" y="107"/>
                </a:lnTo>
                <a:lnTo>
                  <a:pt x="270" y="100"/>
                </a:lnTo>
                <a:lnTo>
                  <a:pt x="266" y="86"/>
                </a:lnTo>
                <a:lnTo>
                  <a:pt x="261" y="83"/>
                </a:lnTo>
                <a:lnTo>
                  <a:pt x="260" y="77"/>
                </a:lnTo>
                <a:lnTo>
                  <a:pt x="264" y="74"/>
                </a:lnTo>
                <a:lnTo>
                  <a:pt x="255" y="70"/>
                </a:lnTo>
                <a:lnTo>
                  <a:pt x="252" y="62"/>
                </a:lnTo>
                <a:lnTo>
                  <a:pt x="251" y="50"/>
                </a:lnTo>
                <a:lnTo>
                  <a:pt x="247" y="41"/>
                </a:lnTo>
                <a:lnTo>
                  <a:pt x="248" y="37"/>
                </a:lnTo>
                <a:lnTo>
                  <a:pt x="249" y="31"/>
                </a:lnTo>
                <a:lnTo>
                  <a:pt x="249" y="27"/>
                </a:lnTo>
                <a:lnTo>
                  <a:pt x="247" y="21"/>
                </a:lnTo>
                <a:lnTo>
                  <a:pt x="247" y="16"/>
                </a:lnTo>
                <a:lnTo>
                  <a:pt x="240" y="10"/>
                </a:lnTo>
                <a:lnTo>
                  <a:pt x="239" y="12"/>
                </a:lnTo>
                <a:lnTo>
                  <a:pt x="236" y="16"/>
                </a:lnTo>
                <a:lnTo>
                  <a:pt x="231" y="30"/>
                </a:lnTo>
                <a:lnTo>
                  <a:pt x="231" y="41"/>
                </a:lnTo>
                <a:lnTo>
                  <a:pt x="234" y="49"/>
                </a:lnTo>
                <a:lnTo>
                  <a:pt x="230" y="50"/>
                </a:lnTo>
                <a:lnTo>
                  <a:pt x="226" y="52"/>
                </a:lnTo>
                <a:lnTo>
                  <a:pt x="233" y="58"/>
                </a:lnTo>
                <a:lnTo>
                  <a:pt x="239" y="69"/>
                </a:lnTo>
                <a:lnTo>
                  <a:pt x="236" y="71"/>
                </a:lnTo>
                <a:lnTo>
                  <a:pt x="233" y="77"/>
                </a:lnTo>
                <a:lnTo>
                  <a:pt x="239" y="81"/>
                </a:lnTo>
                <a:lnTo>
                  <a:pt x="243" y="85"/>
                </a:lnTo>
                <a:lnTo>
                  <a:pt x="242" y="90"/>
                </a:lnTo>
                <a:lnTo>
                  <a:pt x="245" y="99"/>
                </a:lnTo>
                <a:lnTo>
                  <a:pt x="248" y="108"/>
                </a:lnTo>
                <a:lnTo>
                  <a:pt x="252" y="116"/>
                </a:lnTo>
                <a:lnTo>
                  <a:pt x="260" y="123"/>
                </a:lnTo>
                <a:lnTo>
                  <a:pt x="265" y="129"/>
                </a:lnTo>
                <a:lnTo>
                  <a:pt x="266" y="134"/>
                </a:lnTo>
                <a:lnTo>
                  <a:pt x="260" y="130"/>
                </a:lnTo>
                <a:lnTo>
                  <a:pt x="249" y="128"/>
                </a:lnTo>
                <a:lnTo>
                  <a:pt x="235" y="124"/>
                </a:lnTo>
                <a:lnTo>
                  <a:pt x="229" y="124"/>
                </a:lnTo>
                <a:lnTo>
                  <a:pt x="227" y="123"/>
                </a:lnTo>
                <a:lnTo>
                  <a:pt x="224" y="122"/>
                </a:lnTo>
                <a:lnTo>
                  <a:pt x="222" y="120"/>
                </a:lnTo>
                <a:lnTo>
                  <a:pt x="220" y="118"/>
                </a:lnTo>
                <a:lnTo>
                  <a:pt x="220" y="116"/>
                </a:lnTo>
                <a:lnTo>
                  <a:pt x="220" y="115"/>
                </a:lnTo>
                <a:lnTo>
                  <a:pt x="224" y="114"/>
                </a:lnTo>
                <a:lnTo>
                  <a:pt x="227" y="113"/>
                </a:lnTo>
                <a:lnTo>
                  <a:pt x="227" y="110"/>
                </a:lnTo>
                <a:lnTo>
                  <a:pt x="221" y="105"/>
                </a:lnTo>
                <a:lnTo>
                  <a:pt x="218" y="101"/>
                </a:lnTo>
                <a:lnTo>
                  <a:pt x="210" y="98"/>
                </a:lnTo>
                <a:lnTo>
                  <a:pt x="206" y="98"/>
                </a:lnTo>
                <a:lnTo>
                  <a:pt x="202" y="99"/>
                </a:lnTo>
                <a:lnTo>
                  <a:pt x="200" y="101"/>
                </a:lnTo>
                <a:lnTo>
                  <a:pt x="197" y="106"/>
                </a:lnTo>
                <a:lnTo>
                  <a:pt x="190" y="116"/>
                </a:lnTo>
                <a:lnTo>
                  <a:pt x="136" y="80"/>
                </a:lnTo>
                <a:lnTo>
                  <a:pt x="131" y="77"/>
                </a:lnTo>
                <a:lnTo>
                  <a:pt x="120" y="73"/>
                </a:lnTo>
                <a:lnTo>
                  <a:pt x="112" y="71"/>
                </a:lnTo>
                <a:lnTo>
                  <a:pt x="108" y="71"/>
                </a:lnTo>
                <a:lnTo>
                  <a:pt x="106" y="67"/>
                </a:lnTo>
                <a:lnTo>
                  <a:pt x="104" y="64"/>
                </a:lnTo>
                <a:lnTo>
                  <a:pt x="97" y="64"/>
                </a:lnTo>
                <a:lnTo>
                  <a:pt x="94" y="61"/>
                </a:lnTo>
                <a:lnTo>
                  <a:pt x="94" y="58"/>
                </a:lnTo>
                <a:lnTo>
                  <a:pt x="90" y="55"/>
                </a:lnTo>
                <a:lnTo>
                  <a:pt x="85" y="54"/>
                </a:lnTo>
                <a:lnTo>
                  <a:pt x="81" y="53"/>
                </a:lnTo>
                <a:lnTo>
                  <a:pt x="78" y="53"/>
                </a:lnTo>
                <a:lnTo>
                  <a:pt x="76" y="50"/>
                </a:lnTo>
                <a:lnTo>
                  <a:pt x="71" y="50"/>
                </a:lnTo>
                <a:lnTo>
                  <a:pt x="64" y="50"/>
                </a:lnTo>
                <a:lnTo>
                  <a:pt x="61" y="53"/>
                </a:lnTo>
                <a:lnTo>
                  <a:pt x="61" y="58"/>
                </a:lnTo>
                <a:lnTo>
                  <a:pt x="58" y="60"/>
                </a:lnTo>
                <a:lnTo>
                  <a:pt x="55" y="60"/>
                </a:lnTo>
                <a:lnTo>
                  <a:pt x="53" y="62"/>
                </a:lnTo>
                <a:lnTo>
                  <a:pt x="53" y="65"/>
                </a:lnTo>
                <a:lnTo>
                  <a:pt x="52" y="68"/>
                </a:lnTo>
                <a:lnTo>
                  <a:pt x="47" y="71"/>
                </a:lnTo>
                <a:lnTo>
                  <a:pt x="45" y="74"/>
                </a:lnTo>
                <a:lnTo>
                  <a:pt x="42" y="76"/>
                </a:lnTo>
                <a:lnTo>
                  <a:pt x="38" y="76"/>
                </a:lnTo>
                <a:lnTo>
                  <a:pt x="36" y="74"/>
                </a:lnTo>
                <a:lnTo>
                  <a:pt x="33" y="74"/>
                </a:lnTo>
                <a:lnTo>
                  <a:pt x="31" y="80"/>
                </a:lnTo>
                <a:lnTo>
                  <a:pt x="32" y="85"/>
                </a:lnTo>
                <a:lnTo>
                  <a:pt x="26" y="89"/>
                </a:lnTo>
                <a:lnTo>
                  <a:pt x="21" y="97"/>
                </a:lnTo>
                <a:lnTo>
                  <a:pt x="21" y="99"/>
                </a:lnTo>
                <a:lnTo>
                  <a:pt x="18" y="105"/>
                </a:lnTo>
                <a:lnTo>
                  <a:pt x="13" y="113"/>
                </a:lnTo>
                <a:lnTo>
                  <a:pt x="0" y="123"/>
                </a:lnTo>
                <a:lnTo>
                  <a:pt x="0" y="59"/>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8" name="Google Shape;968;p24"/>
          <p:cNvSpPr/>
          <p:nvPr/>
        </p:nvSpPr>
        <p:spPr>
          <a:xfrm>
            <a:off x="6769100" y="3048000"/>
            <a:ext cx="42863" cy="106363"/>
          </a:xfrm>
          <a:custGeom>
            <a:avLst/>
            <a:gdLst/>
            <a:ahLst/>
            <a:cxnLst/>
            <a:rect l="l" t="t" r="r" b="b"/>
            <a:pathLst>
              <a:path w="27" h="67" extrusionOk="0">
                <a:moveTo>
                  <a:pt x="0" y="6"/>
                </a:moveTo>
                <a:lnTo>
                  <a:pt x="2" y="25"/>
                </a:lnTo>
                <a:lnTo>
                  <a:pt x="6" y="53"/>
                </a:lnTo>
                <a:lnTo>
                  <a:pt x="11" y="61"/>
                </a:lnTo>
                <a:lnTo>
                  <a:pt x="13" y="67"/>
                </a:lnTo>
                <a:lnTo>
                  <a:pt x="17" y="65"/>
                </a:lnTo>
                <a:lnTo>
                  <a:pt x="19" y="60"/>
                </a:lnTo>
                <a:lnTo>
                  <a:pt x="22" y="53"/>
                </a:lnTo>
                <a:lnTo>
                  <a:pt x="27" y="48"/>
                </a:lnTo>
                <a:lnTo>
                  <a:pt x="27" y="39"/>
                </a:lnTo>
                <a:lnTo>
                  <a:pt x="27" y="21"/>
                </a:lnTo>
                <a:lnTo>
                  <a:pt x="27" y="3"/>
                </a:lnTo>
                <a:lnTo>
                  <a:pt x="27" y="0"/>
                </a:lnTo>
                <a:lnTo>
                  <a:pt x="0" y="6"/>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9" name="Google Shape;969;p24"/>
          <p:cNvSpPr/>
          <p:nvPr/>
        </p:nvSpPr>
        <p:spPr>
          <a:xfrm>
            <a:off x="5942013" y="2743200"/>
            <a:ext cx="573087" cy="592138"/>
          </a:xfrm>
          <a:custGeom>
            <a:avLst/>
            <a:gdLst/>
            <a:ahLst/>
            <a:cxnLst/>
            <a:rect l="l" t="t" r="r" b="b"/>
            <a:pathLst>
              <a:path w="361" h="373" extrusionOk="0">
                <a:moveTo>
                  <a:pt x="131" y="0"/>
                </a:moveTo>
                <a:lnTo>
                  <a:pt x="146" y="96"/>
                </a:lnTo>
                <a:lnTo>
                  <a:pt x="224" y="80"/>
                </a:lnTo>
                <a:lnTo>
                  <a:pt x="226" y="144"/>
                </a:lnTo>
                <a:lnTo>
                  <a:pt x="233" y="138"/>
                </a:lnTo>
                <a:lnTo>
                  <a:pt x="237" y="134"/>
                </a:lnTo>
                <a:lnTo>
                  <a:pt x="243" y="125"/>
                </a:lnTo>
                <a:lnTo>
                  <a:pt x="246" y="118"/>
                </a:lnTo>
                <a:lnTo>
                  <a:pt x="250" y="110"/>
                </a:lnTo>
                <a:lnTo>
                  <a:pt x="250" y="109"/>
                </a:lnTo>
                <a:lnTo>
                  <a:pt x="254" y="108"/>
                </a:lnTo>
                <a:lnTo>
                  <a:pt x="255" y="108"/>
                </a:lnTo>
                <a:lnTo>
                  <a:pt x="256" y="99"/>
                </a:lnTo>
                <a:lnTo>
                  <a:pt x="258" y="97"/>
                </a:lnTo>
                <a:lnTo>
                  <a:pt x="258" y="95"/>
                </a:lnTo>
                <a:lnTo>
                  <a:pt x="260" y="95"/>
                </a:lnTo>
                <a:lnTo>
                  <a:pt x="265" y="97"/>
                </a:lnTo>
                <a:lnTo>
                  <a:pt x="267" y="97"/>
                </a:lnTo>
                <a:lnTo>
                  <a:pt x="269" y="97"/>
                </a:lnTo>
                <a:lnTo>
                  <a:pt x="270" y="95"/>
                </a:lnTo>
                <a:lnTo>
                  <a:pt x="273" y="91"/>
                </a:lnTo>
                <a:lnTo>
                  <a:pt x="275" y="89"/>
                </a:lnTo>
                <a:lnTo>
                  <a:pt x="276" y="89"/>
                </a:lnTo>
                <a:lnTo>
                  <a:pt x="277" y="86"/>
                </a:lnTo>
                <a:lnTo>
                  <a:pt x="277" y="83"/>
                </a:lnTo>
                <a:lnTo>
                  <a:pt x="279" y="82"/>
                </a:lnTo>
                <a:lnTo>
                  <a:pt x="283" y="80"/>
                </a:lnTo>
                <a:lnTo>
                  <a:pt x="283" y="79"/>
                </a:lnTo>
                <a:lnTo>
                  <a:pt x="287" y="75"/>
                </a:lnTo>
                <a:lnTo>
                  <a:pt x="287" y="72"/>
                </a:lnTo>
                <a:lnTo>
                  <a:pt x="290" y="71"/>
                </a:lnTo>
                <a:lnTo>
                  <a:pt x="294" y="71"/>
                </a:lnTo>
                <a:lnTo>
                  <a:pt x="298" y="71"/>
                </a:lnTo>
                <a:lnTo>
                  <a:pt x="303" y="72"/>
                </a:lnTo>
                <a:lnTo>
                  <a:pt x="305" y="74"/>
                </a:lnTo>
                <a:lnTo>
                  <a:pt x="308" y="74"/>
                </a:lnTo>
                <a:lnTo>
                  <a:pt x="314" y="76"/>
                </a:lnTo>
                <a:lnTo>
                  <a:pt x="318" y="77"/>
                </a:lnTo>
                <a:lnTo>
                  <a:pt x="319" y="79"/>
                </a:lnTo>
                <a:lnTo>
                  <a:pt x="321" y="82"/>
                </a:lnTo>
                <a:lnTo>
                  <a:pt x="321" y="83"/>
                </a:lnTo>
                <a:lnTo>
                  <a:pt x="324" y="84"/>
                </a:lnTo>
                <a:lnTo>
                  <a:pt x="329" y="84"/>
                </a:lnTo>
                <a:lnTo>
                  <a:pt x="330" y="86"/>
                </a:lnTo>
                <a:lnTo>
                  <a:pt x="333" y="91"/>
                </a:lnTo>
                <a:lnTo>
                  <a:pt x="336" y="92"/>
                </a:lnTo>
                <a:lnTo>
                  <a:pt x="348" y="95"/>
                </a:lnTo>
                <a:lnTo>
                  <a:pt x="354" y="99"/>
                </a:lnTo>
                <a:lnTo>
                  <a:pt x="361" y="101"/>
                </a:lnTo>
                <a:lnTo>
                  <a:pt x="360" y="104"/>
                </a:lnTo>
                <a:lnTo>
                  <a:pt x="354" y="117"/>
                </a:lnTo>
                <a:lnTo>
                  <a:pt x="349" y="119"/>
                </a:lnTo>
                <a:lnTo>
                  <a:pt x="340" y="128"/>
                </a:lnTo>
                <a:lnTo>
                  <a:pt x="330" y="145"/>
                </a:lnTo>
                <a:lnTo>
                  <a:pt x="325" y="147"/>
                </a:lnTo>
                <a:lnTo>
                  <a:pt x="318" y="152"/>
                </a:lnTo>
                <a:lnTo>
                  <a:pt x="315" y="156"/>
                </a:lnTo>
                <a:lnTo>
                  <a:pt x="306" y="176"/>
                </a:lnTo>
                <a:lnTo>
                  <a:pt x="304" y="179"/>
                </a:lnTo>
                <a:lnTo>
                  <a:pt x="300" y="176"/>
                </a:lnTo>
                <a:lnTo>
                  <a:pt x="295" y="174"/>
                </a:lnTo>
                <a:lnTo>
                  <a:pt x="293" y="174"/>
                </a:lnTo>
                <a:lnTo>
                  <a:pt x="291" y="180"/>
                </a:lnTo>
                <a:lnTo>
                  <a:pt x="289" y="183"/>
                </a:lnTo>
                <a:lnTo>
                  <a:pt x="280" y="206"/>
                </a:lnTo>
                <a:lnTo>
                  <a:pt x="273" y="219"/>
                </a:lnTo>
                <a:lnTo>
                  <a:pt x="270" y="225"/>
                </a:lnTo>
                <a:lnTo>
                  <a:pt x="268" y="225"/>
                </a:lnTo>
                <a:lnTo>
                  <a:pt x="262" y="225"/>
                </a:lnTo>
                <a:lnTo>
                  <a:pt x="258" y="221"/>
                </a:lnTo>
                <a:lnTo>
                  <a:pt x="253" y="209"/>
                </a:lnTo>
                <a:lnTo>
                  <a:pt x="249" y="202"/>
                </a:lnTo>
                <a:lnTo>
                  <a:pt x="246" y="198"/>
                </a:lnTo>
                <a:lnTo>
                  <a:pt x="241" y="201"/>
                </a:lnTo>
                <a:lnTo>
                  <a:pt x="240" y="209"/>
                </a:lnTo>
                <a:lnTo>
                  <a:pt x="236" y="218"/>
                </a:lnTo>
                <a:lnTo>
                  <a:pt x="234" y="238"/>
                </a:lnTo>
                <a:lnTo>
                  <a:pt x="231" y="252"/>
                </a:lnTo>
                <a:lnTo>
                  <a:pt x="224" y="261"/>
                </a:lnTo>
                <a:lnTo>
                  <a:pt x="216" y="276"/>
                </a:lnTo>
                <a:lnTo>
                  <a:pt x="212" y="283"/>
                </a:lnTo>
                <a:lnTo>
                  <a:pt x="210" y="292"/>
                </a:lnTo>
                <a:lnTo>
                  <a:pt x="209" y="298"/>
                </a:lnTo>
                <a:lnTo>
                  <a:pt x="209" y="303"/>
                </a:lnTo>
                <a:lnTo>
                  <a:pt x="212" y="305"/>
                </a:lnTo>
                <a:lnTo>
                  <a:pt x="218" y="310"/>
                </a:lnTo>
                <a:lnTo>
                  <a:pt x="217" y="314"/>
                </a:lnTo>
                <a:lnTo>
                  <a:pt x="200" y="328"/>
                </a:lnTo>
                <a:lnTo>
                  <a:pt x="188" y="337"/>
                </a:lnTo>
                <a:lnTo>
                  <a:pt x="178" y="340"/>
                </a:lnTo>
                <a:lnTo>
                  <a:pt x="170" y="339"/>
                </a:lnTo>
                <a:lnTo>
                  <a:pt x="163" y="337"/>
                </a:lnTo>
                <a:lnTo>
                  <a:pt x="161" y="337"/>
                </a:lnTo>
                <a:lnTo>
                  <a:pt x="158" y="340"/>
                </a:lnTo>
                <a:lnTo>
                  <a:pt x="155" y="348"/>
                </a:lnTo>
                <a:lnTo>
                  <a:pt x="151" y="352"/>
                </a:lnTo>
                <a:lnTo>
                  <a:pt x="136" y="361"/>
                </a:lnTo>
                <a:lnTo>
                  <a:pt x="125" y="367"/>
                </a:lnTo>
                <a:lnTo>
                  <a:pt x="113" y="364"/>
                </a:lnTo>
                <a:lnTo>
                  <a:pt x="106" y="362"/>
                </a:lnTo>
                <a:lnTo>
                  <a:pt x="104" y="362"/>
                </a:lnTo>
                <a:lnTo>
                  <a:pt x="99" y="365"/>
                </a:lnTo>
                <a:lnTo>
                  <a:pt x="92" y="369"/>
                </a:lnTo>
                <a:lnTo>
                  <a:pt x="85" y="373"/>
                </a:lnTo>
                <a:lnTo>
                  <a:pt x="78" y="373"/>
                </a:lnTo>
                <a:lnTo>
                  <a:pt x="71" y="370"/>
                </a:lnTo>
                <a:lnTo>
                  <a:pt x="67" y="362"/>
                </a:lnTo>
                <a:lnTo>
                  <a:pt x="64" y="360"/>
                </a:lnTo>
                <a:lnTo>
                  <a:pt x="60" y="358"/>
                </a:lnTo>
                <a:lnTo>
                  <a:pt x="55" y="345"/>
                </a:lnTo>
                <a:lnTo>
                  <a:pt x="54" y="333"/>
                </a:lnTo>
                <a:lnTo>
                  <a:pt x="49" y="322"/>
                </a:lnTo>
                <a:lnTo>
                  <a:pt x="40" y="303"/>
                </a:lnTo>
                <a:lnTo>
                  <a:pt x="40" y="300"/>
                </a:lnTo>
                <a:lnTo>
                  <a:pt x="36" y="294"/>
                </a:lnTo>
                <a:lnTo>
                  <a:pt x="34" y="291"/>
                </a:lnTo>
                <a:lnTo>
                  <a:pt x="34" y="285"/>
                </a:lnTo>
                <a:lnTo>
                  <a:pt x="27" y="280"/>
                </a:lnTo>
                <a:lnTo>
                  <a:pt x="22" y="276"/>
                </a:lnTo>
                <a:lnTo>
                  <a:pt x="15" y="271"/>
                </a:lnTo>
                <a:lnTo>
                  <a:pt x="14" y="268"/>
                </a:lnTo>
                <a:lnTo>
                  <a:pt x="14" y="265"/>
                </a:lnTo>
                <a:lnTo>
                  <a:pt x="9" y="261"/>
                </a:lnTo>
                <a:lnTo>
                  <a:pt x="5" y="259"/>
                </a:lnTo>
                <a:lnTo>
                  <a:pt x="0" y="255"/>
                </a:lnTo>
                <a:lnTo>
                  <a:pt x="8" y="252"/>
                </a:lnTo>
                <a:lnTo>
                  <a:pt x="13" y="249"/>
                </a:lnTo>
                <a:lnTo>
                  <a:pt x="15" y="246"/>
                </a:lnTo>
                <a:lnTo>
                  <a:pt x="18" y="243"/>
                </a:lnTo>
                <a:lnTo>
                  <a:pt x="19" y="238"/>
                </a:lnTo>
                <a:lnTo>
                  <a:pt x="22" y="235"/>
                </a:lnTo>
                <a:lnTo>
                  <a:pt x="25" y="232"/>
                </a:lnTo>
                <a:lnTo>
                  <a:pt x="26" y="229"/>
                </a:lnTo>
                <a:lnTo>
                  <a:pt x="25" y="229"/>
                </a:lnTo>
                <a:lnTo>
                  <a:pt x="23" y="226"/>
                </a:lnTo>
                <a:lnTo>
                  <a:pt x="23" y="221"/>
                </a:lnTo>
                <a:lnTo>
                  <a:pt x="25" y="216"/>
                </a:lnTo>
                <a:lnTo>
                  <a:pt x="29" y="215"/>
                </a:lnTo>
                <a:lnTo>
                  <a:pt x="33" y="215"/>
                </a:lnTo>
                <a:lnTo>
                  <a:pt x="36" y="218"/>
                </a:lnTo>
                <a:lnTo>
                  <a:pt x="36" y="222"/>
                </a:lnTo>
                <a:lnTo>
                  <a:pt x="37" y="227"/>
                </a:lnTo>
                <a:lnTo>
                  <a:pt x="38" y="227"/>
                </a:lnTo>
                <a:lnTo>
                  <a:pt x="38" y="222"/>
                </a:lnTo>
                <a:lnTo>
                  <a:pt x="38" y="221"/>
                </a:lnTo>
                <a:lnTo>
                  <a:pt x="43" y="221"/>
                </a:lnTo>
                <a:lnTo>
                  <a:pt x="47" y="221"/>
                </a:lnTo>
                <a:lnTo>
                  <a:pt x="48" y="220"/>
                </a:lnTo>
                <a:lnTo>
                  <a:pt x="45" y="216"/>
                </a:lnTo>
                <a:lnTo>
                  <a:pt x="39" y="210"/>
                </a:lnTo>
                <a:lnTo>
                  <a:pt x="38" y="206"/>
                </a:lnTo>
                <a:lnTo>
                  <a:pt x="38" y="203"/>
                </a:lnTo>
                <a:lnTo>
                  <a:pt x="41" y="199"/>
                </a:lnTo>
                <a:lnTo>
                  <a:pt x="46" y="198"/>
                </a:lnTo>
                <a:lnTo>
                  <a:pt x="49" y="198"/>
                </a:lnTo>
                <a:lnTo>
                  <a:pt x="52" y="197"/>
                </a:lnTo>
                <a:lnTo>
                  <a:pt x="52" y="193"/>
                </a:lnTo>
                <a:lnTo>
                  <a:pt x="51" y="186"/>
                </a:lnTo>
                <a:lnTo>
                  <a:pt x="51" y="184"/>
                </a:lnTo>
                <a:lnTo>
                  <a:pt x="54" y="176"/>
                </a:lnTo>
                <a:lnTo>
                  <a:pt x="64" y="160"/>
                </a:lnTo>
                <a:lnTo>
                  <a:pt x="70" y="156"/>
                </a:lnTo>
                <a:lnTo>
                  <a:pt x="75" y="155"/>
                </a:lnTo>
                <a:lnTo>
                  <a:pt x="81" y="153"/>
                </a:lnTo>
                <a:lnTo>
                  <a:pt x="87" y="152"/>
                </a:lnTo>
                <a:lnTo>
                  <a:pt x="89" y="150"/>
                </a:lnTo>
                <a:lnTo>
                  <a:pt x="91" y="147"/>
                </a:lnTo>
                <a:lnTo>
                  <a:pt x="92" y="141"/>
                </a:lnTo>
                <a:lnTo>
                  <a:pt x="89" y="132"/>
                </a:lnTo>
                <a:lnTo>
                  <a:pt x="91" y="125"/>
                </a:lnTo>
                <a:lnTo>
                  <a:pt x="94" y="123"/>
                </a:lnTo>
                <a:lnTo>
                  <a:pt x="96" y="121"/>
                </a:lnTo>
                <a:lnTo>
                  <a:pt x="112" y="77"/>
                </a:lnTo>
                <a:lnTo>
                  <a:pt x="119" y="56"/>
                </a:lnTo>
                <a:lnTo>
                  <a:pt x="121" y="49"/>
                </a:lnTo>
                <a:lnTo>
                  <a:pt x="119" y="44"/>
                </a:lnTo>
                <a:lnTo>
                  <a:pt x="122" y="37"/>
                </a:lnTo>
                <a:lnTo>
                  <a:pt x="124" y="34"/>
                </a:lnTo>
                <a:lnTo>
                  <a:pt x="123" y="30"/>
                </a:lnTo>
                <a:lnTo>
                  <a:pt x="122" y="25"/>
                </a:lnTo>
                <a:lnTo>
                  <a:pt x="119" y="22"/>
                </a:lnTo>
                <a:lnTo>
                  <a:pt x="116" y="21"/>
                </a:lnTo>
                <a:lnTo>
                  <a:pt x="116" y="19"/>
                </a:lnTo>
                <a:lnTo>
                  <a:pt x="115" y="16"/>
                </a:lnTo>
                <a:lnTo>
                  <a:pt x="115" y="12"/>
                </a:lnTo>
                <a:lnTo>
                  <a:pt x="117" y="8"/>
                </a:lnTo>
                <a:lnTo>
                  <a:pt x="124" y="4"/>
                </a:lnTo>
                <a:lnTo>
                  <a:pt x="128" y="0"/>
                </a:lnTo>
                <a:lnTo>
                  <a:pt x="131" y="0"/>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0" name="Google Shape;970;p24"/>
          <p:cNvSpPr/>
          <p:nvPr/>
        </p:nvSpPr>
        <p:spPr>
          <a:xfrm>
            <a:off x="1443038" y="5168900"/>
            <a:ext cx="1401762" cy="947738"/>
          </a:xfrm>
          <a:custGeom>
            <a:avLst/>
            <a:gdLst/>
            <a:ahLst/>
            <a:cxnLst/>
            <a:rect l="l" t="t" r="r" b="b"/>
            <a:pathLst>
              <a:path w="883" h="597" extrusionOk="0">
                <a:moveTo>
                  <a:pt x="403" y="37"/>
                </a:moveTo>
                <a:lnTo>
                  <a:pt x="522" y="378"/>
                </a:lnTo>
                <a:lnTo>
                  <a:pt x="535" y="378"/>
                </a:lnTo>
                <a:lnTo>
                  <a:pt x="545" y="378"/>
                </a:lnTo>
                <a:lnTo>
                  <a:pt x="567" y="364"/>
                </a:lnTo>
                <a:lnTo>
                  <a:pt x="582" y="378"/>
                </a:lnTo>
                <a:lnTo>
                  <a:pt x="609" y="378"/>
                </a:lnTo>
                <a:lnTo>
                  <a:pt x="622" y="387"/>
                </a:lnTo>
                <a:lnTo>
                  <a:pt x="627" y="387"/>
                </a:lnTo>
                <a:lnTo>
                  <a:pt x="637" y="387"/>
                </a:lnTo>
                <a:lnTo>
                  <a:pt x="641" y="368"/>
                </a:lnTo>
                <a:lnTo>
                  <a:pt x="650" y="345"/>
                </a:lnTo>
                <a:lnTo>
                  <a:pt x="673" y="351"/>
                </a:lnTo>
                <a:lnTo>
                  <a:pt x="691" y="355"/>
                </a:lnTo>
                <a:lnTo>
                  <a:pt x="796" y="387"/>
                </a:lnTo>
                <a:lnTo>
                  <a:pt x="837" y="381"/>
                </a:lnTo>
                <a:lnTo>
                  <a:pt x="855" y="381"/>
                </a:lnTo>
                <a:lnTo>
                  <a:pt x="873" y="396"/>
                </a:lnTo>
                <a:lnTo>
                  <a:pt x="883" y="424"/>
                </a:lnTo>
                <a:lnTo>
                  <a:pt x="873" y="442"/>
                </a:lnTo>
                <a:lnTo>
                  <a:pt x="841" y="460"/>
                </a:lnTo>
                <a:lnTo>
                  <a:pt x="828" y="460"/>
                </a:lnTo>
                <a:lnTo>
                  <a:pt x="810" y="454"/>
                </a:lnTo>
                <a:lnTo>
                  <a:pt x="792" y="437"/>
                </a:lnTo>
                <a:lnTo>
                  <a:pt x="778" y="437"/>
                </a:lnTo>
                <a:lnTo>
                  <a:pt x="783" y="451"/>
                </a:lnTo>
                <a:lnTo>
                  <a:pt x="778" y="454"/>
                </a:lnTo>
                <a:lnTo>
                  <a:pt x="768" y="460"/>
                </a:lnTo>
                <a:lnTo>
                  <a:pt x="691" y="424"/>
                </a:lnTo>
                <a:lnTo>
                  <a:pt x="673" y="415"/>
                </a:lnTo>
                <a:lnTo>
                  <a:pt x="673" y="410"/>
                </a:lnTo>
                <a:lnTo>
                  <a:pt x="673" y="401"/>
                </a:lnTo>
                <a:lnTo>
                  <a:pt x="673" y="392"/>
                </a:lnTo>
                <a:lnTo>
                  <a:pt x="664" y="392"/>
                </a:lnTo>
                <a:lnTo>
                  <a:pt x="669" y="404"/>
                </a:lnTo>
                <a:lnTo>
                  <a:pt x="664" y="415"/>
                </a:lnTo>
                <a:lnTo>
                  <a:pt x="604" y="410"/>
                </a:lnTo>
                <a:lnTo>
                  <a:pt x="564" y="396"/>
                </a:lnTo>
                <a:lnTo>
                  <a:pt x="559" y="404"/>
                </a:lnTo>
                <a:lnTo>
                  <a:pt x="535" y="404"/>
                </a:lnTo>
                <a:lnTo>
                  <a:pt x="499" y="410"/>
                </a:lnTo>
                <a:lnTo>
                  <a:pt x="473" y="418"/>
                </a:lnTo>
                <a:lnTo>
                  <a:pt x="459" y="415"/>
                </a:lnTo>
                <a:lnTo>
                  <a:pt x="445" y="404"/>
                </a:lnTo>
                <a:lnTo>
                  <a:pt x="426" y="415"/>
                </a:lnTo>
                <a:lnTo>
                  <a:pt x="417" y="410"/>
                </a:lnTo>
                <a:lnTo>
                  <a:pt x="403" y="401"/>
                </a:lnTo>
                <a:lnTo>
                  <a:pt x="391" y="410"/>
                </a:lnTo>
                <a:lnTo>
                  <a:pt x="377" y="433"/>
                </a:lnTo>
                <a:lnTo>
                  <a:pt x="373" y="442"/>
                </a:lnTo>
                <a:lnTo>
                  <a:pt x="340" y="464"/>
                </a:lnTo>
                <a:lnTo>
                  <a:pt x="309" y="477"/>
                </a:lnTo>
                <a:lnTo>
                  <a:pt x="299" y="477"/>
                </a:lnTo>
                <a:lnTo>
                  <a:pt x="303" y="460"/>
                </a:lnTo>
                <a:lnTo>
                  <a:pt x="294" y="451"/>
                </a:lnTo>
                <a:lnTo>
                  <a:pt x="303" y="433"/>
                </a:lnTo>
                <a:lnTo>
                  <a:pt x="299" y="424"/>
                </a:lnTo>
                <a:lnTo>
                  <a:pt x="291" y="442"/>
                </a:lnTo>
                <a:lnTo>
                  <a:pt x="254" y="473"/>
                </a:lnTo>
                <a:lnTo>
                  <a:pt x="249" y="477"/>
                </a:lnTo>
                <a:lnTo>
                  <a:pt x="258" y="491"/>
                </a:lnTo>
                <a:lnTo>
                  <a:pt x="267" y="491"/>
                </a:lnTo>
                <a:lnTo>
                  <a:pt x="254" y="505"/>
                </a:lnTo>
                <a:lnTo>
                  <a:pt x="240" y="524"/>
                </a:lnTo>
                <a:lnTo>
                  <a:pt x="208" y="537"/>
                </a:lnTo>
                <a:lnTo>
                  <a:pt x="176" y="560"/>
                </a:lnTo>
                <a:lnTo>
                  <a:pt x="130" y="574"/>
                </a:lnTo>
                <a:lnTo>
                  <a:pt x="126" y="587"/>
                </a:lnTo>
                <a:lnTo>
                  <a:pt x="98" y="597"/>
                </a:lnTo>
                <a:lnTo>
                  <a:pt x="71" y="597"/>
                </a:lnTo>
                <a:lnTo>
                  <a:pt x="53" y="592"/>
                </a:lnTo>
                <a:lnTo>
                  <a:pt x="53" y="587"/>
                </a:lnTo>
                <a:lnTo>
                  <a:pt x="62" y="579"/>
                </a:lnTo>
                <a:lnTo>
                  <a:pt x="107" y="560"/>
                </a:lnTo>
                <a:lnTo>
                  <a:pt x="140" y="542"/>
                </a:lnTo>
                <a:lnTo>
                  <a:pt x="144" y="528"/>
                </a:lnTo>
                <a:lnTo>
                  <a:pt x="153" y="500"/>
                </a:lnTo>
                <a:lnTo>
                  <a:pt x="163" y="491"/>
                </a:lnTo>
                <a:lnTo>
                  <a:pt x="144" y="491"/>
                </a:lnTo>
                <a:lnTo>
                  <a:pt x="134" y="487"/>
                </a:lnTo>
                <a:lnTo>
                  <a:pt x="130" y="487"/>
                </a:lnTo>
                <a:lnTo>
                  <a:pt x="121" y="496"/>
                </a:lnTo>
                <a:lnTo>
                  <a:pt x="116" y="496"/>
                </a:lnTo>
                <a:lnTo>
                  <a:pt x="94" y="477"/>
                </a:lnTo>
                <a:lnTo>
                  <a:pt x="89" y="473"/>
                </a:lnTo>
                <a:lnTo>
                  <a:pt x="62" y="477"/>
                </a:lnTo>
                <a:lnTo>
                  <a:pt x="48" y="477"/>
                </a:lnTo>
                <a:lnTo>
                  <a:pt x="48" y="469"/>
                </a:lnTo>
                <a:lnTo>
                  <a:pt x="53" y="442"/>
                </a:lnTo>
                <a:lnTo>
                  <a:pt x="58" y="437"/>
                </a:lnTo>
                <a:lnTo>
                  <a:pt x="58" y="424"/>
                </a:lnTo>
                <a:lnTo>
                  <a:pt x="53" y="424"/>
                </a:lnTo>
                <a:lnTo>
                  <a:pt x="25" y="424"/>
                </a:lnTo>
                <a:lnTo>
                  <a:pt x="14" y="415"/>
                </a:lnTo>
                <a:lnTo>
                  <a:pt x="14" y="396"/>
                </a:lnTo>
                <a:lnTo>
                  <a:pt x="4" y="387"/>
                </a:lnTo>
                <a:lnTo>
                  <a:pt x="4" y="381"/>
                </a:lnTo>
                <a:lnTo>
                  <a:pt x="18" y="381"/>
                </a:lnTo>
                <a:lnTo>
                  <a:pt x="18" y="378"/>
                </a:lnTo>
                <a:lnTo>
                  <a:pt x="9" y="360"/>
                </a:lnTo>
                <a:lnTo>
                  <a:pt x="0" y="351"/>
                </a:lnTo>
                <a:lnTo>
                  <a:pt x="4" y="332"/>
                </a:lnTo>
                <a:lnTo>
                  <a:pt x="30" y="318"/>
                </a:lnTo>
                <a:lnTo>
                  <a:pt x="35" y="314"/>
                </a:lnTo>
                <a:lnTo>
                  <a:pt x="44" y="300"/>
                </a:lnTo>
                <a:lnTo>
                  <a:pt x="58" y="291"/>
                </a:lnTo>
                <a:lnTo>
                  <a:pt x="62" y="291"/>
                </a:lnTo>
                <a:lnTo>
                  <a:pt x="71" y="304"/>
                </a:lnTo>
                <a:lnTo>
                  <a:pt x="85" y="304"/>
                </a:lnTo>
                <a:lnTo>
                  <a:pt x="98" y="291"/>
                </a:lnTo>
                <a:lnTo>
                  <a:pt x="103" y="291"/>
                </a:lnTo>
                <a:lnTo>
                  <a:pt x="121" y="291"/>
                </a:lnTo>
                <a:lnTo>
                  <a:pt x="126" y="287"/>
                </a:lnTo>
                <a:lnTo>
                  <a:pt x="121" y="268"/>
                </a:lnTo>
                <a:lnTo>
                  <a:pt x="121" y="254"/>
                </a:lnTo>
                <a:lnTo>
                  <a:pt x="140" y="243"/>
                </a:lnTo>
                <a:lnTo>
                  <a:pt x="130" y="243"/>
                </a:lnTo>
                <a:lnTo>
                  <a:pt x="103" y="254"/>
                </a:lnTo>
                <a:lnTo>
                  <a:pt x="94" y="254"/>
                </a:lnTo>
                <a:lnTo>
                  <a:pt x="85" y="243"/>
                </a:lnTo>
                <a:lnTo>
                  <a:pt x="71" y="243"/>
                </a:lnTo>
                <a:lnTo>
                  <a:pt x="58" y="243"/>
                </a:lnTo>
                <a:lnTo>
                  <a:pt x="48" y="234"/>
                </a:lnTo>
                <a:lnTo>
                  <a:pt x="39" y="229"/>
                </a:lnTo>
                <a:lnTo>
                  <a:pt x="39" y="220"/>
                </a:lnTo>
                <a:lnTo>
                  <a:pt x="48" y="202"/>
                </a:lnTo>
                <a:lnTo>
                  <a:pt x="48" y="197"/>
                </a:lnTo>
                <a:lnTo>
                  <a:pt x="39" y="188"/>
                </a:lnTo>
                <a:lnTo>
                  <a:pt x="39" y="184"/>
                </a:lnTo>
                <a:lnTo>
                  <a:pt x="53" y="169"/>
                </a:lnTo>
                <a:lnTo>
                  <a:pt x="62" y="169"/>
                </a:lnTo>
                <a:lnTo>
                  <a:pt x="75" y="176"/>
                </a:lnTo>
                <a:lnTo>
                  <a:pt x="85" y="169"/>
                </a:lnTo>
                <a:lnTo>
                  <a:pt x="94" y="169"/>
                </a:lnTo>
                <a:lnTo>
                  <a:pt x="103" y="169"/>
                </a:lnTo>
                <a:lnTo>
                  <a:pt x="107" y="179"/>
                </a:lnTo>
                <a:lnTo>
                  <a:pt x="107" y="184"/>
                </a:lnTo>
                <a:lnTo>
                  <a:pt x="126" y="202"/>
                </a:lnTo>
                <a:lnTo>
                  <a:pt x="134" y="202"/>
                </a:lnTo>
                <a:lnTo>
                  <a:pt x="144" y="192"/>
                </a:lnTo>
                <a:lnTo>
                  <a:pt x="158" y="188"/>
                </a:lnTo>
                <a:lnTo>
                  <a:pt x="140" y="184"/>
                </a:lnTo>
                <a:lnTo>
                  <a:pt x="144" y="161"/>
                </a:lnTo>
                <a:lnTo>
                  <a:pt x="116" y="152"/>
                </a:lnTo>
                <a:lnTo>
                  <a:pt x="116" y="133"/>
                </a:lnTo>
                <a:lnTo>
                  <a:pt x="103" y="110"/>
                </a:lnTo>
                <a:lnTo>
                  <a:pt x="94" y="97"/>
                </a:lnTo>
                <a:lnTo>
                  <a:pt x="103" y="79"/>
                </a:lnTo>
                <a:lnTo>
                  <a:pt x="121" y="79"/>
                </a:lnTo>
                <a:lnTo>
                  <a:pt x="140" y="74"/>
                </a:lnTo>
                <a:lnTo>
                  <a:pt x="158" y="46"/>
                </a:lnTo>
                <a:lnTo>
                  <a:pt x="171" y="32"/>
                </a:lnTo>
                <a:lnTo>
                  <a:pt x="190" y="24"/>
                </a:lnTo>
                <a:lnTo>
                  <a:pt x="204" y="10"/>
                </a:lnTo>
                <a:lnTo>
                  <a:pt x="213" y="15"/>
                </a:lnTo>
                <a:lnTo>
                  <a:pt x="240" y="0"/>
                </a:lnTo>
                <a:lnTo>
                  <a:pt x="244" y="15"/>
                </a:lnTo>
                <a:lnTo>
                  <a:pt x="277" y="19"/>
                </a:lnTo>
                <a:lnTo>
                  <a:pt x="286" y="32"/>
                </a:lnTo>
                <a:lnTo>
                  <a:pt x="291" y="37"/>
                </a:lnTo>
                <a:lnTo>
                  <a:pt x="313" y="37"/>
                </a:lnTo>
                <a:lnTo>
                  <a:pt x="336" y="46"/>
                </a:lnTo>
                <a:lnTo>
                  <a:pt x="350" y="46"/>
                </a:lnTo>
                <a:lnTo>
                  <a:pt x="353" y="42"/>
                </a:lnTo>
                <a:lnTo>
                  <a:pt x="368" y="32"/>
                </a:lnTo>
                <a:lnTo>
                  <a:pt x="377" y="32"/>
                </a:lnTo>
                <a:lnTo>
                  <a:pt x="399" y="37"/>
                </a:lnTo>
                <a:lnTo>
                  <a:pt x="403" y="37"/>
                </a:lnTo>
                <a:close/>
              </a:path>
            </a:pathLst>
          </a:custGeom>
          <a:solidFill>
            <a:srgbClr val="CC3300"/>
          </a:solidFill>
          <a:ln w="9525" cap="flat" cmpd="sng">
            <a:solidFill>
              <a:srgbClr val="3399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1" name="Google Shape;971;p24"/>
          <p:cNvSpPr/>
          <p:nvPr/>
        </p:nvSpPr>
        <p:spPr>
          <a:xfrm>
            <a:off x="1312863" y="6045200"/>
            <a:ext cx="227012" cy="50800"/>
          </a:xfrm>
          <a:custGeom>
            <a:avLst/>
            <a:gdLst/>
            <a:ahLst/>
            <a:cxnLst/>
            <a:rect l="l" t="t" r="r" b="b"/>
            <a:pathLst>
              <a:path w="143" h="32" extrusionOk="0">
                <a:moveTo>
                  <a:pt x="143" y="9"/>
                </a:moveTo>
                <a:lnTo>
                  <a:pt x="130" y="0"/>
                </a:lnTo>
                <a:lnTo>
                  <a:pt x="114" y="1"/>
                </a:lnTo>
                <a:lnTo>
                  <a:pt x="104" y="0"/>
                </a:lnTo>
                <a:lnTo>
                  <a:pt x="93" y="2"/>
                </a:lnTo>
                <a:lnTo>
                  <a:pt x="73" y="14"/>
                </a:lnTo>
                <a:lnTo>
                  <a:pt x="50" y="16"/>
                </a:lnTo>
                <a:lnTo>
                  <a:pt x="8" y="14"/>
                </a:lnTo>
                <a:lnTo>
                  <a:pt x="0" y="20"/>
                </a:lnTo>
                <a:lnTo>
                  <a:pt x="1" y="23"/>
                </a:lnTo>
                <a:lnTo>
                  <a:pt x="8" y="28"/>
                </a:lnTo>
                <a:lnTo>
                  <a:pt x="22" y="28"/>
                </a:lnTo>
                <a:lnTo>
                  <a:pt x="40" y="32"/>
                </a:lnTo>
                <a:lnTo>
                  <a:pt x="49" y="32"/>
                </a:lnTo>
                <a:lnTo>
                  <a:pt x="63" y="28"/>
                </a:lnTo>
                <a:lnTo>
                  <a:pt x="68" y="28"/>
                </a:lnTo>
                <a:lnTo>
                  <a:pt x="99" y="28"/>
                </a:lnTo>
                <a:lnTo>
                  <a:pt x="114" y="24"/>
                </a:lnTo>
                <a:lnTo>
                  <a:pt x="120" y="23"/>
                </a:lnTo>
                <a:lnTo>
                  <a:pt x="138" y="23"/>
                </a:lnTo>
                <a:lnTo>
                  <a:pt x="143" y="19"/>
                </a:lnTo>
                <a:lnTo>
                  <a:pt x="143" y="9"/>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2" name="Google Shape;972;p24"/>
          <p:cNvSpPr/>
          <p:nvPr/>
        </p:nvSpPr>
        <p:spPr>
          <a:xfrm>
            <a:off x="1830388" y="5929313"/>
            <a:ext cx="100012" cy="109537"/>
          </a:xfrm>
          <a:custGeom>
            <a:avLst/>
            <a:gdLst/>
            <a:ahLst/>
            <a:cxnLst/>
            <a:rect l="l" t="t" r="r" b="b"/>
            <a:pathLst>
              <a:path w="63" h="69" extrusionOk="0">
                <a:moveTo>
                  <a:pt x="50" y="0"/>
                </a:moveTo>
                <a:lnTo>
                  <a:pt x="36" y="9"/>
                </a:lnTo>
                <a:lnTo>
                  <a:pt x="32" y="27"/>
                </a:lnTo>
                <a:lnTo>
                  <a:pt x="18" y="36"/>
                </a:lnTo>
                <a:lnTo>
                  <a:pt x="4" y="36"/>
                </a:lnTo>
                <a:lnTo>
                  <a:pt x="0" y="45"/>
                </a:lnTo>
                <a:lnTo>
                  <a:pt x="0" y="55"/>
                </a:lnTo>
                <a:lnTo>
                  <a:pt x="9" y="69"/>
                </a:lnTo>
                <a:lnTo>
                  <a:pt x="23" y="64"/>
                </a:lnTo>
                <a:lnTo>
                  <a:pt x="27" y="55"/>
                </a:lnTo>
                <a:lnTo>
                  <a:pt x="55" y="45"/>
                </a:lnTo>
                <a:lnTo>
                  <a:pt x="63" y="32"/>
                </a:lnTo>
                <a:lnTo>
                  <a:pt x="59" y="22"/>
                </a:lnTo>
                <a:lnTo>
                  <a:pt x="63" y="9"/>
                </a:lnTo>
                <a:lnTo>
                  <a:pt x="63" y="0"/>
                </a:lnTo>
                <a:lnTo>
                  <a:pt x="59" y="0"/>
                </a:lnTo>
                <a:lnTo>
                  <a:pt x="50"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3" name="Google Shape;973;p24"/>
          <p:cNvSpPr/>
          <p:nvPr/>
        </p:nvSpPr>
        <p:spPr>
          <a:xfrm>
            <a:off x="1370013" y="5726113"/>
            <a:ext cx="71437" cy="42862"/>
          </a:xfrm>
          <a:custGeom>
            <a:avLst/>
            <a:gdLst/>
            <a:ahLst/>
            <a:cxnLst/>
            <a:rect l="l" t="t" r="r" b="b"/>
            <a:pathLst>
              <a:path w="45" h="27" extrusionOk="0">
                <a:moveTo>
                  <a:pt x="4" y="0"/>
                </a:moveTo>
                <a:lnTo>
                  <a:pt x="0" y="10"/>
                </a:lnTo>
                <a:lnTo>
                  <a:pt x="13" y="23"/>
                </a:lnTo>
                <a:lnTo>
                  <a:pt x="27" y="27"/>
                </a:lnTo>
                <a:lnTo>
                  <a:pt x="37" y="27"/>
                </a:lnTo>
                <a:lnTo>
                  <a:pt x="45" y="14"/>
                </a:lnTo>
                <a:lnTo>
                  <a:pt x="37" y="4"/>
                </a:lnTo>
                <a:lnTo>
                  <a:pt x="17" y="4"/>
                </a:lnTo>
                <a:lnTo>
                  <a:pt x="13" y="0"/>
                </a:lnTo>
                <a:lnTo>
                  <a:pt x="4"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4" name="Google Shape;974;p24"/>
          <p:cNvSpPr/>
          <p:nvPr/>
        </p:nvSpPr>
        <p:spPr>
          <a:xfrm>
            <a:off x="1382713" y="5497513"/>
            <a:ext cx="58737" cy="63500"/>
          </a:xfrm>
          <a:custGeom>
            <a:avLst/>
            <a:gdLst/>
            <a:ahLst/>
            <a:cxnLst/>
            <a:rect l="l" t="t" r="r" b="b"/>
            <a:pathLst>
              <a:path w="37" h="40" extrusionOk="0">
                <a:moveTo>
                  <a:pt x="0" y="0"/>
                </a:moveTo>
                <a:lnTo>
                  <a:pt x="5" y="15"/>
                </a:lnTo>
                <a:lnTo>
                  <a:pt x="5" y="25"/>
                </a:lnTo>
                <a:lnTo>
                  <a:pt x="9" y="30"/>
                </a:lnTo>
                <a:lnTo>
                  <a:pt x="24" y="30"/>
                </a:lnTo>
                <a:lnTo>
                  <a:pt x="29" y="40"/>
                </a:lnTo>
                <a:lnTo>
                  <a:pt x="37" y="30"/>
                </a:lnTo>
                <a:lnTo>
                  <a:pt x="29" y="18"/>
                </a:lnTo>
                <a:lnTo>
                  <a:pt x="9" y="0"/>
                </a:lnTo>
                <a:lnTo>
                  <a:pt x="5" y="0"/>
                </a:lnTo>
                <a:lnTo>
                  <a:pt x="0"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5" name="Google Shape;975;p24"/>
          <p:cNvSpPr/>
          <p:nvPr/>
        </p:nvSpPr>
        <p:spPr>
          <a:xfrm>
            <a:off x="1122363" y="6081713"/>
            <a:ext cx="101600" cy="28575"/>
          </a:xfrm>
          <a:custGeom>
            <a:avLst/>
            <a:gdLst/>
            <a:ahLst/>
            <a:cxnLst/>
            <a:rect l="l" t="t" r="r" b="b"/>
            <a:pathLst>
              <a:path w="64" h="18" extrusionOk="0">
                <a:moveTo>
                  <a:pt x="0" y="9"/>
                </a:moveTo>
                <a:lnTo>
                  <a:pt x="5" y="14"/>
                </a:lnTo>
                <a:lnTo>
                  <a:pt x="10" y="18"/>
                </a:lnTo>
                <a:lnTo>
                  <a:pt x="37" y="18"/>
                </a:lnTo>
                <a:lnTo>
                  <a:pt x="51" y="18"/>
                </a:lnTo>
                <a:lnTo>
                  <a:pt x="64" y="14"/>
                </a:lnTo>
                <a:lnTo>
                  <a:pt x="64" y="9"/>
                </a:lnTo>
                <a:lnTo>
                  <a:pt x="51" y="0"/>
                </a:lnTo>
                <a:lnTo>
                  <a:pt x="47" y="0"/>
                </a:lnTo>
                <a:lnTo>
                  <a:pt x="33" y="9"/>
                </a:lnTo>
                <a:lnTo>
                  <a:pt x="27" y="9"/>
                </a:lnTo>
                <a:lnTo>
                  <a:pt x="10" y="5"/>
                </a:lnTo>
                <a:lnTo>
                  <a:pt x="0" y="9"/>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6" name="Google Shape;976;p24"/>
          <p:cNvSpPr/>
          <p:nvPr/>
        </p:nvSpPr>
        <p:spPr>
          <a:xfrm>
            <a:off x="703263" y="6008688"/>
            <a:ext cx="120650" cy="36512"/>
          </a:xfrm>
          <a:custGeom>
            <a:avLst/>
            <a:gdLst/>
            <a:ahLst/>
            <a:cxnLst/>
            <a:rect l="l" t="t" r="r" b="b"/>
            <a:pathLst>
              <a:path w="76" h="23" extrusionOk="0">
                <a:moveTo>
                  <a:pt x="0" y="5"/>
                </a:moveTo>
                <a:lnTo>
                  <a:pt x="4" y="9"/>
                </a:lnTo>
                <a:lnTo>
                  <a:pt x="18" y="14"/>
                </a:lnTo>
                <a:lnTo>
                  <a:pt x="36" y="14"/>
                </a:lnTo>
                <a:lnTo>
                  <a:pt x="59" y="19"/>
                </a:lnTo>
                <a:lnTo>
                  <a:pt x="76" y="23"/>
                </a:lnTo>
                <a:lnTo>
                  <a:pt x="76" y="19"/>
                </a:lnTo>
                <a:lnTo>
                  <a:pt x="73" y="14"/>
                </a:lnTo>
                <a:lnTo>
                  <a:pt x="54" y="9"/>
                </a:lnTo>
                <a:lnTo>
                  <a:pt x="36" y="0"/>
                </a:lnTo>
                <a:lnTo>
                  <a:pt x="26" y="0"/>
                </a:lnTo>
                <a:lnTo>
                  <a:pt x="4" y="0"/>
                </a:lnTo>
                <a:lnTo>
                  <a:pt x="0" y="5"/>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7" name="Google Shape;977;p24"/>
          <p:cNvSpPr/>
          <p:nvPr/>
        </p:nvSpPr>
        <p:spPr>
          <a:xfrm>
            <a:off x="609600" y="5994400"/>
            <a:ext cx="42863" cy="28575"/>
          </a:xfrm>
          <a:custGeom>
            <a:avLst/>
            <a:gdLst/>
            <a:ahLst/>
            <a:cxnLst/>
            <a:rect l="l" t="t" r="r" b="b"/>
            <a:pathLst>
              <a:path w="27" h="18" extrusionOk="0">
                <a:moveTo>
                  <a:pt x="0" y="4"/>
                </a:moveTo>
                <a:lnTo>
                  <a:pt x="4" y="14"/>
                </a:lnTo>
                <a:lnTo>
                  <a:pt x="8" y="18"/>
                </a:lnTo>
                <a:lnTo>
                  <a:pt x="17" y="14"/>
                </a:lnTo>
                <a:lnTo>
                  <a:pt x="27" y="14"/>
                </a:lnTo>
                <a:lnTo>
                  <a:pt x="27" y="9"/>
                </a:lnTo>
                <a:lnTo>
                  <a:pt x="17" y="0"/>
                </a:lnTo>
                <a:lnTo>
                  <a:pt x="4" y="0"/>
                </a:lnTo>
                <a:lnTo>
                  <a:pt x="0" y="4"/>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8" name="Google Shape;978;p24"/>
          <p:cNvSpPr/>
          <p:nvPr/>
        </p:nvSpPr>
        <p:spPr>
          <a:xfrm>
            <a:off x="427038" y="5924550"/>
            <a:ext cx="28575" cy="20638"/>
          </a:xfrm>
          <a:custGeom>
            <a:avLst/>
            <a:gdLst/>
            <a:ahLst/>
            <a:cxnLst/>
            <a:rect l="l" t="t" r="r" b="b"/>
            <a:pathLst>
              <a:path w="18" h="13" extrusionOk="0">
                <a:moveTo>
                  <a:pt x="0" y="4"/>
                </a:moveTo>
                <a:lnTo>
                  <a:pt x="0" y="9"/>
                </a:lnTo>
                <a:lnTo>
                  <a:pt x="9" y="13"/>
                </a:lnTo>
                <a:lnTo>
                  <a:pt x="14" y="13"/>
                </a:lnTo>
                <a:lnTo>
                  <a:pt x="18" y="9"/>
                </a:lnTo>
                <a:lnTo>
                  <a:pt x="18" y="4"/>
                </a:lnTo>
                <a:lnTo>
                  <a:pt x="9" y="0"/>
                </a:lnTo>
                <a:lnTo>
                  <a:pt x="4" y="0"/>
                </a:lnTo>
                <a:lnTo>
                  <a:pt x="0" y="4"/>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9" name="Google Shape;979;p24"/>
          <p:cNvSpPr/>
          <p:nvPr/>
        </p:nvSpPr>
        <p:spPr>
          <a:xfrm>
            <a:off x="123825" y="5653088"/>
            <a:ext cx="65088" cy="44450"/>
          </a:xfrm>
          <a:custGeom>
            <a:avLst/>
            <a:gdLst/>
            <a:ahLst/>
            <a:cxnLst/>
            <a:rect l="l" t="t" r="r" b="b"/>
            <a:pathLst>
              <a:path w="41" h="28" extrusionOk="0">
                <a:moveTo>
                  <a:pt x="0" y="10"/>
                </a:moveTo>
                <a:lnTo>
                  <a:pt x="13" y="19"/>
                </a:lnTo>
                <a:lnTo>
                  <a:pt x="32" y="28"/>
                </a:lnTo>
                <a:lnTo>
                  <a:pt x="36" y="28"/>
                </a:lnTo>
                <a:lnTo>
                  <a:pt x="41" y="23"/>
                </a:lnTo>
                <a:lnTo>
                  <a:pt x="41" y="14"/>
                </a:lnTo>
                <a:lnTo>
                  <a:pt x="32" y="5"/>
                </a:lnTo>
                <a:lnTo>
                  <a:pt x="18" y="5"/>
                </a:lnTo>
                <a:lnTo>
                  <a:pt x="8" y="0"/>
                </a:lnTo>
                <a:lnTo>
                  <a:pt x="5" y="5"/>
                </a:lnTo>
                <a:lnTo>
                  <a:pt x="0" y="10"/>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0" name="Google Shape;980;p24"/>
          <p:cNvSpPr/>
          <p:nvPr/>
        </p:nvSpPr>
        <p:spPr>
          <a:xfrm>
            <a:off x="800100" y="4743450"/>
            <a:ext cx="187325" cy="239713"/>
          </a:xfrm>
          <a:custGeom>
            <a:avLst/>
            <a:gdLst/>
            <a:ahLst/>
            <a:cxnLst/>
            <a:rect l="l" t="t" r="r" b="b"/>
            <a:pathLst>
              <a:path w="118" h="151" extrusionOk="0">
                <a:moveTo>
                  <a:pt x="14" y="9"/>
                </a:moveTo>
                <a:lnTo>
                  <a:pt x="18" y="24"/>
                </a:lnTo>
                <a:lnTo>
                  <a:pt x="18" y="36"/>
                </a:lnTo>
                <a:lnTo>
                  <a:pt x="4" y="45"/>
                </a:lnTo>
                <a:lnTo>
                  <a:pt x="0" y="54"/>
                </a:lnTo>
                <a:lnTo>
                  <a:pt x="0" y="68"/>
                </a:lnTo>
                <a:lnTo>
                  <a:pt x="9" y="72"/>
                </a:lnTo>
                <a:lnTo>
                  <a:pt x="9" y="86"/>
                </a:lnTo>
                <a:lnTo>
                  <a:pt x="4" y="119"/>
                </a:lnTo>
                <a:lnTo>
                  <a:pt x="4" y="123"/>
                </a:lnTo>
                <a:lnTo>
                  <a:pt x="26" y="137"/>
                </a:lnTo>
                <a:lnTo>
                  <a:pt x="41" y="151"/>
                </a:lnTo>
                <a:lnTo>
                  <a:pt x="49" y="132"/>
                </a:lnTo>
                <a:lnTo>
                  <a:pt x="67" y="114"/>
                </a:lnTo>
                <a:lnTo>
                  <a:pt x="105" y="91"/>
                </a:lnTo>
                <a:lnTo>
                  <a:pt x="118" y="81"/>
                </a:lnTo>
                <a:lnTo>
                  <a:pt x="118" y="77"/>
                </a:lnTo>
                <a:lnTo>
                  <a:pt x="108" y="59"/>
                </a:lnTo>
                <a:lnTo>
                  <a:pt x="100" y="50"/>
                </a:lnTo>
                <a:lnTo>
                  <a:pt x="100" y="41"/>
                </a:lnTo>
                <a:lnTo>
                  <a:pt x="77" y="24"/>
                </a:lnTo>
                <a:lnTo>
                  <a:pt x="54" y="9"/>
                </a:lnTo>
                <a:lnTo>
                  <a:pt x="22" y="0"/>
                </a:lnTo>
                <a:lnTo>
                  <a:pt x="14" y="9"/>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1" name="Google Shape;981;p24"/>
          <p:cNvSpPr/>
          <p:nvPr/>
        </p:nvSpPr>
        <p:spPr>
          <a:xfrm>
            <a:off x="704850" y="4618038"/>
            <a:ext cx="109538" cy="74612"/>
          </a:xfrm>
          <a:custGeom>
            <a:avLst/>
            <a:gdLst/>
            <a:ahLst/>
            <a:cxnLst/>
            <a:rect l="l" t="t" r="r" b="b"/>
            <a:pathLst>
              <a:path w="69" h="47" extrusionOk="0">
                <a:moveTo>
                  <a:pt x="0" y="14"/>
                </a:moveTo>
                <a:lnTo>
                  <a:pt x="18" y="19"/>
                </a:lnTo>
                <a:lnTo>
                  <a:pt x="23" y="28"/>
                </a:lnTo>
                <a:lnTo>
                  <a:pt x="32" y="42"/>
                </a:lnTo>
                <a:lnTo>
                  <a:pt x="41" y="47"/>
                </a:lnTo>
                <a:lnTo>
                  <a:pt x="60" y="37"/>
                </a:lnTo>
                <a:lnTo>
                  <a:pt x="64" y="32"/>
                </a:lnTo>
                <a:lnTo>
                  <a:pt x="69" y="23"/>
                </a:lnTo>
                <a:lnTo>
                  <a:pt x="51" y="10"/>
                </a:lnTo>
                <a:lnTo>
                  <a:pt x="36" y="5"/>
                </a:lnTo>
                <a:lnTo>
                  <a:pt x="23" y="5"/>
                </a:lnTo>
                <a:lnTo>
                  <a:pt x="13" y="0"/>
                </a:lnTo>
                <a:lnTo>
                  <a:pt x="10" y="0"/>
                </a:lnTo>
                <a:lnTo>
                  <a:pt x="5" y="5"/>
                </a:lnTo>
                <a:lnTo>
                  <a:pt x="0" y="14"/>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2" name="Google Shape;982;p24"/>
          <p:cNvSpPr/>
          <p:nvPr/>
        </p:nvSpPr>
        <p:spPr>
          <a:xfrm>
            <a:off x="704850" y="4692650"/>
            <a:ext cx="36513" cy="28575"/>
          </a:xfrm>
          <a:custGeom>
            <a:avLst/>
            <a:gdLst/>
            <a:ahLst/>
            <a:cxnLst/>
            <a:rect l="l" t="t" r="r" b="b"/>
            <a:pathLst>
              <a:path w="23" h="18" extrusionOk="0">
                <a:moveTo>
                  <a:pt x="18" y="0"/>
                </a:moveTo>
                <a:lnTo>
                  <a:pt x="10" y="0"/>
                </a:lnTo>
                <a:lnTo>
                  <a:pt x="5" y="4"/>
                </a:lnTo>
                <a:lnTo>
                  <a:pt x="0" y="8"/>
                </a:lnTo>
                <a:lnTo>
                  <a:pt x="0" y="18"/>
                </a:lnTo>
                <a:lnTo>
                  <a:pt x="10" y="13"/>
                </a:lnTo>
                <a:lnTo>
                  <a:pt x="18" y="13"/>
                </a:lnTo>
                <a:lnTo>
                  <a:pt x="23" y="13"/>
                </a:lnTo>
                <a:lnTo>
                  <a:pt x="23" y="8"/>
                </a:lnTo>
                <a:lnTo>
                  <a:pt x="18" y="0"/>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3" name="Google Shape;983;p24"/>
          <p:cNvSpPr/>
          <p:nvPr/>
        </p:nvSpPr>
        <p:spPr>
          <a:xfrm>
            <a:off x="647700" y="4633913"/>
            <a:ext cx="42863" cy="42862"/>
          </a:xfrm>
          <a:custGeom>
            <a:avLst/>
            <a:gdLst/>
            <a:ahLst/>
            <a:cxnLst/>
            <a:rect l="l" t="t" r="r" b="b"/>
            <a:pathLst>
              <a:path w="27" h="27" extrusionOk="0">
                <a:moveTo>
                  <a:pt x="0" y="4"/>
                </a:moveTo>
                <a:lnTo>
                  <a:pt x="0" y="9"/>
                </a:lnTo>
                <a:lnTo>
                  <a:pt x="4" y="13"/>
                </a:lnTo>
                <a:lnTo>
                  <a:pt x="9" y="22"/>
                </a:lnTo>
                <a:lnTo>
                  <a:pt x="18" y="27"/>
                </a:lnTo>
                <a:lnTo>
                  <a:pt x="27" y="27"/>
                </a:lnTo>
                <a:lnTo>
                  <a:pt x="27" y="18"/>
                </a:lnTo>
                <a:lnTo>
                  <a:pt x="27" y="13"/>
                </a:lnTo>
                <a:lnTo>
                  <a:pt x="22" y="4"/>
                </a:lnTo>
                <a:lnTo>
                  <a:pt x="9" y="0"/>
                </a:lnTo>
                <a:lnTo>
                  <a:pt x="0" y="4"/>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4" name="Google Shape;984;p24"/>
          <p:cNvSpPr/>
          <p:nvPr/>
        </p:nvSpPr>
        <p:spPr>
          <a:xfrm>
            <a:off x="588963" y="4589463"/>
            <a:ext cx="115887" cy="44450"/>
          </a:xfrm>
          <a:custGeom>
            <a:avLst/>
            <a:gdLst/>
            <a:ahLst/>
            <a:cxnLst/>
            <a:rect l="l" t="t" r="r" b="b"/>
            <a:pathLst>
              <a:path w="73" h="28" extrusionOk="0">
                <a:moveTo>
                  <a:pt x="13" y="5"/>
                </a:moveTo>
                <a:lnTo>
                  <a:pt x="4" y="10"/>
                </a:lnTo>
                <a:lnTo>
                  <a:pt x="0" y="18"/>
                </a:lnTo>
                <a:lnTo>
                  <a:pt x="0" y="28"/>
                </a:lnTo>
                <a:lnTo>
                  <a:pt x="9" y="18"/>
                </a:lnTo>
                <a:lnTo>
                  <a:pt x="28" y="18"/>
                </a:lnTo>
                <a:lnTo>
                  <a:pt x="46" y="14"/>
                </a:lnTo>
                <a:lnTo>
                  <a:pt x="59" y="14"/>
                </a:lnTo>
                <a:lnTo>
                  <a:pt x="69" y="10"/>
                </a:lnTo>
                <a:lnTo>
                  <a:pt x="73" y="5"/>
                </a:lnTo>
                <a:lnTo>
                  <a:pt x="69" y="0"/>
                </a:lnTo>
                <a:lnTo>
                  <a:pt x="46" y="0"/>
                </a:lnTo>
                <a:lnTo>
                  <a:pt x="33" y="5"/>
                </a:lnTo>
                <a:lnTo>
                  <a:pt x="23" y="5"/>
                </a:lnTo>
                <a:lnTo>
                  <a:pt x="13" y="5"/>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5" name="Google Shape;985;p24"/>
          <p:cNvSpPr/>
          <p:nvPr/>
        </p:nvSpPr>
        <p:spPr>
          <a:xfrm>
            <a:off x="452438" y="4516438"/>
            <a:ext cx="93662" cy="73025"/>
          </a:xfrm>
          <a:custGeom>
            <a:avLst/>
            <a:gdLst/>
            <a:ahLst/>
            <a:cxnLst/>
            <a:rect l="l" t="t" r="r" b="b"/>
            <a:pathLst>
              <a:path w="59" h="46" extrusionOk="0">
                <a:moveTo>
                  <a:pt x="22" y="0"/>
                </a:moveTo>
                <a:lnTo>
                  <a:pt x="22" y="5"/>
                </a:lnTo>
                <a:lnTo>
                  <a:pt x="9" y="13"/>
                </a:lnTo>
                <a:lnTo>
                  <a:pt x="0" y="18"/>
                </a:lnTo>
                <a:lnTo>
                  <a:pt x="4" y="18"/>
                </a:lnTo>
                <a:lnTo>
                  <a:pt x="9" y="37"/>
                </a:lnTo>
                <a:lnTo>
                  <a:pt x="18" y="46"/>
                </a:lnTo>
                <a:lnTo>
                  <a:pt x="22" y="46"/>
                </a:lnTo>
                <a:lnTo>
                  <a:pt x="31" y="41"/>
                </a:lnTo>
                <a:lnTo>
                  <a:pt x="36" y="41"/>
                </a:lnTo>
                <a:lnTo>
                  <a:pt x="45" y="46"/>
                </a:lnTo>
                <a:lnTo>
                  <a:pt x="49" y="41"/>
                </a:lnTo>
                <a:lnTo>
                  <a:pt x="54" y="41"/>
                </a:lnTo>
                <a:lnTo>
                  <a:pt x="59" y="37"/>
                </a:lnTo>
                <a:lnTo>
                  <a:pt x="54" y="27"/>
                </a:lnTo>
                <a:lnTo>
                  <a:pt x="45" y="18"/>
                </a:lnTo>
                <a:lnTo>
                  <a:pt x="36" y="5"/>
                </a:lnTo>
                <a:lnTo>
                  <a:pt x="31" y="0"/>
                </a:lnTo>
                <a:lnTo>
                  <a:pt x="22" y="0"/>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6" name="Google Shape;986;p24"/>
          <p:cNvSpPr/>
          <p:nvPr/>
        </p:nvSpPr>
        <p:spPr>
          <a:xfrm>
            <a:off x="219075" y="4443413"/>
            <a:ext cx="87313" cy="66675"/>
          </a:xfrm>
          <a:custGeom>
            <a:avLst/>
            <a:gdLst/>
            <a:ahLst/>
            <a:cxnLst/>
            <a:rect l="l" t="t" r="r" b="b"/>
            <a:pathLst>
              <a:path w="55" h="42" extrusionOk="0">
                <a:moveTo>
                  <a:pt x="0" y="19"/>
                </a:moveTo>
                <a:lnTo>
                  <a:pt x="0" y="28"/>
                </a:lnTo>
                <a:lnTo>
                  <a:pt x="5" y="28"/>
                </a:lnTo>
                <a:lnTo>
                  <a:pt x="14" y="28"/>
                </a:lnTo>
                <a:lnTo>
                  <a:pt x="18" y="42"/>
                </a:lnTo>
                <a:lnTo>
                  <a:pt x="31" y="42"/>
                </a:lnTo>
                <a:lnTo>
                  <a:pt x="42" y="37"/>
                </a:lnTo>
                <a:lnTo>
                  <a:pt x="45" y="33"/>
                </a:lnTo>
                <a:lnTo>
                  <a:pt x="50" y="19"/>
                </a:lnTo>
                <a:lnTo>
                  <a:pt x="55" y="9"/>
                </a:lnTo>
                <a:lnTo>
                  <a:pt x="45" y="0"/>
                </a:lnTo>
                <a:lnTo>
                  <a:pt x="31" y="0"/>
                </a:lnTo>
                <a:lnTo>
                  <a:pt x="5" y="9"/>
                </a:lnTo>
                <a:lnTo>
                  <a:pt x="0" y="19"/>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7" name="Google Shape;987;p24"/>
          <p:cNvSpPr/>
          <p:nvPr/>
        </p:nvSpPr>
        <p:spPr>
          <a:xfrm>
            <a:off x="144463" y="4495800"/>
            <a:ext cx="44450" cy="41275"/>
          </a:xfrm>
          <a:custGeom>
            <a:avLst/>
            <a:gdLst/>
            <a:ahLst/>
            <a:cxnLst/>
            <a:rect l="l" t="t" r="r" b="b"/>
            <a:pathLst>
              <a:path w="28" h="26" extrusionOk="0">
                <a:moveTo>
                  <a:pt x="10" y="9"/>
                </a:moveTo>
                <a:lnTo>
                  <a:pt x="0" y="18"/>
                </a:lnTo>
                <a:lnTo>
                  <a:pt x="5" y="22"/>
                </a:lnTo>
                <a:lnTo>
                  <a:pt x="15" y="26"/>
                </a:lnTo>
                <a:lnTo>
                  <a:pt x="19" y="13"/>
                </a:lnTo>
                <a:lnTo>
                  <a:pt x="24" y="9"/>
                </a:lnTo>
                <a:lnTo>
                  <a:pt x="28" y="0"/>
                </a:lnTo>
                <a:lnTo>
                  <a:pt x="24" y="0"/>
                </a:lnTo>
                <a:lnTo>
                  <a:pt x="19" y="0"/>
                </a:lnTo>
                <a:lnTo>
                  <a:pt x="10" y="9"/>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8" name="Google Shape;988;p24"/>
          <p:cNvSpPr/>
          <p:nvPr/>
        </p:nvSpPr>
        <p:spPr>
          <a:xfrm>
            <a:off x="85725" y="4545013"/>
            <a:ext cx="25400" cy="22225"/>
          </a:xfrm>
          <a:custGeom>
            <a:avLst/>
            <a:gdLst/>
            <a:ahLst/>
            <a:cxnLst/>
            <a:rect l="l" t="t" r="r" b="b"/>
            <a:pathLst>
              <a:path w="16" h="14" extrusionOk="0">
                <a:moveTo>
                  <a:pt x="6" y="0"/>
                </a:moveTo>
                <a:lnTo>
                  <a:pt x="0" y="9"/>
                </a:lnTo>
                <a:lnTo>
                  <a:pt x="6" y="14"/>
                </a:lnTo>
                <a:lnTo>
                  <a:pt x="16" y="9"/>
                </a:lnTo>
                <a:lnTo>
                  <a:pt x="16" y="5"/>
                </a:lnTo>
                <a:lnTo>
                  <a:pt x="16" y="0"/>
                </a:lnTo>
                <a:lnTo>
                  <a:pt x="6"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9" name="Google Shape;989;p24"/>
          <p:cNvSpPr txBox="1"/>
          <p:nvPr/>
        </p:nvSpPr>
        <p:spPr>
          <a:xfrm>
            <a:off x="163513" y="6294438"/>
            <a:ext cx="2730500" cy="304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a:solidFill>
                  <a:srgbClr val="000000"/>
                </a:solidFill>
                <a:latin typeface="Times"/>
                <a:ea typeface="Times"/>
                <a:cs typeface="Times"/>
                <a:sym typeface="Times"/>
              </a:rPr>
              <a:t>Source: September 2005.  Brenda V. Smith, The American University, Washington College of Law</a:t>
            </a:r>
            <a:endParaRPr/>
          </a:p>
        </p:txBody>
      </p:sp>
      <p:sp>
        <p:nvSpPr>
          <p:cNvPr id="990" name="Google Shape;990;p24"/>
          <p:cNvSpPr/>
          <p:nvPr/>
        </p:nvSpPr>
        <p:spPr>
          <a:xfrm>
            <a:off x="7045325" y="2927350"/>
            <a:ext cx="60325" cy="85725"/>
          </a:xfrm>
          <a:prstGeom prst="rect">
            <a:avLst/>
          </a:prstGeom>
          <a:solidFill>
            <a:srgbClr val="CC3300"/>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1" name="Google Shape;991;p24"/>
          <p:cNvSpPr/>
          <p:nvPr/>
        </p:nvSpPr>
        <p:spPr>
          <a:xfrm>
            <a:off x="6157913" y="4594225"/>
            <a:ext cx="4095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Florida</a:t>
            </a:r>
            <a:endParaRPr/>
          </a:p>
        </p:txBody>
      </p:sp>
      <p:sp>
        <p:nvSpPr>
          <p:cNvPr id="992" name="Google Shape;992;p24"/>
          <p:cNvSpPr txBox="1"/>
          <p:nvPr/>
        </p:nvSpPr>
        <p:spPr>
          <a:xfrm>
            <a:off x="2057400" y="3686175"/>
            <a:ext cx="685800" cy="185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Arizona</a:t>
            </a:r>
            <a:endParaRPr/>
          </a:p>
        </p:txBody>
      </p:sp>
      <p:sp>
        <p:nvSpPr>
          <p:cNvPr id="993" name="Google Shape;993;p24"/>
          <p:cNvSpPr/>
          <p:nvPr/>
        </p:nvSpPr>
        <p:spPr>
          <a:xfrm>
            <a:off x="3657600" y="4216400"/>
            <a:ext cx="3365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Texas</a:t>
            </a:r>
            <a:endParaRPr/>
          </a:p>
        </p:txBody>
      </p:sp>
      <p:sp>
        <p:nvSpPr>
          <p:cNvPr id="994" name="Google Shape;994;p24"/>
          <p:cNvSpPr/>
          <p:nvPr/>
        </p:nvSpPr>
        <p:spPr>
          <a:xfrm>
            <a:off x="2514600" y="1701800"/>
            <a:ext cx="5016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Montana</a:t>
            </a:r>
            <a:endParaRPr/>
          </a:p>
        </p:txBody>
      </p:sp>
      <p:sp>
        <p:nvSpPr>
          <p:cNvPr id="995" name="Google Shape;995;p24"/>
          <p:cNvSpPr/>
          <p:nvPr/>
        </p:nvSpPr>
        <p:spPr>
          <a:xfrm>
            <a:off x="3657600" y="1870075"/>
            <a:ext cx="2730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N.D.</a:t>
            </a:r>
            <a:endParaRPr/>
          </a:p>
        </p:txBody>
      </p:sp>
      <p:sp>
        <p:nvSpPr>
          <p:cNvPr id="996" name="Google Shape;996;p24"/>
          <p:cNvSpPr/>
          <p:nvPr/>
        </p:nvSpPr>
        <p:spPr>
          <a:xfrm>
            <a:off x="3643313" y="2316163"/>
            <a:ext cx="2857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S. D.</a:t>
            </a:r>
            <a:endParaRPr/>
          </a:p>
        </p:txBody>
      </p:sp>
      <p:sp>
        <p:nvSpPr>
          <p:cNvPr id="997" name="Google Shape;997;p24"/>
          <p:cNvSpPr/>
          <p:nvPr/>
        </p:nvSpPr>
        <p:spPr>
          <a:xfrm>
            <a:off x="2743200" y="2544763"/>
            <a:ext cx="5651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Wyoming</a:t>
            </a:r>
            <a:endParaRPr/>
          </a:p>
        </p:txBody>
      </p:sp>
      <p:sp>
        <p:nvSpPr>
          <p:cNvPr id="998" name="Google Shape;998;p24"/>
          <p:cNvSpPr/>
          <p:nvPr/>
        </p:nvSpPr>
        <p:spPr>
          <a:xfrm>
            <a:off x="2743200" y="3073400"/>
            <a:ext cx="52546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Colorado</a:t>
            </a:r>
            <a:endParaRPr/>
          </a:p>
        </p:txBody>
      </p:sp>
      <p:sp>
        <p:nvSpPr>
          <p:cNvPr id="999" name="Google Shape;999;p24"/>
          <p:cNvSpPr/>
          <p:nvPr/>
        </p:nvSpPr>
        <p:spPr>
          <a:xfrm>
            <a:off x="3657600" y="2774950"/>
            <a:ext cx="2698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Neb.</a:t>
            </a:r>
            <a:endParaRPr/>
          </a:p>
        </p:txBody>
      </p:sp>
      <p:sp>
        <p:nvSpPr>
          <p:cNvPr id="1000" name="Google Shape;1000;p24"/>
          <p:cNvSpPr/>
          <p:nvPr/>
        </p:nvSpPr>
        <p:spPr>
          <a:xfrm>
            <a:off x="3886200" y="3235325"/>
            <a:ext cx="40640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Kansas</a:t>
            </a:r>
            <a:endParaRPr/>
          </a:p>
        </p:txBody>
      </p:sp>
      <p:sp>
        <p:nvSpPr>
          <p:cNvPr id="1001" name="Google Shape;1001;p24"/>
          <p:cNvSpPr/>
          <p:nvPr/>
        </p:nvSpPr>
        <p:spPr>
          <a:xfrm>
            <a:off x="2743200" y="3759200"/>
            <a:ext cx="3317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 M.</a:t>
            </a:r>
            <a:endParaRPr/>
          </a:p>
        </p:txBody>
      </p:sp>
      <p:sp>
        <p:nvSpPr>
          <p:cNvPr id="1002" name="Google Shape;1002;p24"/>
          <p:cNvSpPr/>
          <p:nvPr/>
        </p:nvSpPr>
        <p:spPr>
          <a:xfrm>
            <a:off x="2286000" y="2990850"/>
            <a:ext cx="274638"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Utah</a:t>
            </a:r>
            <a:endParaRPr/>
          </a:p>
        </p:txBody>
      </p:sp>
      <p:sp>
        <p:nvSpPr>
          <p:cNvPr id="1003" name="Google Shape;1003;p24"/>
          <p:cNvSpPr/>
          <p:nvPr/>
        </p:nvSpPr>
        <p:spPr>
          <a:xfrm>
            <a:off x="2055813" y="2316163"/>
            <a:ext cx="3238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Idaho</a:t>
            </a:r>
            <a:endParaRPr/>
          </a:p>
        </p:txBody>
      </p:sp>
      <p:sp>
        <p:nvSpPr>
          <p:cNvPr id="1004" name="Google Shape;1004;p24"/>
          <p:cNvSpPr/>
          <p:nvPr/>
        </p:nvSpPr>
        <p:spPr>
          <a:xfrm>
            <a:off x="1143000" y="2087563"/>
            <a:ext cx="42386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Oregon</a:t>
            </a:r>
            <a:endParaRPr/>
          </a:p>
        </p:txBody>
      </p:sp>
      <p:sp>
        <p:nvSpPr>
          <p:cNvPr id="1005" name="Google Shape;1005;p24"/>
          <p:cNvSpPr/>
          <p:nvPr/>
        </p:nvSpPr>
        <p:spPr>
          <a:xfrm>
            <a:off x="1600200" y="2774950"/>
            <a:ext cx="430213"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Nevada</a:t>
            </a:r>
            <a:endParaRPr/>
          </a:p>
        </p:txBody>
      </p:sp>
      <p:sp>
        <p:nvSpPr>
          <p:cNvPr id="1006" name="Google Shape;1006;p24"/>
          <p:cNvSpPr/>
          <p:nvPr/>
        </p:nvSpPr>
        <p:spPr>
          <a:xfrm>
            <a:off x="228600" y="3302000"/>
            <a:ext cx="5730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California</a:t>
            </a:r>
            <a:endParaRPr/>
          </a:p>
        </p:txBody>
      </p:sp>
      <p:sp>
        <p:nvSpPr>
          <p:cNvPr id="1007" name="Google Shape;1007;p24"/>
          <p:cNvSpPr/>
          <p:nvPr/>
        </p:nvSpPr>
        <p:spPr>
          <a:xfrm>
            <a:off x="914400" y="3429000"/>
            <a:ext cx="228600" cy="0"/>
          </a:xfrm>
          <a:custGeom>
            <a:avLst/>
            <a:gdLst/>
            <a:ahLst/>
            <a:cxnLst/>
            <a:rect l="l" t="t" r="r" b="b"/>
            <a:pathLst>
              <a:path w="144" h="120000" extrusionOk="0">
                <a:moveTo>
                  <a:pt x="0" y="0"/>
                </a:moveTo>
                <a:lnTo>
                  <a:pt x="144"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8" name="Google Shape;1008;p24"/>
          <p:cNvSpPr/>
          <p:nvPr/>
        </p:nvSpPr>
        <p:spPr>
          <a:xfrm>
            <a:off x="4341813" y="1870075"/>
            <a:ext cx="3429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Minn.</a:t>
            </a:r>
            <a:endParaRPr/>
          </a:p>
        </p:txBody>
      </p:sp>
      <p:sp>
        <p:nvSpPr>
          <p:cNvPr id="1009" name="Google Shape;1009;p24"/>
          <p:cNvSpPr/>
          <p:nvPr/>
        </p:nvSpPr>
        <p:spPr>
          <a:xfrm>
            <a:off x="4341813" y="2532063"/>
            <a:ext cx="282575"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Iowa</a:t>
            </a:r>
            <a:endParaRPr/>
          </a:p>
        </p:txBody>
      </p:sp>
      <p:sp>
        <p:nvSpPr>
          <p:cNvPr id="1010" name="Google Shape;1010;p24"/>
          <p:cNvSpPr/>
          <p:nvPr/>
        </p:nvSpPr>
        <p:spPr>
          <a:xfrm>
            <a:off x="4572000" y="3679825"/>
            <a:ext cx="25400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Ark.</a:t>
            </a:r>
            <a:endParaRPr/>
          </a:p>
        </p:txBody>
      </p:sp>
      <p:sp>
        <p:nvSpPr>
          <p:cNvPr id="1011" name="Google Shape;1011;p24"/>
          <p:cNvSpPr/>
          <p:nvPr/>
        </p:nvSpPr>
        <p:spPr>
          <a:xfrm>
            <a:off x="4572000" y="4216400"/>
            <a:ext cx="2540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  La.</a:t>
            </a:r>
            <a:endParaRPr/>
          </a:p>
        </p:txBody>
      </p:sp>
      <p:sp>
        <p:nvSpPr>
          <p:cNvPr id="1012" name="Google Shape;1012;p24"/>
          <p:cNvSpPr/>
          <p:nvPr/>
        </p:nvSpPr>
        <p:spPr>
          <a:xfrm>
            <a:off x="4799013" y="2159000"/>
            <a:ext cx="26352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Wis.</a:t>
            </a:r>
            <a:endParaRPr/>
          </a:p>
        </p:txBody>
      </p:sp>
      <p:sp>
        <p:nvSpPr>
          <p:cNvPr id="1013" name="Google Shape;1013;p24"/>
          <p:cNvSpPr/>
          <p:nvPr/>
        </p:nvSpPr>
        <p:spPr>
          <a:xfrm>
            <a:off x="5029200" y="2844800"/>
            <a:ext cx="1603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Ill.</a:t>
            </a:r>
            <a:endParaRPr/>
          </a:p>
        </p:txBody>
      </p:sp>
      <p:sp>
        <p:nvSpPr>
          <p:cNvPr id="1014" name="Google Shape;1014;p24"/>
          <p:cNvSpPr/>
          <p:nvPr/>
        </p:nvSpPr>
        <p:spPr>
          <a:xfrm>
            <a:off x="5484813" y="2997200"/>
            <a:ext cx="153987"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In.</a:t>
            </a:r>
            <a:endParaRPr/>
          </a:p>
        </p:txBody>
      </p:sp>
      <p:sp>
        <p:nvSpPr>
          <p:cNvPr id="1015" name="Google Shape;1015;p24"/>
          <p:cNvSpPr/>
          <p:nvPr/>
        </p:nvSpPr>
        <p:spPr>
          <a:xfrm>
            <a:off x="5715000" y="2781300"/>
            <a:ext cx="2825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Ohio</a:t>
            </a:r>
            <a:endParaRPr/>
          </a:p>
        </p:txBody>
      </p:sp>
      <p:sp>
        <p:nvSpPr>
          <p:cNvPr id="1016" name="Google Shape;1016;p24"/>
          <p:cNvSpPr/>
          <p:nvPr/>
        </p:nvSpPr>
        <p:spPr>
          <a:xfrm>
            <a:off x="5029200" y="3987800"/>
            <a:ext cx="2143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Ms.</a:t>
            </a:r>
            <a:endParaRPr/>
          </a:p>
        </p:txBody>
      </p:sp>
      <p:sp>
        <p:nvSpPr>
          <p:cNvPr id="1017" name="Google Shape;1017;p24"/>
          <p:cNvSpPr/>
          <p:nvPr/>
        </p:nvSpPr>
        <p:spPr>
          <a:xfrm>
            <a:off x="5484813" y="3903663"/>
            <a:ext cx="17780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Al.</a:t>
            </a:r>
            <a:endParaRPr/>
          </a:p>
        </p:txBody>
      </p:sp>
      <p:sp>
        <p:nvSpPr>
          <p:cNvPr id="1018" name="Google Shape;1018;p24"/>
          <p:cNvSpPr/>
          <p:nvPr/>
        </p:nvSpPr>
        <p:spPr>
          <a:xfrm>
            <a:off x="5257800" y="3530600"/>
            <a:ext cx="325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Tenn.</a:t>
            </a:r>
            <a:endParaRPr/>
          </a:p>
        </p:txBody>
      </p:sp>
      <p:sp>
        <p:nvSpPr>
          <p:cNvPr id="1019" name="Google Shape;1019;p24"/>
          <p:cNvSpPr/>
          <p:nvPr/>
        </p:nvSpPr>
        <p:spPr>
          <a:xfrm>
            <a:off x="5715000" y="3225800"/>
            <a:ext cx="20796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Ky.</a:t>
            </a:r>
            <a:endParaRPr/>
          </a:p>
        </p:txBody>
      </p:sp>
      <p:sp>
        <p:nvSpPr>
          <p:cNvPr id="1020" name="Google Shape;1020;p24"/>
          <p:cNvSpPr/>
          <p:nvPr/>
        </p:nvSpPr>
        <p:spPr>
          <a:xfrm>
            <a:off x="6400800" y="3073400"/>
            <a:ext cx="198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Va.</a:t>
            </a:r>
            <a:endParaRPr/>
          </a:p>
        </p:txBody>
      </p:sp>
      <p:sp>
        <p:nvSpPr>
          <p:cNvPr id="1021" name="Google Shape;1021;p24"/>
          <p:cNvSpPr/>
          <p:nvPr/>
        </p:nvSpPr>
        <p:spPr>
          <a:xfrm>
            <a:off x="6172200" y="2990850"/>
            <a:ext cx="195263" cy="1047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WV</a:t>
            </a:r>
            <a:endParaRPr/>
          </a:p>
        </p:txBody>
      </p:sp>
      <p:sp>
        <p:nvSpPr>
          <p:cNvPr id="1022" name="Google Shape;1022;p24"/>
          <p:cNvSpPr/>
          <p:nvPr/>
        </p:nvSpPr>
        <p:spPr>
          <a:xfrm>
            <a:off x="6400800" y="2536825"/>
            <a:ext cx="176213"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Pa.</a:t>
            </a:r>
            <a:endParaRPr/>
          </a:p>
        </p:txBody>
      </p:sp>
      <p:sp>
        <p:nvSpPr>
          <p:cNvPr id="1023" name="Google Shape;1023;p24"/>
          <p:cNvSpPr/>
          <p:nvPr/>
        </p:nvSpPr>
        <p:spPr>
          <a:xfrm>
            <a:off x="6400800" y="2324100"/>
            <a:ext cx="27305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N.Y.</a:t>
            </a:r>
            <a:endParaRPr/>
          </a:p>
        </p:txBody>
      </p:sp>
      <p:sp>
        <p:nvSpPr>
          <p:cNvPr id="1024" name="Google Shape;1024;p24"/>
          <p:cNvSpPr/>
          <p:nvPr/>
        </p:nvSpPr>
        <p:spPr>
          <a:xfrm>
            <a:off x="7086600" y="1701800"/>
            <a:ext cx="2222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Me.</a:t>
            </a:r>
            <a:endParaRPr/>
          </a:p>
        </p:txBody>
      </p:sp>
      <p:sp>
        <p:nvSpPr>
          <p:cNvPr id="1025" name="Google Shape;1025;p24"/>
          <p:cNvSpPr/>
          <p:nvPr/>
        </p:nvSpPr>
        <p:spPr>
          <a:xfrm>
            <a:off x="4559300" y="3235325"/>
            <a:ext cx="2317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Mo.</a:t>
            </a:r>
            <a:endParaRPr/>
          </a:p>
        </p:txBody>
      </p:sp>
      <p:sp>
        <p:nvSpPr>
          <p:cNvPr id="1026" name="Google Shape;1026;p24"/>
          <p:cNvSpPr/>
          <p:nvPr/>
        </p:nvSpPr>
        <p:spPr>
          <a:xfrm>
            <a:off x="5484813" y="2387600"/>
            <a:ext cx="368300" cy="1825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Mich.</a:t>
            </a:r>
            <a:endParaRPr/>
          </a:p>
        </p:txBody>
      </p:sp>
      <p:sp>
        <p:nvSpPr>
          <p:cNvPr id="1027" name="Google Shape;1027;p24"/>
          <p:cNvSpPr/>
          <p:nvPr/>
        </p:nvSpPr>
        <p:spPr>
          <a:xfrm>
            <a:off x="5943600" y="3987800"/>
            <a:ext cx="198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Ga.</a:t>
            </a:r>
            <a:endParaRPr/>
          </a:p>
        </p:txBody>
      </p:sp>
      <p:sp>
        <p:nvSpPr>
          <p:cNvPr id="1028" name="Google Shape;1028;p24"/>
          <p:cNvSpPr/>
          <p:nvPr/>
        </p:nvSpPr>
        <p:spPr>
          <a:xfrm>
            <a:off x="6400800" y="3455988"/>
            <a:ext cx="26511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N.C.</a:t>
            </a:r>
            <a:endParaRPr/>
          </a:p>
        </p:txBody>
      </p:sp>
      <p:sp>
        <p:nvSpPr>
          <p:cNvPr id="1029" name="Google Shape;1029;p24"/>
          <p:cNvSpPr/>
          <p:nvPr/>
        </p:nvSpPr>
        <p:spPr>
          <a:xfrm>
            <a:off x="6172200" y="3759200"/>
            <a:ext cx="261938" cy="182563"/>
          </a:xfrm>
          <a:prstGeom prst="rect">
            <a:avLst/>
          </a:prstGeom>
          <a:solidFill>
            <a:schemeClr val="lt2"/>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S.C.</a:t>
            </a:r>
            <a:endParaRPr/>
          </a:p>
        </p:txBody>
      </p:sp>
      <p:sp>
        <p:nvSpPr>
          <p:cNvPr id="1030" name="Google Shape;1030;p24"/>
          <p:cNvSpPr/>
          <p:nvPr/>
        </p:nvSpPr>
        <p:spPr>
          <a:xfrm>
            <a:off x="7315200" y="2844800"/>
            <a:ext cx="2651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D.C.</a:t>
            </a:r>
            <a:endParaRPr/>
          </a:p>
        </p:txBody>
      </p:sp>
      <p:sp>
        <p:nvSpPr>
          <p:cNvPr id="1031" name="Google Shape;1031;p24"/>
          <p:cNvSpPr/>
          <p:nvPr/>
        </p:nvSpPr>
        <p:spPr>
          <a:xfrm>
            <a:off x="7086600" y="2971800"/>
            <a:ext cx="457200" cy="0"/>
          </a:xfrm>
          <a:custGeom>
            <a:avLst/>
            <a:gdLst/>
            <a:ahLst/>
            <a:cxnLst/>
            <a:rect l="l" t="t" r="r" b="b"/>
            <a:pathLst>
              <a:path w="288" h="120000" extrusionOk="0">
                <a:moveTo>
                  <a:pt x="0" y="0"/>
                </a:moveTo>
                <a:lnTo>
                  <a:pt x="288"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2" name="Google Shape;1032;p24"/>
          <p:cNvSpPr/>
          <p:nvPr/>
        </p:nvSpPr>
        <p:spPr>
          <a:xfrm>
            <a:off x="6629400" y="2971800"/>
            <a:ext cx="457200" cy="457200"/>
          </a:xfrm>
          <a:custGeom>
            <a:avLst/>
            <a:gdLst/>
            <a:ahLst/>
            <a:cxnLst/>
            <a:rect l="l" t="t" r="r" b="b"/>
            <a:pathLst>
              <a:path w="288" h="288" extrusionOk="0">
                <a:moveTo>
                  <a:pt x="0" y="0"/>
                </a:moveTo>
                <a:lnTo>
                  <a:pt x="288" y="288"/>
                </a:lnTo>
              </a:path>
            </a:pathLst>
          </a:custGeom>
          <a:solidFill>
            <a:schemeClr val="folHlink"/>
          </a:solidFill>
          <a:ln w="100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3" name="Google Shape;1033;p24"/>
          <p:cNvSpPr/>
          <p:nvPr/>
        </p:nvSpPr>
        <p:spPr>
          <a:xfrm>
            <a:off x="7086600" y="3302000"/>
            <a:ext cx="23177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Md.</a:t>
            </a:r>
            <a:endParaRPr/>
          </a:p>
        </p:txBody>
      </p:sp>
      <p:sp>
        <p:nvSpPr>
          <p:cNvPr id="1034" name="Google Shape;1034;p24"/>
          <p:cNvSpPr/>
          <p:nvPr/>
        </p:nvSpPr>
        <p:spPr>
          <a:xfrm>
            <a:off x="6858000" y="2971800"/>
            <a:ext cx="457200" cy="228600"/>
          </a:xfrm>
          <a:custGeom>
            <a:avLst/>
            <a:gdLst/>
            <a:ahLst/>
            <a:cxnLst/>
            <a:rect l="l" t="t" r="r" b="b"/>
            <a:pathLst>
              <a:path w="288" h="144" extrusionOk="0">
                <a:moveTo>
                  <a:pt x="0" y="0"/>
                </a:moveTo>
                <a:lnTo>
                  <a:pt x="288" y="144"/>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5" name="Google Shape;1035;p24"/>
          <p:cNvSpPr/>
          <p:nvPr/>
        </p:nvSpPr>
        <p:spPr>
          <a:xfrm>
            <a:off x="7315200" y="3073400"/>
            <a:ext cx="23812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Del.</a:t>
            </a:r>
            <a:endParaRPr/>
          </a:p>
        </p:txBody>
      </p:sp>
      <p:sp>
        <p:nvSpPr>
          <p:cNvPr id="1036" name="Google Shape;1036;p24"/>
          <p:cNvSpPr/>
          <p:nvPr/>
        </p:nvSpPr>
        <p:spPr>
          <a:xfrm>
            <a:off x="6858000" y="2743200"/>
            <a:ext cx="457200" cy="0"/>
          </a:xfrm>
          <a:custGeom>
            <a:avLst/>
            <a:gdLst/>
            <a:ahLst/>
            <a:cxnLst/>
            <a:rect l="l" t="t" r="r" b="b"/>
            <a:pathLst>
              <a:path w="288" h="120000" extrusionOk="0">
                <a:moveTo>
                  <a:pt x="0" y="0"/>
                </a:moveTo>
                <a:lnTo>
                  <a:pt x="288"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7" name="Google Shape;1037;p24"/>
          <p:cNvSpPr/>
          <p:nvPr/>
        </p:nvSpPr>
        <p:spPr>
          <a:xfrm>
            <a:off x="7315200" y="2616200"/>
            <a:ext cx="2270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N.J.</a:t>
            </a:r>
            <a:endParaRPr/>
          </a:p>
        </p:txBody>
      </p:sp>
      <p:sp>
        <p:nvSpPr>
          <p:cNvPr id="1038" name="Google Shape;1038;p24"/>
          <p:cNvSpPr/>
          <p:nvPr/>
        </p:nvSpPr>
        <p:spPr>
          <a:xfrm>
            <a:off x="6400800" y="1600200"/>
            <a:ext cx="457200" cy="457200"/>
          </a:xfrm>
          <a:custGeom>
            <a:avLst/>
            <a:gdLst/>
            <a:ahLst/>
            <a:cxnLst/>
            <a:rect l="l" t="t" r="r" b="b"/>
            <a:pathLst>
              <a:path w="288" h="288" extrusionOk="0">
                <a:moveTo>
                  <a:pt x="288" y="288"/>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9" name="Google Shape;1039;p24"/>
          <p:cNvSpPr/>
          <p:nvPr/>
        </p:nvSpPr>
        <p:spPr>
          <a:xfrm>
            <a:off x="6172200" y="1473200"/>
            <a:ext cx="1762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Vt.</a:t>
            </a:r>
            <a:endParaRPr/>
          </a:p>
        </p:txBody>
      </p:sp>
      <p:sp>
        <p:nvSpPr>
          <p:cNvPr id="1040" name="Google Shape;1040;p24"/>
          <p:cNvSpPr/>
          <p:nvPr/>
        </p:nvSpPr>
        <p:spPr>
          <a:xfrm>
            <a:off x="6858000" y="1600200"/>
            <a:ext cx="228600" cy="457200"/>
          </a:xfrm>
          <a:custGeom>
            <a:avLst/>
            <a:gdLst/>
            <a:ahLst/>
            <a:cxnLst/>
            <a:rect l="l" t="t" r="r" b="b"/>
            <a:pathLst>
              <a:path w="144" h="288" extrusionOk="0">
                <a:moveTo>
                  <a:pt x="144" y="288"/>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1" name="Google Shape;1041;p24"/>
          <p:cNvSpPr/>
          <p:nvPr/>
        </p:nvSpPr>
        <p:spPr>
          <a:xfrm>
            <a:off x="6629400" y="1473200"/>
            <a:ext cx="2730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N.H.</a:t>
            </a:r>
            <a:endParaRPr/>
          </a:p>
        </p:txBody>
      </p:sp>
      <p:sp>
        <p:nvSpPr>
          <p:cNvPr id="1042" name="Google Shape;1042;p24"/>
          <p:cNvSpPr/>
          <p:nvPr/>
        </p:nvSpPr>
        <p:spPr>
          <a:xfrm>
            <a:off x="7086600" y="2057400"/>
            <a:ext cx="685800" cy="228600"/>
          </a:xfrm>
          <a:custGeom>
            <a:avLst/>
            <a:gdLst/>
            <a:ahLst/>
            <a:cxnLst/>
            <a:rect l="l" t="t" r="r" b="b"/>
            <a:pathLst>
              <a:path w="432" h="144" extrusionOk="0">
                <a:moveTo>
                  <a:pt x="0" y="144"/>
                </a:moveTo>
                <a:lnTo>
                  <a:pt x="432" y="0"/>
                </a:lnTo>
              </a:path>
            </a:pathLst>
          </a:custGeom>
          <a:solidFill>
            <a:srgbClr val="3399FF"/>
          </a:solid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3" name="Google Shape;1043;p24"/>
          <p:cNvSpPr/>
          <p:nvPr/>
        </p:nvSpPr>
        <p:spPr>
          <a:xfrm>
            <a:off x="7772400" y="1930400"/>
            <a:ext cx="3317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Mass.</a:t>
            </a:r>
            <a:endParaRPr/>
          </a:p>
        </p:txBody>
      </p:sp>
      <p:sp>
        <p:nvSpPr>
          <p:cNvPr id="1044" name="Google Shape;1044;p24"/>
          <p:cNvSpPr/>
          <p:nvPr/>
        </p:nvSpPr>
        <p:spPr>
          <a:xfrm>
            <a:off x="7086600" y="2286000"/>
            <a:ext cx="0" cy="0"/>
          </a:xfrm>
          <a:custGeom>
            <a:avLst/>
            <a:gdLst/>
            <a:ahLst/>
            <a:cxnLst/>
            <a:rect l="l" t="t" r="r" b="b"/>
            <a:pathLst>
              <a:path w="120000" h="120000" extrusionOk="0">
                <a:moveTo>
                  <a:pt x="0" y="0"/>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5" name="Google Shape;1045;p24"/>
          <p:cNvSpPr/>
          <p:nvPr/>
        </p:nvSpPr>
        <p:spPr>
          <a:xfrm>
            <a:off x="7162800" y="2362200"/>
            <a:ext cx="609600" cy="152400"/>
          </a:xfrm>
          <a:custGeom>
            <a:avLst/>
            <a:gdLst/>
            <a:ahLst/>
            <a:cxnLst/>
            <a:rect l="l" t="t" r="r" b="b"/>
            <a:pathLst>
              <a:path w="432" h="108" extrusionOk="0">
                <a:moveTo>
                  <a:pt x="0" y="0"/>
                </a:moveTo>
                <a:lnTo>
                  <a:pt x="432" y="108"/>
                </a:lnTo>
              </a:path>
            </a:pathLst>
          </a:custGeom>
          <a:solidFill>
            <a:schemeClr val="folHlink"/>
          </a:solid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6" name="Google Shape;1046;p24"/>
          <p:cNvSpPr/>
          <p:nvPr/>
        </p:nvSpPr>
        <p:spPr>
          <a:xfrm>
            <a:off x="7772400" y="2387600"/>
            <a:ext cx="1397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RI</a:t>
            </a:r>
            <a:endParaRPr/>
          </a:p>
        </p:txBody>
      </p:sp>
      <p:sp>
        <p:nvSpPr>
          <p:cNvPr id="1047" name="Google Shape;1047;p24"/>
          <p:cNvSpPr/>
          <p:nvPr/>
        </p:nvSpPr>
        <p:spPr>
          <a:xfrm>
            <a:off x="6858000" y="2514600"/>
            <a:ext cx="228600" cy="0"/>
          </a:xfrm>
          <a:custGeom>
            <a:avLst/>
            <a:gdLst/>
            <a:ahLst/>
            <a:cxnLst/>
            <a:rect l="l" t="t" r="r" b="b"/>
            <a:pathLst>
              <a:path w="144" h="120000" extrusionOk="0">
                <a:moveTo>
                  <a:pt x="0" y="0"/>
                </a:moveTo>
                <a:lnTo>
                  <a:pt x="144"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8" name="Google Shape;1048;p24"/>
          <p:cNvSpPr/>
          <p:nvPr/>
        </p:nvSpPr>
        <p:spPr>
          <a:xfrm>
            <a:off x="7010400" y="2286000"/>
            <a:ext cx="182563" cy="182563"/>
          </a:xfrm>
          <a:prstGeom prst="rect">
            <a:avLst/>
          </a:prstGeom>
          <a:solidFill>
            <a:schemeClr val="lt2"/>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Ct.</a:t>
            </a:r>
            <a:endParaRPr/>
          </a:p>
        </p:txBody>
      </p:sp>
      <p:sp>
        <p:nvSpPr>
          <p:cNvPr id="1049" name="Google Shape;1049;p24"/>
          <p:cNvSpPr/>
          <p:nvPr/>
        </p:nvSpPr>
        <p:spPr>
          <a:xfrm>
            <a:off x="228600" y="4673600"/>
            <a:ext cx="4064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Hawaii</a:t>
            </a:r>
            <a:endParaRPr/>
          </a:p>
        </p:txBody>
      </p:sp>
      <p:sp>
        <p:nvSpPr>
          <p:cNvPr id="1050" name="Google Shape;1050;p24"/>
          <p:cNvSpPr/>
          <p:nvPr/>
        </p:nvSpPr>
        <p:spPr>
          <a:xfrm>
            <a:off x="228600" y="5359400"/>
            <a:ext cx="3921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Alaska</a:t>
            </a:r>
            <a:endParaRPr/>
          </a:p>
        </p:txBody>
      </p:sp>
      <p:sp>
        <p:nvSpPr>
          <p:cNvPr id="1051" name="Google Shape;1051;p24"/>
          <p:cNvSpPr/>
          <p:nvPr/>
        </p:nvSpPr>
        <p:spPr>
          <a:xfrm>
            <a:off x="3886200" y="3690938"/>
            <a:ext cx="30956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Okla.</a:t>
            </a:r>
            <a:endParaRPr/>
          </a:p>
        </p:txBody>
      </p:sp>
      <p:sp>
        <p:nvSpPr>
          <p:cNvPr id="1052" name="Google Shape;1052;p24"/>
          <p:cNvSpPr txBox="1"/>
          <p:nvPr/>
        </p:nvSpPr>
        <p:spPr>
          <a:xfrm>
            <a:off x="5638800" y="5486400"/>
            <a:ext cx="3306763" cy="1524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	</a:t>
            </a:r>
            <a:endParaRPr/>
          </a:p>
          <a:p>
            <a:pPr marL="0" marR="0" lvl="0" indent="0" algn="l" rtl="0">
              <a:spcBef>
                <a:spcPts val="0"/>
              </a:spcBef>
              <a:spcAft>
                <a:spcPts val="0"/>
              </a:spcAft>
              <a:buNone/>
            </a:pPr>
            <a:endParaRPr sz="1000" b="1" i="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	</a:t>
            </a:r>
            <a:r>
              <a:rPr lang="en-US" sz="1000" b="1" i="1">
                <a:solidFill>
                  <a:srgbClr val="D99593"/>
                </a:solidFill>
                <a:latin typeface="Times New Roman"/>
                <a:ea typeface="Times New Roman"/>
                <a:cs typeface="Times New Roman"/>
                <a:sym typeface="Times New Roman"/>
              </a:rPr>
              <a:t>Juvenile Justice agencies covered by the law</a:t>
            </a:r>
            <a:endParaRPr/>
          </a:p>
          <a:p>
            <a:pPr marL="0" marR="0" lvl="0" indent="0" algn="l" rtl="0">
              <a:spcBef>
                <a:spcPts val="0"/>
              </a:spcBef>
              <a:spcAft>
                <a:spcPts val="0"/>
              </a:spcAft>
              <a:buNone/>
            </a:pPr>
            <a:endParaRPr sz="1000" b="1" i="1">
              <a:solidFill>
                <a:srgbClr val="D99593"/>
              </a:solidFill>
              <a:latin typeface="Times New Roman"/>
              <a:ea typeface="Times New Roman"/>
              <a:cs typeface="Times New Roman"/>
              <a:sym typeface="Times New Roman"/>
            </a:endParaRPr>
          </a:p>
          <a:p>
            <a:pPr marL="0" marR="0" lvl="0" indent="0" algn="l" rtl="0">
              <a:spcBef>
                <a:spcPts val="0"/>
              </a:spcBef>
              <a:spcAft>
                <a:spcPts val="0"/>
              </a:spcAft>
              <a:buNone/>
            </a:pPr>
            <a:r>
              <a:rPr lang="en-US" sz="1000" b="1" i="1">
                <a:solidFill>
                  <a:srgbClr val="D99593"/>
                </a:solidFill>
                <a:latin typeface="Times New Roman"/>
                <a:ea typeface="Times New Roman"/>
                <a:cs typeface="Times New Roman"/>
                <a:sym typeface="Times New Roman"/>
              </a:rPr>
              <a:t>	Juvenile Justice agencies not specifically covered (ie: under 	the offender’s care)</a:t>
            </a:r>
            <a:endParaRPr/>
          </a:p>
          <a:p>
            <a:pPr marL="0" marR="0" lvl="0" indent="0" algn="l" rtl="0">
              <a:spcBef>
                <a:spcPts val="0"/>
              </a:spcBef>
              <a:spcAft>
                <a:spcPts val="0"/>
              </a:spcAft>
              <a:buNone/>
            </a:pPr>
            <a:r>
              <a:rPr lang="en-US" sz="1000" b="1" i="1">
                <a:solidFill>
                  <a:srgbClr val="D99593"/>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1000" b="1" i="1">
                <a:solidFill>
                  <a:srgbClr val="D99593"/>
                </a:solidFill>
                <a:latin typeface="Times New Roman"/>
                <a:ea typeface="Times New Roman"/>
                <a:cs typeface="Times New Roman"/>
                <a:sym typeface="Times New Roman"/>
              </a:rPr>
              <a:t>	Juvenile Justice agencies not covered under the law</a:t>
            </a:r>
            <a:endParaRPr/>
          </a:p>
          <a:p>
            <a:pPr marL="0" marR="0" lvl="0" indent="0" algn="l" rtl="0">
              <a:spcBef>
                <a:spcPts val="0"/>
              </a:spcBef>
              <a:spcAft>
                <a:spcPts val="0"/>
              </a:spcAft>
              <a:buNone/>
            </a:pPr>
            <a:endParaRPr sz="1000" b="1" i="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	</a:t>
            </a:r>
            <a:endParaRPr/>
          </a:p>
        </p:txBody>
      </p:sp>
      <p:sp>
        <p:nvSpPr>
          <p:cNvPr id="1053" name="Google Shape;1053;p24"/>
          <p:cNvSpPr/>
          <p:nvPr/>
        </p:nvSpPr>
        <p:spPr>
          <a:xfrm>
            <a:off x="5257800" y="5867400"/>
            <a:ext cx="284163" cy="69850"/>
          </a:xfrm>
          <a:prstGeom prst="rect">
            <a:avLst/>
          </a:prstGeom>
          <a:solidFill>
            <a:srgbClr val="9900CC"/>
          </a:solidFill>
          <a:ln w="100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4" name="Google Shape;1054;p24"/>
          <p:cNvSpPr/>
          <p:nvPr/>
        </p:nvSpPr>
        <p:spPr>
          <a:xfrm>
            <a:off x="5257800" y="6553200"/>
            <a:ext cx="263525" cy="68263"/>
          </a:xfrm>
          <a:prstGeom prst="rect">
            <a:avLst/>
          </a:prstGeom>
          <a:solidFill>
            <a:schemeClr val="lt2"/>
          </a:solidFill>
          <a:ln w="99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5" name="Google Shape;1055;p24"/>
          <p:cNvSpPr/>
          <p:nvPr/>
        </p:nvSpPr>
        <p:spPr>
          <a:xfrm>
            <a:off x="5105400" y="5791200"/>
            <a:ext cx="4011613" cy="966788"/>
          </a:xfrm>
          <a:prstGeom prst="rect">
            <a:avLst/>
          </a:prstGeom>
          <a:no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6" name="Google Shape;1056;p24"/>
          <p:cNvSpPr/>
          <p:nvPr/>
        </p:nvSpPr>
        <p:spPr>
          <a:xfrm>
            <a:off x="1600200" y="1631950"/>
            <a:ext cx="392113" cy="182563"/>
          </a:xfrm>
          <a:prstGeom prst="rect">
            <a:avLst/>
          </a:prstGeom>
          <a:solidFill>
            <a:srgbClr val="9900CC"/>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Wash.</a:t>
            </a:r>
            <a:endParaRPr/>
          </a:p>
        </p:txBody>
      </p:sp>
      <p:sp>
        <p:nvSpPr>
          <p:cNvPr id="1057" name="Google Shape;1057;p24"/>
          <p:cNvSpPr/>
          <p:nvPr/>
        </p:nvSpPr>
        <p:spPr>
          <a:xfrm>
            <a:off x="5257800" y="6172200"/>
            <a:ext cx="284163" cy="69850"/>
          </a:xfrm>
          <a:prstGeom prst="rect">
            <a:avLst/>
          </a:prstGeom>
          <a:solidFill>
            <a:srgbClr val="CC3300"/>
          </a:solidFill>
          <a:ln w="100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058" name="Google Shape;1058;p24"/>
          <p:cNvGraphicFramePr/>
          <p:nvPr/>
        </p:nvGraphicFramePr>
        <p:xfrm>
          <a:off x="0" y="1117600"/>
          <a:ext cx="9144000" cy="6324600"/>
        </p:xfrm>
        <a:graphic>
          <a:graphicData uri="http://schemas.openxmlformats.org/presentationml/2006/ole">
            <mc:AlternateContent xmlns:mc="http://schemas.openxmlformats.org/markup-compatibility/2006">
              <mc:Choice xmlns:v="urn:schemas-microsoft-com:vml" Requires="v">
                <p:oleObj r:id="rId3" imgW="9144000" imgH="6324600" progId="AcroExch.Document.7">
                  <p:embed/>
                </p:oleObj>
              </mc:Choice>
              <mc:Fallback>
                <p:oleObj r:id="rId3" imgW="9144000" imgH="6324600" progId="AcroExch.Document.7">
                  <p:embed/>
                  <p:pic>
                    <p:nvPicPr>
                      <p:cNvPr id="1058" name="Google Shape;1058;p24"/>
                      <p:cNvPicPr preferRelativeResize="0"/>
                      <p:nvPr/>
                    </p:nvPicPr>
                    <p:blipFill rotWithShape="1">
                      <a:blip r:embed="rId4">
                        <a:alphaModFix/>
                      </a:blip>
                      <a:srcRect/>
                      <a:stretch/>
                    </p:blipFill>
                    <p:spPr>
                      <a:xfrm>
                        <a:off x="0" y="1117600"/>
                        <a:ext cx="9144000" cy="6324600"/>
                      </a:xfrm>
                      <a:prstGeom prst="rect">
                        <a:avLst/>
                      </a:prstGeom>
                      <a:solidFill>
                        <a:schemeClr val="accent2"/>
                      </a:solidFill>
                      <a:ln>
                        <a:noFill/>
                      </a:ln>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endParaRPr/>
          </a:p>
        </p:txBody>
      </p:sp>
      <p:sp>
        <p:nvSpPr>
          <p:cNvPr id="1064" name="Google Shape;1064;p2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1065" name="Google Shape;1065;p2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2400"/>
              <a:buFont typeface="Verdana"/>
              <a:buNone/>
            </a:pPr>
            <a:r>
              <a:rPr lang="en-US">
                <a:solidFill>
                  <a:srgbClr val="FF0000"/>
                </a:solidFill>
              </a:rPr>
              <a:t>-INSERT SLIDE WITH THE LAWS OF THE STATE IN WHICH YOUR AGENCY/FACILITY IS LOCATED-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26"/>
          <p:cNvSpPr txBox="1">
            <a:spLocks noGrp="1"/>
          </p:cNvSpPr>
          <p:nvPr>
            <p:ph type="body" idx="1"/>
          </p:nvPr>
        </p:nvSpPr>
        <p:spPr>
          <a:xfrm>
            <a:off x="457200" y="1524000"/>
            <a:ext cx="4038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600"/>
              <a:buFont typeface="Arial"/>
              <a:buChar char="•"/>
            </a:pPr>
            <a:r>
              <a:rPr lang="en-US" sz="2600">
                <a:solidFill>
                  <a:schemeClr val="dk1"/>
                </a:solidFill>
              </a:rPr>
              <a:t>Sexual Assault</a:t>
            </a:r>
            <a:endParaRPr/>
          </a:p>
          <a:p>
            <a:pPr marL="342900" lvl="0" indent="-342900" algn="l" rtl="0">
              <a:spcBef>
                <a:spcPts val="1120"/>
              </a:spcBef>
              <a:spcAft>
                <a:spcPts val="0"/>
              </a:spcAft>
              <a:buClr>
                <a:schemeClr val="dk1"/>
              </a:buClr>
              <a:buSzPts val="2600"/>
              <a:buFont typeface="Arial"/>
              <a:buChar char="•"/>
            </a:pPr>
            <a:r>
              <a:rPr lang="en-US" sz="2600">
                <a:solidFill>
                  <a:schemeClr val="dk1"/>
                </a:solidFill>
              </a:rPr>
              <a:t>Statutory Rape</a:t>
            </a:r>
            <a:endParaRPr/>
          </a:p>
          <a:p>
            <a:pPr marL="342900" lvl="0" indent="-342900" algn="l" rtl="0">
              <a:spcBef>
                <a:spcPts val="1120"/>
              </a:spcBef>
              <a:spcAft>
                <a:spcPts val="0"/>
              </a:spcAft>
              <a:buClr>
                <a:schemeClr val="dk1"/>
              </a:buClr>
              <a:buSzPts val="2600"/>
              <a:buFont typeface="Arial"/>
              <a:buChar char="•"/>
            </a:pPr>
            <a:r>
              <a:rPr lang="en-US" sz="2600">
                <a:solidFill>
                  <a:schemeClr val="dk1"/>
                </a:solidFill>
              </a:rPr>
              <a:t>Sodomy</a:t>
            </a:r>
            <a:endParaRPr/>
          </a:p>
          <a:p>
            <a:pPr marL="342900" lvl="0" indent="-342900" algn="l" rtl="0">
              <a:spcBef>
                <a:spcPts val="1120"/>
              </a:spcBef>
              <a:spcAft>
                <a:spcPts val="0"/>
              </a:spcAft>
              <a:buClr>
                <a:schemeClr val="dk1"/>
              </a:buClr>
              <a:buSzPts val="2600"/>
              <a:buFont typeface="Arial"/>
              <a:buChar char="•"/>
            </a:pPr>
            <a:r>
              <a:rPr lang="en-US" sz="2600">
                <a:solidFill>
                  <a:schemeClr val="dk1"/>
                </a:solidFill>
              </a:rPr>
              <a:t>Sex Offender Registration</a:t>
            </a:r>
            <a:endParaRPr/>
          </a:p>
          <a:p>
            <a:pPr marL="742950" lvl="1" indent="-285750" algn="l" rtl="0">
              <a:spcBef>
                <a:spcPts val="1120"/>
              </a:spcBef>
              <a:spcAft>
                <a:spcPts val="0"/>
              </a:spcAft>
              <a:buClr>
                <a:schemeClr val="dk1"/>
              </a:buClr>
              <a:buSzPts val="2600"/>
              <a:buFont typeface="Verdana"/>
              <a:buChar char="»"/>
            </a:pPr>
            <a:r>
              <a:rPr lang="en-US" sz="2600">
                <a:solidFill>
                  <a:schemeClr val="dk1"/>
                </a:solidFill>
              </a:rPr>
              <a:t>Adult and Juvenile</a:t>
            </a:r>
            <a:endParaRPr/>
          </a:p>
          <a:p>
            <a:pPr marL="342900" lvl="0" indent="-342900" algn="l" rtl="0">
              <a:spcBef>
                <a:spcPts val="1120"/>
              </a:spcBef>
              <a:spcAft>
                <a:spcPts val="0"/>
              </a:spcAft>
              <a:buClr>
                <a:schemeClr val="dk1"/>
              </a:buClr>
              <a:buSzPts val="2600"/>
              <a:buFont typeface="Arial"/>
              <a:buChar char="•"/>
            </a:pPr>
            <a:r>
              <a:rPr lang="en-US" sz="2600">
                <a:solidFill>
                  <a:schemeClr val="dk1"/>
                </a:solidFill>
              </a:rPr>
              <a:t>Vulnerable Adult Statutes </a:t>
            </a:r>
            <a:endParaRPr/>
          </a:p>
        </p:txBody>
      </p:sp>
      <p:sp>
        <p:nvSpPr>
          <p:cNvPr id="1071" name="Google Shape;1071;p26"/>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Other State Criminal Laws</a:t>
            </a:r>
            <a:endParaRPr/>
          </a:p>
        </p:txBody>
      </p:sp>
      <p:sp>
        <p:nvSpPr>
          <p:cNvPr id="1072" name="Google Shape;1072;p26"/>
          <p:cNvSpPr txBox="1">
            <a:spLocks noGrp="1"/>
          </p:cNvSpPr>
          <p:nvPr>
            <p:ph type="body" idx="3"/>
          </p:nvPr>
        </p:nvSpPr>
        <p:spPr>
          <a:xfrm>
            <a:off x="4648200" y="1447800"/>
            <a:ext cx="4114799" cy="4419600"/>
          </a:xfrm>
          <a:prstGeom prst="rect">
            <a:avLst/>
          </a:prstGeom>
          <a:noFill/>
          <a:ln>
            <a:noFill/>
          </a:ln>
        </p:spPr>
        <p:txBody>
          <a:bodyPr spcFirstLastPara="1" wrap="square" lIns="91425" tIns="45700" rIns="91425" bIns="45700" anchor="t" anchorCtr="0">
            <a:noAutofit/>
          </a:bodyPr>
          <a:lstStyle/>
          <a:p>
            <a:pPr marL="320040" lvl="0" indent="-320040" algn="l" rtl="0">
              <a:lnSpc>
                <a:spcPct val="100000"/>
              </a:lnSpc>
              <a:spcBef>
                <a:spcPts val="0"/>
              </a:spcBef>
              <a:spcAft>
                <a:spcPts val="0"/>
              </a:spcAft>
              <a:buClr>
                <a:schemeClr val="dk1"/>
              </a:buClr>
              <a:buSzPts val="2600"/>
              <a:buFont typeface="Arial"/>
              <a:buChar char="•"/>
            </a:pPr>
            <a:r>
              <a:rPr lang="en-US" sz="2600">
                <a:solidFill>
                  <a:schemeClr val="dk1"/>
                </a:solidFill>
              </a:rPr>
              <a:t>Licensing</a:t>
            </a:r>
            <a:endParaRPr/>
          </a:p>
          <a:p>
            <a:pPr marL="320040" lvl="0" indent="-320040" algn="l" rtl="0">
              <a:lnSpc>
                <a:spcPct val="100000"/>
              </a:lnSpc>
              <a:spcBef>
                <a:spcPts val="600"/>
              </a:spcBef>
              <a:spcAft>
                <a:spcPts val="0"/>
              </a:spcAft>
              <a:buClr>
                <a:schemeClr val="dk1"/>
              </a:buClr>
              <a:buSzPts val="2600"/>
              <a:buFont typeface="Arial"/>
              <a:buChar char="•"/>
            </a:pPr>
            <a:r>
              <a:rPr lang="en-US" sz="2600">
                <a:solidFill>
                  <a:schemeClr val="dk1"/>
                </a:solidFill>
              </a:rPr>
              <a:t>Malfeasance in Office/Official Misconduct</a:t>
            </a:r>
            <a:endParaRPr/>
          </a:p>
          <a:p>
            <a:pPr marL="320040" lvl="0" indent="-320040" algn="l" rtl="0">
              <a:lnSpc>
                <a:spcPct val="100000"/>
              </a:lnSpc>
              <a:spcBef>
                <a:spcPts val="600"/>
              </a:spcBef>
              <a:spcAft>
                <a:spcPts val="0"/>
              </a:spcAft>
              <a:buClr>
                <a:schemeClr val="dk1"/>
              </a:buClr>
              <a:buSzPts val="2600"/>
              <a:buFont typeface="Arial"/>
              <a:buChar char="•"/>
            </a:pPr>
            <a:r>
              <a:rPr lang="en-US" sz="2600">
                <a:solidFill>
                  <a:schemeClr val="dk1"/>
                </a:solidFill>
              </a:rPr>
              <a:t>Obstruction of Justice</a:t>
            </a:r>
            <a:endParaRPr/>
          </a:p>
          <a:p>
            <a:pPr marL="320040" lvl="0" indent="-320040" algn="l" rtl="0">
              <a:lnSpc>
                <a:spcPct val="100000"/>
              </a:lnSpc>
              <a:spcBef>
                <a:spcPts val="600"/>
              </a:spcBef>
              <a:spcAft>
                <a:spcPts val="0"/>
              </a:spcAft>
              <a:buClr>
                <a:schemeClr val="dk1"/>
              </a:buClr>
              <a:buSzPts val="2600"/>
              <a:buFont typeface="Arial"/>
              <a:buChar char="•"/>
            </a:pPr>
            <a:r>
              <a:rPr lang="en-US" sz="2600">
                <a:solidFill>
                  <a:schemeClr val="dk1"/>
                </a:solidFill>
              </a:rPr>
              <a:t>Making False Statements to a Government Official</a:t>
            </a:r>
            <a:endParaRPr/>
          </a:p>
          <a:p>
            <a:pPr marL="320040" lvl="0" indent="-320040" algn="l" rtl="0">
              <a:lnSpc>
                <a:spcPct val="100000"/>
              </a:lnSpc>
              <a:spcBef>
                <a:spcPts val="600"/>
              </a:spcBef>
              <a:spcAft>
                <a:spcPts val="0"/>
              </a:spcAft>
              <a:buClr>
                <a:schemeClr val="dk1"/>
              </a:buClr>
              <a:buSzPts val="2600"/>
              <a:buFont typeface="Arial"/>
              <a:buChar char="•"/>
            </a:pPr>
            <a:r>
              <a:rPr lang="en-US" sz="2600">
                <a:solidFill>
                  <a:schemeClr val="dk1"/>
                </a:solidFill>
              </a:rPr>
              <a:t>Mandatory Reporting</a:t>
            </a:r>
            <a:endParaRPr/>
          </a:p>
          <a:p>
            <a:pPr marL="0" lvl="0" indent="0" algn="l" rtl="0">
              <a:lnSpc>
                <a:spcPct val="100000"/>
              </a:lnSpc>
              <a:spcBef>
                <a:spcPts val="600"/>
              </a:spcBef>
              <a:spcAft>
                <a:spcPts val="0"/>
              </a:spcAft>
              <a:buClr>
                <a:srgbClr val="5F574F"/>
              </a:buClr>
              <a:buSzPts val="2600"/>
              <a:buNone/>
            </a:pPr>
            <a:endParaRPr sz="2600">
              <a:solidFill>
                <a:schemeClr val="dk1"/>
              </a:solidFill>
            </a:endParaRPr>
          </a:p>
        </p:txBody>
      </p:sp>
      <p:sp>
        <p:nvSpPr>
          <p:cNvPr id="1073" name="Google Shape;1073;p26"/>
          <p:cNvSpPr txBox="1"/>
          <p:nvPr/>
        </p:nvSpPr>
        <p:spPr>
          <a:xfrm>
            <a:off x="7239000" y="6400800"/>
            <a:ext cx="19050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27"/>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State Tort Law Claims</a:t>
            </a:r>
            <a:endParaRPr/>
          </a:p>
        </p:txBody>
      </p:sp>
      <p:sp>
        <p:nvSpPr>
          <p:cNvPr id="1079" name="Google Shape;1079;p27"/>
          <p:cNvSpPr txBox="1">
            <a:spLocks noGrp="1"/>
          </p:cNvSpPr>
          <p:nvPr>
            <p:ph type="body" idx="2"/>
          </p:nvPr>
        </p:nvSpPr>
        <p:spPr>
          <a:xfrm>
            <a:off x="914401" y="1524000"/>
            <a:ext cx="5105400" cy="38834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600"/>
              <a:buFont typeface="Arial"/>
              <a:buChar char="•"/>
            </a:pPr>
            <a:r>
              <a:rPr lang="en-US" sz="2600">
                <a:solidFill>
                  <a:schemeClr val="dk1"/>
                </a:solidFill>
              </a:rPr>
              <a:t>Assault </a:t>
            </a:r>
            <a:endParaRPr/>
          </a:p>
          <a:p>
            <a:pPr marL="457200" lvl="0" indent="-457200" algn="l" rtl="0">
              <a:lnSpc>
                <a:spcPct val="100000"/>
              </a:lnSpc>
              <a:spcBef>
                <a:spcPts val="1200"/>
              </a:spcBef>
              <a:spcAft>
                <a:spcPts val="0"/>
              </a:spcAft>
              <a:buClr>
                <a:schemeClr val="dk1"/>
              </a:buClr>
              <a:buSzPts val="2600"/>
              <a:buFont typeface="Arial"/>
              <a:buChar char="•"/>
            </a:pPr>
            <a:r>
              <a:rPr lang="en-US" sz="2600">
                <a:solidFill>
                  <a:schemeClr val="dk1"/>
                </a:solidFill>
              </a:rPr>
              <a:t>Battery</a:t>
            </a:r>
            <a:endParaRPr/>
          </a:p>
          <a:p>
            <a:pPr marL="457200" lvl="0" indent="-457200" algn="l" rtl="0">
              <a:lnSpc>
                <a:spcPct val="100000"/>
              </a:lnSpc>
              <a:spcBef>
                <a:spcPts val="1200"/>
              </a:spcBef>
              <a:spcAft>
                <a:spcPts val="0"/>
              </a:spcAft>
              <a:buClr>
                <a:schemeClr val="dk1"/>
              </a:buClr>
              <a:buSzPts val="2600"/>
              <a:buFont typeface="Arial"/>
              <a:buChar char="•"/>
            </a:pPr>
            <a:r>
              <a:rPr lang="en-US" sz="2600">
                <a:solidFill>
                  <a:schemeClr val="dk1"/>
                </a:solidFill>
              </a:rPr>
              <a:t>Intentional Infliction of Emotional Distress</a:t>
            </a:r>
            <a:endParaRPr/>
          </a:p>
          <a:p>
            <a:pPr marL="457200" lvl="0" indent="-457200" algn="l" rtl="0">
              <a:lnSpc>
                <a:spcPct val="100000"/>
              </a:lnSpc>
              <a:spcBef>
                <a:spcPts val="1200"/>
              </a:spcBef>
              <a:spcAft>
                <a:spcPts val="0"/>
              </a:spcAft>
              <a:buClr>
                <a:schemeClr val="dk1"/>
              </a:buClr>
              <a:buSzPts val="2600"/>
              <a:buFont typeface="Arial"/>
              <a:buChar char="•"/>
            </a:pPr>
            <a:r>
              <a:rPr lang="en-US" sz="2600">
                <a:solidFill>
                  <a:schemeClr val="dk1"/>
                </a:solidFill>
              </a:rPr>
              <a:t>Negligent Infliction of Emotional Distress</a:t>
            </a:r>
            <a:endParaRPr/>
          </a:p>
          <a:p>
            <a:pPr marL="457200" lvl="0" indent="-457200" algn="l" rtl="0">
              <a:lnSpc>
                <a:spcPct val="100000"/>
              </a:lnSpc>
              <a:spcBef>
                <a:spcPts val="1200"/>
              </a:spcBef>
              <a:spcAft>
                <a:spcPts val="0"/>
              </a:spcAft>
              <a:buClr>
                <a:schemeClr val="dk1"/>
              </a:buClr>
              <a:buSzPts val="2600"/>
              <a:buFont typeface="Arial"/>
              <a:buChar char="•"/>
            </a:pPr>
            <a:r>
              <a:rPr lang="en-US" sz="2600">
                <a:solidFill>
                  <a:schemeClr val="dk1"/>
                </a:solidFill>
              </a:rPr>
              <a:t>Negligent Hiring, Firing, Supervision</a:t>
            </a:r>
            <a:endParaRPr/>
          </a:p>
        </p:txBody>
      </p:sp>
      <p:pic>
        <p:nvPicPr>
          <p:cNvPr id="1080" name="Google Shape;1080;p27" descr="C:\Users\mdodson\AppData\Local\Microsoft\Windows\Temporary Internet Files\Content.IE5\15CHOGBO\MP900408864[1].jpg"/>
          <p:cNvPicPr preferRelativeResize="0"/>
          <p:nvPr/>
        </p:nvPicPr>
        <p:blipFill rotWithShape="1">
          <a:blip r:embed="rId3">
            <a:alphaModFix/>
          </a:blip>
          <a:srcRect/>
          <a:stretch/>
        </p:blipFill>
        <p:spPr>
          <a:xfrm>
            <a:off x="6400800" y="1219200"/>
            <a:ext cx="2743200" cy="2743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2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Litigation</a:t>
            </a:r>
            <a:endParaRPr/>
          </a:p>
        </p:txBody>
      </p:sp>
      <p:sp>
        <p:nvSpPr>
          <p:cNvPr id="1086" name="Google Shape;1086;p28"/>
          <p:cNvSpPr txBox="1">
            <a:spLocks noGrp="1"/>
          </p:cNvSpPr>
          <p:nvPr>
            <p:ph type="body" idx="1"/>
          </p:nvPr>
        </p:nvSpPr>
        <p:spPr>
          <a:xfrm>
            <a:off x="457200" y="1447800"/>
            <a:ext cx="5791200" cy="46783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Policy and practice are often developed in crisis</a:t>
            </a:r>
            <a:endParaRPr/>
          </a:p>
          <a:p>
            <a:pPr marL="457200" lvl="0" indent="-457200" algn="l" rtl="0">
              <a:lnSpc>
                <a:spcPct val="100000"/>
              </a:lnSpc>
              <a:spcBef>
                <a:spcPts val="1800"/>
              </a:spcBef>
              <a:spcAft>
                <a:spcPts val="0"/>
              </a:spcAft>
              <a:buClr>
                <a:schemeClr val="dk1"/>
              </a:buClr>
              <a:buSzPts val="2400"/>
              <a:buFont typeface="Arial"/>
              <a:buChar char="•"/>
            </a:pPr>
            <a:r>
              <a:rPr lang="en-US" sz="2400">
                <a:solidFill>
                  <a:schemeClr val="dk1"/>
                </a:solidFill>
              </a:rPr>
              <a:t>Being proactive now can help avoid crisis later</a:t>
            </a:r>
            <a:endParaRPr/>
          </a:p>
          <a:p>
            <a:pPr marL="457200" lvl="0" indent="-457200" algn="l" rtl="0">
              <a:lnSpc>
                <a:spcPct val="100000"/>
              </a:lnSpc>
              <a:spcBef>
                <a:spcPts val="1800"/>
              </a:spcBef>
              <a:spcAft>
                <a:spcPts val="0"/>
              </a:spcAft>
              <a:buClr>
                <a:schemeClr val="dk1"/>
              </a:buClr>
              <a:buSzPts val="2400"/>
              <a:buFont typeface="Arial"/>
              <a:buChar char="•"/>
            </a:pPr>
            <a:r>
              <a:rPr lang="en-US" sz="2400">
                <a:solidFill>
                  <a:schemeClr val="dk1"/>
                </a:solidFill>
              </a:rPr>
              <a:t>Taking the right steps in policy, procedure, practices and investigations will make litigation less likely and will make for more effective policies and procedures in the long run</a:t>
            </a:r>
            <a:endParaRPr/>
          </a:p>
        </p:txBody>
      </p:sp>
      <p:pic>
        <p:nvPicPr>
          <p:cNvPr id="1087" name="Google Shape;1087;p28" descr="C:\Users\mdodson\AppData\Local\Microsoft\Windows\Temporary Internet Files\Content.IE5\L3K8N2UL\MP900401794[1].jpg"/>
          <p:cNvPicPr preferRelativeResize="0"/>
          <p:nvPr/>
        </p:nvPicPr>
        <p:blipFill rotWithShape="1">
          <a:blip r:embed="rId3">
            <a:alphaModFix/>
          </a:blip>
          <a:srcRect/>
          <a:stretch/>
        </p:blipFill>
        <p:spPr>
          <a:xfrm>
            <a:off x="6405447" y="1219200"/>
            <a:ext cx="2731008" cy="261116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29"/>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PREA and Legal Issues</a:t>
            </a:r>
            <a:endParaRPr/>
          </a:p>
        </p:txBody>
      </p:sp>
      <p:sp>
        <p:nvSpPr>
          <p:cNvPr id="1093" name="Google Shape;1093;p29"/>
          <p:cNvSpPr txBox="1">
            <a:spLocks noGrp="1"/>
          </p:cNvSpPr>
          <p:nvPr>
            <p:ph type="body" idx="1"/>
          </p:nvPr>
        </p:nvSpPr>
        <p:spPr>
          <a:xfrm>
            <a:off x="609600" y="1295400"/>
            <a:ext cx="4191000" cy="4906963"/>
          </a:xfrm>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chemeClr val="dk1"/>
              </a:buClr>
              <a:buSzPts val="2200"/>
              <a:buFont typeface="Arial"/>
              <a:buChar char="•"/>
            </a:pPr>
            <a:r>
              <a:rPr lang="en-US" sz="2200" b="1">
                <a:solidFill>
                  <a:schemeClr val="dk1"/>
                </a:solidFill>
              </a:rPr>
              <a:t>PREA does not create a separate cause of action. However, it will be used as justification in other lawsuits. </a:t>
            </a:r>
            <a:endParaRPr/>
          </a:p>
        </p:txBody>
      </p:sp>
      <p:pic>
        <p:nvPicPr>
          <p:cNvPr id="1094" name="Google Shape;1094;p29"/>
          <p:cNvPicPr preferRelativeResize="0"/>
          <p:nvPr/>
        </p:nvPicPr>
        <p:blipFill rotWithShape="1">
          <a:blip r:embed="rId3">
            <a:alphaModFix/>
          </a:blip>
          <a:srcRect/>
          <a:stretch/>
        </p:blipFill>
        <p:spPr>
          <a:xfrm>
            <a:off x="5334000" y="1676400"/>
            <a:ext cx="2209800" cy="1894904"/>
          </a:xfrm>
          <a:prstGeom prst="rect">
            <a:avLst/>
          </a:prstGeom>
          <a:noFill/>
          <a:ln>
            <a:noFill/>
          </a:ln>
        </p:spPr>
      </p:pic>
      <p:sp>
        <p:nvSpPr>
          <p:cNvPr id="1095" name="Google Shape;1095;p29"/>
          <p:cNvSpPr txBox="1"/>
          <p:nvPr/>
        </p:nvSpPr>
        <p:spPr>
          <a:xfrm>
            <a:off x="990600" y="3599973"/>
            <a:ext cx="7010400" cy="2708434"/>
          </a:xfrm>
          <a:prstGeom prst="rect">
            <a:avLst/>
          </a:prstGeom>
          <a:noFill/>
          <a:ln w="22225" cap="flat" cmpd="sng">
            <a:solidFill>
              <a:srgbClr val="3DAD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Verdana"/>
                <a:ea typeface="Verdana"/>
                <a:cs typeface="Verdana"/>
                <a:sym typeface="Verdana"/>
              </a:rPr>
              <a:t>Byrd v. Maricopa County (9</a:t>
            </a:r>
            <a:r>
              <a:rPr lang="en-US" sz="2000" baseline="30000">
                <a:solidFill>
                  <a:schemeClr val="dk1"/>
                </a:solidFill>
                <a:latin typeface="Verdana"/>
                <a:ea typeface="Verdana"/>
                <a:cs typeface="Verdana"/>
                <a:sym typeface="Verdana"/>
              </a:rPr>
              <a:t>th</a:t>
            </a:r>
            <a:r>
              <a:rPr lang="en-US" sz="2000">
                <a:solidFill>
                  <a:schemeClr val="dk1"/>
                </a:solidFill>
                <a:latin typeface="Verdana"/>
                <a:ea typeface="Verdana"/>
                <a:cs typeface="Verdana"/>
                <a:sym typeface="Verdana"/>
              </a:rPr>
              <a:t> Cir -1/5/11)</a:t>
            </a:r>
            <a:endParaRPr/>
          </a:p>
          <a:p>
            <a:pPr marL="46355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Verdana"/>
                <a:ea typeface="Verdana"/>
                <a:cs typeface="Verdana"/>
                <a:sym typeface="Verdana"/>
              </a:rPr>
              <a:t>Pretrial detainee in jail subjected to cross gender strip search </a:t>
            </a:r>
            <a:endParaRPr/>
          </a:p>
          <a:p>
            <a:pPr marL="46355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Verdana"/>
                <a:ea typeface="Verdana"/>
                <a:cs typeface="Verdana"/>
                <a:sym typeface="Verdana"/>
              </a:rPr>
              <a:t>Ninth Circuit found search violated 4</a:t>
            </a:r>
            <a:r>
              <a:rPr lang="en-US" sz="2000" b="0" i="0" u="none" strike="noStrike" cap="none" baseline="30000">
                <a:solidFill>
                  <a:schemeClr val="dk1"/>
                </a:solidFill>
                <a:latin typeface="Verdana"/>
                <a:ea typeface="Verdana"/>
                <a:cs typeface="Verdana"/>
                <a:sym typeface="Verdana"/>
              </a:rPr>
              <a:t>th</a:t>
            </a:r>
            <a:r>
              <a:rPr lang="en-US" sz="2000" b="0" i="0" u="none" strike="noStrike" cap="none">
                <a:solidFill>
                  <a:schemeClr val="dk1"/>
                </a:solidFill>
                <a:latin typeface="Verdana"/>
                <a:ea typeface="Verdana"/>
                <a:cs typeface="Verdana"/>
                <a:sym typeface="Verdana"/>
              </a:rPr>
              <a:t> amendment rights</a:t>
            </a:r>
            <a:endParaRPr/>
          </a:p>
          <a:p>
            <a:pPr marL="46355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Verdana"/>
                <a:ea typeface="Verdana"/>
                <a:cs typeface="Verdana"/>
                <a:sym typeface="Verdana"/>
              </a:rPr>
              <a:t>Opinion cited the PREA Commission report and standards</a:t>
            </a:r>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3" descr="C:\Users\rbosley\AppData\Local\Microsoft\Windows\Temporary Internet Files\Content.IE5\XPX29DB3\MP900309628[1].jpg"/>
          <p:cNvPicPr preferRelativeResize="0"/>
          <p:nvPr/>
        </p:nvPicPr>
        <p:blipFill rotWithShape="1">
          <a:blip r:embed="rId3">
            <a:alphaModFix/>
          </a:blip>
          <a:srcRect/>
          <a:stretch/>
        </p:blipFill>
        <p:spPr>
          <a:xfrm>
            <a:off x="-341833" y="0"/>
            <a:ext cx="9720841" cy="6934200"/>
          </a:xfrm>
          <a:prstGeom prst="rect">
            <a:avLst/>
          </a:prstGeom>
          <a:noFill/>
          <a:ln>
            <a:noFill/>
          </a:ln>
        </p:spPr>
      </p:pic>
      <p:sp>
        <p:nvSpPr>
          <p:cNvPr id="414" name="Google Shape;414;p3"/>
          <p:cNvSpPr txBox="1">
            <a:spLocks noGrp="1"/>
          </p:cNvSpPr>
          <p:nvPr>
            <p:ph type="title"/>
          </p:nvPr>
        </p:nvSpPr>
        <p:spPr>
          <a:xfrm>
            <a:off x="403787" y="152400"/>
            <a:ext cx="8229600" cy="1066800"/>
          </a:xfrm>
          <a:prstGeom prst="rect">
            <a:avLst/>
          </a:prstGeom>
          <a:solidFill>
            <a:schemeClr val="lt1">
              <a:alpha val="0"/>
            </a:scheme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Verdana"/>
              <a:buNone/>
            </a:pPr>
            <a:r>
              <a:rPr lang="en-US">
                <a:solidFill>
                  <a:schemeClr val="lt1"/>
                </a:solidFill>
                <a:latin typeface="Verdana"/>
                <a:ea typeface="Verdana"/>
                <a:cs typeface="Verdana"/>
                <a:sym typeface="Verdana"/>
              </a:rPr>
              <a:t>Miranda and Garrity</a:t>
            </a:r>
            <a:br>
              <a:rPr lang="en-US">
                <a:solidFill>
                  <a:schemeClr val="lt1"/>
                </a:solidFill>
                <a:latin typeface="Verdana"/>
                <a:ea typeface="Verdana"/>
                <a:cs typeface="Verdana"/>
                <a:sym typeface="Verdana"/>
              </a:rPr>
            </a:br>
            <a:endParaRPr>
              <a:solidFill>
                <a:schemeClr val="lt1"/>
              </a:solidFill>
              <a:latin typeface="Verdana"/>
              <a:ea typeface="Verdana"/>
              <a:cs typeface="Verdana"/>
              <a:sym typeface="Verdana"/>
            </a:endParaRPr>
          </a:p>
        </p:txBody>
      </p:sp>
      <p:sp>
        <p:nvSpPr>
          <p:cNvPr id="415" name="Google Shape;41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3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Legal Framework</a:t>
            </a:r>
            <a:endParaRPr/>
          </a:p>
        </p:txBody>
      </p:sp>
      <p:sp>
        <p:nvSpPr>
          <p:cNvPr id="1101" name="Google Shape;1101;p30"/>
          <p:cNvSpPr txBox="1">
            <a:spLocks noGrp="1"/>
          </p:cNvSpPr>
          <p:nvPr>
            <p:ph type="body" idx="2"/>
          </p:nvPr>
        </p:nvSpPr>
        <p:spPr>
          <a:xfrm>
            <a:off x="304800" y="3942916"/>
            <a:ext cx="8467251" cy="251328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Font typeface="Arial"/>
              <a:buChar char="•"/>
            </a:pPr>
            <a:r>
              <a:rPr lang="en-US" sz="2200">
                <a:solidFill>
                  <a:schemeClr val="dk1"/>
                </a:solidFill>
              </a:rPr>
              <a:t>Key Elements</a:t>
            </a:r>
            <a:endParaRPr/>
          </a:p>
          <a:p>
            <a:pPr marL="1714500" lvl="3" indent="-342900" algn="l" rtl="0">
              <a:lnSpc>
                <a:spcPct val="100000"/>
              </a:lnSpc>
              <a:spcBef>
                <a:spcPts val="0"/>
              </a:spcBef>
              <a:spcAft>
                <a:spcPts val="0"/>
              </a:spcAft>
              <a:buClr>
                <a:schemeClr val="dk1"/>
              </a:buClr>
              <a:buSzPts val="2200"/>
              <a:buChar char="–"/>
            </a:pPr>
            <a:r>
              <a:rPr lang="en-US" sz="2200">
                <a:solidFill>
                  <a:schemeClr val="dk1"/>
                </a:solidFill>
              </a:rPr>
              <a:t>Deprived of a right secured by the constitution or law of US</a:t>
            </a:r>
            <a:endParaRPr/>
          </a:p>
          <a:p>
            <a:pPr marL="1714500" lvl="3" indent="-342900" algn="l" rtl="0">
              <a:lnSpc>
                <a:spcPct val="100000"/>
              </a:lnSpc>
              <a:spcBef>
                <a:spcPts val="0"/>
              </a:spcBef>
              <a:spcAft>
                <a:spcPts val="0"/>
              </a:spcAft>
              <a:buClr>
                <a:schemeClr val="dk1"/>
              </a:buClr>
              <a:buSzPts val="2200"/>
              <a:buChar char="–"/>
            </a:pPr>
            <a:r>
              <a:rPr lang="en-US" sz="2200">
                <a:solidFill>
                  <a:schemeClr val="dk1"/>
                </a:solidFill>
              </a:rPr>
              <a:t>Deprivation by a person acting under color of state law</a:t>
            </a:r>
            <a:endParaRPr/>
          </a:p>
          <a:p>
            <a:pPr marL="1714500" lvl="3" indent="-342900" algn="l" rtl="0">
              <a:lnSpc>
                <a:spcPct val="100000"/>
              </a:lnSpc>
              <a:spcBef>
                <a:spcPts val="0"/>
              </a:spcBef>
              <a:spcAft>
                <a:spcPts val="0"/>
              </a:spcAft>
              <a:buClr>
                <a:schemeClr val="dk1"/>
              </a:buClr>
              <a:buSzPts val="2200"/>
              <a:buChar char="–"/>
            </a:pPr>
            <a:r>
              <a:rPr lang="en-US" sz="2200">
                <a:solidFill>
                  <a:schemeClr val="dk1"/>
                </a:solidFill>
              </a:rPr>
              <a:t>Don’t forget volunteers and contractors</a:t>
            </a:r>
            <a:endParaRPr/>
          </a:p>
        </p:txBody>
      </p:sp>
      <p:pic>
        <p:nvPicPr>
          <p:cNvPr id="1102" name="Google Shape;1102;p30" descr="C:\Users\mdodson\AppData\Local\Microsoft\Windows\Temporary Internet Files\Content.IE5\55R97ZQH\MC900439257[1].jpg"/>
          <p:cNvPicPr preferRelativeResize="0"/>
          <p:nvPr/>
        </p:nvPicPr>
        <p:blipFill rotWithShape="1">
          <a:blip r:embed="rId3">
            <a:alphaModFix/>
          </a:blip>
          <a:srcRect l="2476" t="950" r="1880" b="1696"/>
          <a:stretch/>
        </p:blipFill>
        <p:spPr>
          <a:xfrm>
            <a:off x="9053" y="1219200"/>
            <a:ext cx="3276600" cy="2723716"/>
          </a:xfrm>
          <a:prstGeom prst="rect">
            <a:avLst/>
          </a:prstGeom>
          <a:noFill/>
          <a:ln>
            <a:noFill/>
          </a:ln>
        </p:spPr>
      </p:pic>
      <p:sp>
        <p:nvSpPr>
          <p:cNvPr id="1103" name="Google Shape;1103;p30"/>
          <p:cNvSpPr txBox="1">
            <a:spLocks noGrp="1"/>
          </p:cNvSpPr>
          <p:nvPr>
            <p:ph type="body" idx="1"/>
          </p:nvPr>
        </p:nvSpPr>
        <p:spPr>
          <a:xfrm>
            <a:off x="228600" y="2743200"/>
            <a:ext cx="3429000"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42 USC. 1983</a:t>
            </a:r>
            <a:endParaRPr/>
          </a:p>
        </p:txBody>
      </p:sp>
      <p:sp>
        <p:nvSpPr>
          <p:cNvPr id="1104" name="Google Shape;1104;p30"/>
          <p:cNvSpPr/>
          <p:nvPr/>
        </p:nvSpPr>
        <p:spPr>
          <a:xfrm>
            <a:off x="3505200" y="1905000"/>
            <a:ext cx="5181600"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accent6"/>
                </a:solidFill>
                <a:latin typeface="Verdana"/>
                <a:ea typeface="Verdana"/>
                <a:cs typeface="Verdana"/>
                <a:sym typeface="Verdana"/>
              </a:rPr>
              <a:t>Creates a federal cause of action for the vindication of rights found elsewhere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31"/>
          <p:cNvSpPr txBox="1">
            <a:spLocks noGrp="1"/>
          </p:cNvSpPr>
          <p:nvPr>
            <p:ph type="title"/>
          </p:nvPr>
        </p:nvSpPr>
        <p:spPr>
          <a:xfrm>
            <a:off x="3810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Official Liability: 8</a:t>
            </a:r>
            <a:r>
              <a:rPr lang="en-US" baseline="30000"/>
              <a:t>th</a:t>
            </a:r>
            <a:r>
              <a:rPr lang="en-US"/>
              <a:t> Amendment</a:t>
            </a:r>
            <a:endParaRPr/>
          </a:p>
        </p:txBody>
      </p:sp>
      <p:sp>
        <p:nvSpPr>
          <p:cNvPr id="1110" name="Google Shape;1110;p31"/>
          <p:cNvSpPr txBox="1">
            <a:spLocks noGrp="1"/>
          </p:cNvSpPr>
          <p:nvPr>
            <p:ph type="body" idx="2"/>
          </p:nvPr>
        </p:nvSpPr>
        <p:spPr>
          <a:xfrm>
            <a:off x="457200" y="1981200"/>
            <a:ext cx="8229599" cy="4343400"/>
          </a:xfrm>
          <a:prstGeom prst="rect">
            <a:avLst/>
          </a:prstGeom>
          <a:noFill/>
          <a:ln>
            <a:noFill/>
          </a:ln>
        </p:spPr>
        <p:txBody>
          <a:bodyPr spcFirstLastPara="1" wrap="square" lIns="91425" tIns="45700" rIns="91425" bIns="45700" anchor="t" anchorCtr="0">
            <a:noAutofit/>
          </a:bodyPr>
          <a:lstStyle/>
          <a:p>
            <a:pPr marL="574675" lvl="1" indent="-342900" algn="l" rtl="0">
              <a:lnSpc>
                <a:spcPct val="100000"/>
              </a:lnSpc>
              <a:spcBef>
                <a:spcPts val="0"/>
              </a:spcBef>
              <a:spcAft>
                <a:spcPts val="0"/>
              </a:spcAft>
              <a:buClr>
                <a:schemeClr val="dk1"/>
              </a:buClr>
              <a:buSzPts val="2400"/>
              <a:buFont typeface="Arial"/>
              <a:buChar char="•"/>
            </a:pPr>
            <a:r>
              <a:rPr lang="en-US">
                <a:solidFill>
                  <a:schemeClr val="dk1"/>
                </a:solidFill>
              </a:rPr>
              <a:t>Transsexual prisoner brought suit for injuries suffered when prison officials placed him in general prison population</a:t>
            </a:r>
            <a:endParaRPr/>
          </a:p>
          <a:p>
            <a:pPr marL="574675" lvl="1" indent="-342900" algn="l" rtl="0">
              <a:lnSpc>
                <a:spcPct val="100000"/>
              </a:lnSpc>
              <a:spcBef>
                <a:spcPts val="1800"/>
              </a:spcBef>
              <a:spcAft>
                <a:spcPts val="0"/>
              </a:spcAft>
              <a:buClr>
                <a:schemeClr val="dk1"/>
              </a:buClr>
              <a:buSzPts val="2400"/>
              <a:buFont typeface="Arial"/>
              <a:buChar char="•"/>
            </a:pPr>
            <a:r>
              <a:rPr lang="en-US">
                <a:solidFill>
                  <a:schemeClr val="dk1"/>
                </a:solidFill>
              </a:rPr>
              <a:t>Established new legal standard with two part test:</a:t>
            </a:r>
            <a:endParaRPr/>
          </a:p>
          <a:p>
            <a:pPr marL="742950" lvl="1" indent="-285750" algn="l" rtl="0">
              <a:lnSpc>
                <a:spcPct val="100000"/>
              </a:lnSpc>
              <a:spcBef>
                <a:spcPts val="1800"/>
              </a:spcBef>
              <a:spcAft>
                <a:spcPts val="0"/>
              </a:spcAft>
              <a:buClr>
                <a:schemeClr val="dk1"/>
              </a:buClr>
              <a:buSzPts val="2400"/>
              <a:buFont typeface="Noto Sans Symbols"/>
              <a:buNone/>
            </a:pPr>
            <a:r>
              <a:rPr lang="en-US">
                <a:solidFill>
                  <a:schemeClr val="dk1"/>
                </a:solidFill>
              </a:rPr>
              <a:t>		1. The injury  must be objectively serious          </a:t>
            </a:r>
            <a:endParaRPr/>
          </a:p>
          <a:p>
            <a:pPr marL="1260475" lvl="1" indent="-346075" algn="l" rtl="0">
              <a:lnSpc>
                <a:spcPct val="100000"/>
              </a:lnSpc>
              <a:spcBef>
                <a:spcPts val="1800"/>
              </a:spcBef>
              <a:spcAft>
                <a:spcPts val="0"/>
              </a:spcAft>
              <a:buClr>
                <a:schemeClr val="dk1"/>
              </a:buClr>
              <a:buSzPts val="2400"/>
              <a:buFont typeface="Noto Sans Symbols"/>
              <a:buNone/>
            </a:pPr>
            <a:r>
              <a:rPr lang="en-US">
                <a:solidFill>
                  <a:schemeClr val="dk1"/>
                </a:solidFill>
              </a:rPr>
              <a:t>2. The official must have acted with deliberate indifference or reckless disregard for constitutional rights</a:t>
            </a:r>
            <a:endParaRPr/>
          </a:p>
          <a:p>
            <a:pPr marL="0" lvl="0" indent="0" algn="l" rtl="0">
              <a:lnSpc>
                <a:spcPct val="100000"/>
              </a:lnSpc>
              <a:spcBef>
                <a:spcPts val="1800"/>
              </a:spcBef>
              <a:spcAft>
                <a:spcPts val="0"/>
              </a:spcAft>
              <a:buClr>
                <a:srgbClr val="5F574F"/>
              </a:buClr>
              <a:buSzPts val="2400"/>
              <a:buNone/>
            </a:pPr>
            <a:endParaRPr>
              <a:solidFill>
                <a:schemeClr val="dk1"/>
              </a:solidFill>
            </a:endParaRPr>
          </a:p>
        </p:txBody>
      </p:sp>
      <p:sp>
        <p:nvSpPr>
          <p:cNvPr id="1111" name="Google Shape;1111;p3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Farmer v. Brennan, 511 US 825 (1994)</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3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8</a:t>
            </a:r>
            <a:r>
              <a:rPr lang="en-US" baseline="30000"/>
              <a:t>th</a:t>
            </a:r>
            <a:r>
              <a:rPr lang="en-US"/>
              <a:t> Amendment: </a:t>
            </a:r>
            <a:br>
              <a:rPr lang="en-US"/>
            </a:br>
            <a:r>
              <a:rPr lang="en-US"/>
              <a:t>What the Court Looks For</a:t>
            </a:r>
            <a:endParaRPr/>
          </a:p>
        </p:txBody>
      </p:sp>
      <p:pic>
        <p:nvPicPr>
          <p:cNvPr id="1117" name="Google Shape;1117;p32" descr="C:\Users\mdodson\AppData\Local\Microsoft\Windows\Temporary Internet Files\Content.IE5\L3K8N2UL\MP900402451[1].jpg"/>
          <p:cNvPicPr preferRelativeResize="0"/>
          <p:nvPr/>
        </p:nvPicPr>
        <p:blipFill rotWithShape="1">
          <a:blip r:embed="rId3">
            <a:alphaModFix/>
          </a:blip>
          <a:srcRect t="25348" b="13117"/>
          <a:stretch/>
        </p:blipFill>
        <p:spPr>
          <a:xfrm>
            <a:off x="0" y="1231271"/>
            <a:ext cx="9144000" cy="5626730"/>
          </a:xfrm>
          <a:prstGeom prst="rect">
            <a:avLst/>
          </a:prstGeom>
          <a:noFill/>
          <a:ln>
            <a:noFill/>
          </a:ln>
        </p:spPr>
      </p:pic>
      <p:sp>
        <p:nvSpPr>
          <p:cNvPr id="1118" name="Google Shape;1118;p32"/>
          <p:cNvSpPr txBox="1">
            <a:spLocks noGrp="1"/>
          </p:cNvSpPr>
          <p:nvPr>
            <p:ph type="body" idx="2"/>
          </p:nvPr>
        </p:nvSpPr>
        <p:spPr>
          <a:xfrm>
            <a:off x="457200" y="1676400"/>
            <a:ext cx="8229599" cy="47216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Deliberate indifference to inmate vulnerability – safety or health</a:t>
            </a:r>
            <a:endParaRPr/>
          </a:p>
          <a:p>
            <a:pPr marL="342900" lvl="0" indent="-342900" algn="l" rtl="0">
              <a:lnSpc>
                <a:spcPct val="100000"/>
              </a:lnSpc>
              <a:spcBef>
                <a:spcPts val="1200"/>
              </a:spcBef>
              <a:spcAft>
                <a:spcPts val="0"/>
              </a:spcAft>
              <a:buClr>
                <a:schemeClr val="dk1"/>
              </a:buClr>
              <a:buSzPts val="2400"/>
              <a:buFont typeface="Arial"/>
              <a:buChar char="•"/>
            </a:pPr>
            <a:r>
              <a:rPr lang="en-US">
                <a:solidFill>
                  <a:schemeClr val="dk1"/>
                </a:solidFill>
              </a:rPr>
              <a:t>Official knew of and disregarded an excessive risk to inmate safety or health</a:t>
            </a:r>
            <a:endParaRPr/>
          </a:p>
          <a:p>
            <a:pPr marL="342900" lvl="0" indent="-342900" algn="l" rtl="0">
              <a:lnSpc>
                <a:spcPct val="100000"/>
              </a:lnSpc>
              <a:spcBef>
                <a:spcPts val="1200"/>
              </a:spcBef>
              <a:spcAft>
                <a:spcPts val="0"/>
              </a:spcAft>
              <a:buClr>
                <a:schemeClr val="dk1"/>
              </a:buClr>
              <a:buSzPts val="2400"/>
              <a:buFont typeface="Arial"/>
              <a:buChar char="•"/>
            </a:pPr>
            <a:r>
              <a:rPr lang="en-US">
                <a:solidFill>
                  <a:schemeClr val="dk1"/>
                </a:solidFill>
              </a:rPr>
              <a:t>Official must be aware of facts which would indicate a substantial risk of harm and the official drew that inference</a:t>
            </a:r>
            <a:endParaRPr/>
          </a:p>
          <a:p>
            <a:pPr marL="342900" lvl="0" indent="-342900" algn="l" rtl="0">
              <a:lnSpc>
                <a:spcPct val="100000"/>
              </a:lnSpc>
              <a:spcBef>
                <a:spcPts val="1200"/>
              </a:spcBef>
              <a:spcAft>
                <a:spcPts val="0"/>
              </a:spcAft>
              <a:buClr>
                <a:schemeClr val="dk1"/>
              </a:buClr>
              <a:buSzPts val="2400"/>
              <a:buFont typeface="Arial"/>
              <a:buChar char="•"/>
            </a:pPr>
            <a:r>
              <a:rPr lang="en-US">
                <a:solidFill>
                  <a:schemeClr val="dk1"/>
                </a:solidFill>
              </a:rPr>
              <a:t>Do not need to know of actual harm just risk</a:t>
            </a:r>
            <a:endParaRPr/>
          </a:p>
          <a:p>
            <a:pPr marL="342900" lvl="0" indent="-190500" algn="l" rtl="0">
              <a:lnSpc>
                <a:spcPct val="100000"/>
              </a:lnSpc>
              <a:spcBef>
                <a:spcPts val="12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33"/>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Legal Framework</a:t>
            </a:r>
            <a:endParaRPr/>
          </a:p>
        </p:txBody>
      </p:sp>
      <p:sp>
        <p:nvSpPr>
          <p:cNvPr id="1124" name="Google Shape;1124;p33"/>
          <p:cNvSpPr txBox="1">
            <a:spLocks noGrp="1"/>
          </p:cNvSpPr>
          <p:nvPr>
            <p:ph type="body" idx="1"/>
          </p:nvPr>
        </p:nvSpPr>
        <p:spPr>
          <a:xfrm>
            <a:off x="685800" y="1752600"/>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Types of Liability</a:t>
            </a:r>
            <a:endParaRPr/>
          </a:p>
        </p:txBody>
      </p:sp>
      <p:sp>
        <p:nvSpPr>
          <p:cNvPr id="1125" name="Google Shape;1125;p33"/>
          <p:cNvSpPr txBox="1">
            <a:spLocks noGrp="1"/>
          </p:cNvSpPr>
          <p:nvPr>
            <p:ph type="body" idx="2"/>
          </p:nvPr>
        </p:nvSpPr>
        <p:spPr>
          <a:xfrm>
            <a:off x="762000" y="2209800"/>
            <a:ext cx="4343400" cy="19812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US" sz="2800">
                <a:solidFill>
                  <a:schemeClr val="dk1"/>
                </a:solidFill>
                <a:latin typeface="Calibri"/>
                <a:ea typeface="Calibri"/>
                <a:cs typeface="Calibri"/>
                <a:sym typeface="Calibri"/>
              </a:rPr>
              <a:t>Two types of liability:</a:t>
            </a:r>
            <a:endParaRPr/>
          </a:p>
          <a:p>
            <a:pPr marL="1085850" lvl="1" indent="-342900" algn="l" rtl="0">
              <a:lnSpc>
                <a:spcPct val="100000"/>
              </a:lnSpc>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Official</a:t>
            </a:r>
            <a:endParaRPr/>
          </a:p>
          <a:p>
            <a:pPr marL="1085850" lvl="1" indent="-342900" algn="l" rtl="0">
              <a:lnSpc>
                <a:spcPct val="100000"/>
              </a:lnSpc>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Individual</a:t>
            </a:r>
            <a:endParaRPr/>
          </a:p>
          <a:p>
            <a:pPr marL="0" lvl="0" indent="0" algn="l" rtl="0">
              <a:lnSpc>
                <a:spcPct val="100000"/>
              </a:lnSpc>
              <a:spcBef>
                <a:spcPts val="1200"/>
              </a:spcBef>
              <a:spcAft>
                <a:spcPts val="0"/>
              </a:spcAft>
              <a:buClr>
                <a:srgbClr val="5F574F"/>
              </a:buClr>
              <a:buSzPts val="2400"/>
              <a:buFont typeface="Verdana"/>
              <a:buNone/>
            </a:pPr>
            <a:endParaRPr>
              <a:solidFill>
                <a:schemeClr val="dk1"/>
              </a:solidFill>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p:txBody>
      </p:sp>
      <p:pic>
        <p:nvPicPr>
          <p:cNvPr id="1126" name="Google Shape;1126;p33" descr="C:\Users\mdodson\AppData\Local\Microsoft\Windows\Temporary Internet Files\Content.IE5\15CHOGBO\MC900229239[1].wmf"/>
          <p:cNvPicPr preferRelativeResize="0"/>
          <p:nvPr/>
        </p:nvPicPr>
        <p:blipFill rotWithShape="1">
          <a:blip r:embed="rId3">
            <a:alphaModFix/>
          </a:blip>
          <a:srcRect t="55129"/>
          <a:stretch/>
        </p:blipFill>
        <p:spPr>
          <a:xfrm>
            <a:off x="5430513" y="3124200"/>
            <a:ext cx="3710468" cy="1666592"/>
          </a:xfrm>
          <a:prstGeom prst="rect">
            <a:avLst/>
          </a:prstGeom>
          <a:noFill/>
          <a:ln>
            <a:noFill/>
          </a:ln>
        </p:spPr>
      </p:pic>
      <p:pic>
        <p:nvPicPr>
          <p:cNvPr id="1127" name="Google Shape;1127;p33" descr="C:\Users\mdodson\AppData\Local\Microsoft\Windows\Temporary Internet Files\Content.IE5\15CHOGBO\MC900229239[1].wmf"/>
          <p:cNvPicPr preferRelativeResize="0"/>
          <p:nvPr/>
        </p:nvPicPr>
        <p:blipFill rotWithShape="1">
          <a:blip r:embed="rId4">
            <a:alphaModFix/>
          </a:blip>
          <a:srcRect b="50000"/>
          <a:stretch/>
        </p:blipFill>
        <p:spPr>
          <a:xfrm>
            <a:off x="5433532" y="1219200"/>
            <a:ext cx="3710468" cy="1905000"/>
          </a:xfrm>
          <a:prstGeom prst="rect">
            <a:avLst/>
          </a:prstGeom>
          <a:noFill/>
          <a:ln>
            <a:noFill/>
          </a:ln>
        </p:spPr>
      </p:pic>
      <p:pic>
        <p:nvPicPr>
          <p:cNvPr id="1128" name="Google Shape;1128;p33" descr="C:\Users\mdodson\AppData\Local\Microsoft\Windows\Temporary Internet Files\Content.IE5\15CHOGBO\MC900229239[1].wmf"/>
          <p:cNvPicPr preferRelativeResize="0"/>
          <p:nvPr/>
        </p:nvPicPr>
        <p:blipFill rotWithShape="1">
          <a:blip r:embed="rId5">
            <a:alphaModFix/>
          </a:blip>
          <a:srcRect b="50000"/>
          <a:stretch/>
        </p:blipFill>
        <p:spPr>
          <a:xfrm>
            <a:off x="5433532" y="4790792"/>
            <a:ext cx="3710468" cy="1905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34"/>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Legal Framework</a:t>
            </a:r>
            <a:endParaRPr/>
          </a:p>
        </p:txBody>
      </p:sp>
      <p:sp>
        <p:nvSpPr>
          <p:cNvPr id="1134" name="Google Shape;1134;p3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Official Liability</a:t>
            </a:r>
            <a:endParaRPr/>
          </a:p>
        </p:txBody>
      </p:sp>
      <p:sp>
        <p:nvSpPr>
          <p:cNvPr id="1135" name="Google Shape;1135;p3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Did it happen on your watch?</a:t>
            </a:r>
            <a:endParaRPr/>
          </a:p>
          <a:p>
            <a:pPr marL="342900" lvl="0" indent="-342900" algn="l" rtl="0">
              <a:lnSpc>
                <a:spcPct val="100000"/>
              </a:lnSpc>
              <a:spcBef>
                <a:spcPts val="1200"/>
              </a:spcBef>
              <a:spcAft>
                <a:spcPts val="0"/>
              </a:spcAft>
              <a:buClr>
                <a:schemeClr val="dk1"/>
              </a:buClr>
              <a:buSzPts val="2400"/>
              <a:buFont typeface="Arial"/>
              <a:buChar char="•"/>
            </a:pPr>
            <a:r>
              <a:rPr lang="en-US">
                <a:solidFill>
                  <a:schemeClr val="dk1"/>
                </a:solidFill>
              </a:rPr>
              <a:t>Were you responsible for promulgating and/or enforcing policy?</a:t>
            </a:r>
            <a:endParaRPr/>
          </a:p>
          <a:p>
            <a:pPr marL="342900" lvl="0" indent="-342900" algn="l" rtl="0">
              <a:lnSpc>
                <a:spcPct val="100000"/>
              </a:lnSpc>
              <a:spcBef>
                <a:spcPts val="1200"/>
              </a:spcBef>
              <a:spcAft>
                <a:spcPts val="0"/>
              </a:spcAft>
              <a:buClr>
                <a:schemeClr val="dk1"/>
              </a:buClr>
              <a:buSzPts val="2400"/>
              <a:buFont typeface="Arial"/>
              <a:buChar char="•"/>
            </a:pPr>
            <a:r>
              <a:rPr lang="en-US">
                <a:solidFill>
                  <a:schemeClr val="dk1"/>
                </a:solidFill>
              </a:rPr>
              <a:t>Did you fail to act or ignore information presented to you?</a:t>
            </a:r>
            <a:endParaRPr/>
          </a:p>
          <a:p>
            <a:pPr marL="342900" lvl="0" indent="-342900" algn="l" rtl="0">
              <a:lnSpc>
                <a:spcPct val="100000"/>
              </a:lnSpc>
              <a:spcBef>
                <a:spcPts val="1200"/>
              </a:spcBef>
              <a:spcAft>
                <a:spcPts val="0"/>
              </a:spcAft>
              <a:buClr>
                <a:schemeClr val="dk1"/>
              </a:buClr>
              <a:buSzPts val="2400"/>
              <a:buFont typeface="Arial"/>
              <a:buChar char="•"/>
            </a:pPr>
            <a:r>
              <a:rPr lang="en-US">
                <a:solidFill>
                  <a:schemeClr val="dk1"/>
                </a:solidFill>
              </a:rPr>
              <a:t>Did it result in harm – proximate cause (as opposed to the direct cause)?</a:t>
            </a:r>
            <a:endParaRPr/>
          </a:p>
          <a:p>
            <a:pPr marL="342900" lvl="0" indent="-190500" algn="l" rtl="0">
              <a:lnSpc>
                <a:spcPct val="100000"/>
              </a:lnSpc>
              <a:spcBef>
                <a:spcPts val="12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35"/>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Legal Framework</a:t>
            </a:r>
            <a:endParaRPr/>
          </a:p>
        </p:txBody>
      </p:sp>
      <p:sp>
        <p:nvSpPr>
          <p:cNvPr id="1141" name="Google Shape;1141;p3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Official Liability</a:t>
            </a:r>
            <a:endParaRPr/>
          </a:p>
        </p:txBody>
      </p:sp>
      <p:sp>
        <p:nvSpPr>
          <p:cNvPr id="1142" name="Google Shape;1142;p35"/>
          <p:cNvSpPr txBox="1">
            <a:spLocks noGrp="1"/>
          </p:cNvSpPr>
          <p:nvPr>
            <p:ph type="body" idx="2"/>
          </p:nvPr>
        </p:nvSpPr>
        <p:spPr>
          <a:xfrm>
            <a:off x="457200" y="1755360"/>
            <a:ext cx="8229599" cy="43406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Font typeface="Verdana"/>
              <a:buNone/>
            </a:pPr>
            <a:r>
              <a:rPr lang="en-US" sz="2200">
                <a:solidFill>
                  <a:schemeClr val="dk1"/>
                </a:solidFill>
              </a:rPr>
              <a:t>Can Result From:</a:t>
            </a:r>
            <a:endParaRPr/>
          </a:p>
          <a:p>
            <a:pPr marL="742950" lvl="1" indent="-285750" algn="l" rtl="0">
              <a:lnSpc>
                <a:spcPct val="100000"/>
              </a:lnSpc>
              <a:spcBef>
                <a:spcPts val="0"/>
              </a:spcBef>
              <a:spcAft>
                <a:spcPts val="0"/>
              </a:spcAft>
              <a:buClr>
                <a:schemeClr val="dk1"/>
              </a:buClr>
              <a:buSzPts val="2200"/>
              <a:buFont typeface="Arial"/>
              <a:buChar char="•"/>
            </a:pPr>
            <a:r>
              <a:rPr lang="en-US" sz="2200">
                <a:solidFill>
                  <a:schemeClr val="dk1"/>
                </a:solidFill>
              </a:rPr>
              <a:t>Failure to train – ensure staff are aware of laws and policies</a:t>
            </a:r>
            <a:endParaRPr/>
          </a:p>
          <a:p>
            <a:pPr marL="742950" lvl="1" indent="-146050" algn="l" rtl="0">
              <a:lnSpc>
                <a:spcPct val="100000"/>
              </a:lnSpc>
              <a:spcBef>
                <a:spcPts val="0"/>
              </a:spcBef>
              <a:spcAft>
                <a:spcPts val="0"/>
              </a:spcAft>
              <a:buClr>
                <a:srgbClr val="5F574F"/>
              </a:buClr>
              <a:buSzPts val="2200"/>
              <a:buFont typeface="Arial"/>
              <a:buNone/>
            </a:pPr>
            <a:endParaRPr sz="2200">
              <a:solidFill>
                <a:schemeClr val="dk1"/>
              </a:solidFill>
            </a:endParaRPr>
          </a:p>
          <a:p>
            <a:pPr marL="742950" lvl="1" indent="-285750" algn="l" rtl="0">
              <a:lnSpc>
                <a:spcPct val="100000"/>
              </a:lnSpc>
              <a:spcBef>
                <a:spcPts val="0"/>
              </a:spcBef>
              <a:spcAft>
                <a:spcPts val="0"/>
              </a:spcAft>
              <a:buClr>
                <a:schemeClr val="dk1"/>
              </a:buClr>
              <a:buSzPts val="2200"/>
              <a:buFont typeface="Arial"/>
              <a:buChar char="•"/>
            </a:pPr>
            <a:r>
              <a:rPr lang="en-US" sz="2200">
                <a:solidFill>
                  <a:schemeClr val="dk1"/>
                </a:solidFill>
              </a:rPr>
              <a:t>Negligent supervision – oversight to ensure policies followed and complaints addressed</a:t>
            </a:r>
            <a:endParaRPr/>
          </a:p>
          <a:p>
            <a:pPr marL="742950" lvl="1" indent="-146050" algn="l" rtl="0">
              <a:lnSpc>
                <a:spcPct val="100000"/>
              </a:lnSpc>
              <a:spcBef>
                <a:spcPts val="0"/>
              </a:spcBef>
              <a:spcAft>
                <a:spcPts val="0"/>
              </a:spcAft>
              <a:buClr>
                <a:srgbClr val="5F574F"/>
              </a:buClr>
              <a:buSzPts val="2200"/>
              <a:buFont typeface="Arial"/>
              <a:buNone/>
            </a:pPr>
            <a:endParaRPr sz="2200">
              <a:solidFill>
                <a:schemeClr val="dk1"/>
              </a:solidFill>
            </a:endParaRPr>
          </a:p>
          <a:p>
            <a:pPr marL="742950" lvl="1" indent="-285750" algn="l" rtl="0">
              <a:lnSpc>
                <a:spcPct val="100000"/>
              </a:lnSpc>
              <a:spcBef>
                <a:spcPts val="0"/>
              </a:spcBef>
              <a:spcAft>
                <a:spcPts val="0"/>
              </a:spcAft>
              <a:buClr>
                <a:schemeClr val="dk1"/>
              </a:buClr>
              <a:buSzPts val="2200"/>
              <a:buFont typeface="Arial"/>
              <a:buChar char="•"/>
            </a:pPr>
            <a:r>
              <a:rPr lang="en-US" sz="2200">
                <a:solidFill>
                  <a:schemeClr val="dk1"/>
                </a:solidFill>
              </a:rPr>
              <a:t>Negligent employment or retention – take action if needed – failure to fire</a:t>
            </a:r>
            <a:endParaRPr/>
          </a:p>
          <a:p>
            <a:pPr marL="742950" lvl="1" indent="-146050" algn="l" rtl="0">
              <a:lnSpc>
                <a:spcPct val="100000"/>
              </a:lnSpc>
              <a:spcBef>
                <a:spcPts val="0"/>
              </a:spcBef>
              <a:spcAft>
                <a:spcPts val="0"/>
              </a:spcAft>
              <a:buClr>
                <a:srgbClr val="5F574F"/>
              </a:buClr>
              <a:buSzPts val="2200"/>
              <a:buFont typeface="Arial"/>
              <a:buNone/>
            </a:pPr>
            <a:endParaRPr sz="2200">
              <a:solidFill>
                <a:schemeClr val="dk1"/>
              </a:solidFill>
            </a:endParaRPr>
          </a:p>
          <a:p>
            <a:pPr marL="742950" lvl="1" indent="-285750" algn="l" rtl="0">
              <a:lnSpc>
                <a:spcPct val="100000"/>
              </a:lnSpc>
              <a:spcBef>
                <a:spcPts val="0"/>
              </a:spcBef>
              <a:spcAft>
                <a:spcPts val="0"/>
              </a:spcAft>
              <a:buClr>
                <a:schemeClr val="dk1"/>
              </a:buClr>
              <a:buSzPts val="2200"/>
              <a:buFont typeface="Arial"/>
              <a:buChar char="•"/>
            </a:pPr>
            <a:r>
              <a:rPr lang="en-US" sz="2200">
                <a:solidFill>
                  <a:schemeClr val="dk1"/>
                </a:solidFill>
              </a:rPr>
              <a:t>Best protection is proactive approach – courts will look to see what steps have been taken</a:t>
            </a:r>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36"/>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Legal Framework</a:t>
            </a:r>
            <a:endParaRPr/>
          </a:p>
        </p:txBody>
      </p:sp>
      <p:sp>
        <p:nvSpPr>
          <p:cNvPr id="1148" name="Google Shape;1148;p3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Official Liability – </a:t>
            </a:r>
            <a:r>
              <a:rPr lang="en-US" u="sng"/>
              <a:t>Policy is Not Enough</a:t>
            </a:r>
            <a:endParaRPr/>
          </a:p>
        </p:txBody>
      </p:sp>
      <p:sp>
        <p:nvSpPr>
          <p:cNvPr id="1149" name="Google Shape;1149;p36"/>
          <p:cNvSpPr txBox="1">
            <a:spLocks noGrp="1"/>
          </p:cNvSpPr>
          <p:nvPr>
            <p:ph type="body" idx="2"/>
          </p:nvPr>
        </p:nvSpPr>
        <p:spPr>
          <a:xfrm>
            <a:off x="457200" y="1755360"/>
            <a:ext cx="8229599" cy="43406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u="sng">
                <a:solidFill>
                  <a:schemeClr val="dk1"/>
                </a:solidFill>
              </a:rPr>
              <a:t>Daskalea v. DC (DC Cir. 2000)</a:t>
            </a:r>
            <a:endParaRPr/>
          </a:p>
          <a:p>
            <a:pPr marL="0" lvl="0" indent="0" algn="l" rtl="0">
              <a:lnSpc>
                <a:spcPct val="100000"/>
              </a:lnSpc>
              <a:spcBef>
                <a:spcPts val="1300"/>
              </a:spcBef>
              <a:spcAft>
                <a:spcPts val="0"/>
              </a:spcAft>
              <a:buClr>
                <a:schemeClr val="accent2"/>
              </a:buClr>
              <a:buSzPts val="1440"/>
              <a:buNone/>
            </a:pPr>
            <a:r>
              <a:rPr lang="en-US">
                <a:solidFill>
                  <a:schemeClr val="dk1"/>
                </a:solidFill>
              </a:rPr>
              <a:t>Court ordered sexual misconduct policy could not insulate agency even though guard’s acts were against policy</a:t>
            </a:r>
            <a:endParaRPr/>
          </a:p>
          <a:p>
            <a:pPr marL="742950" lvl="1" indent="-285750" algn="l" rtl="0">
              <a:lnSpc>
                <a:spcPct val="100000"/>
              </a:lnSpc>
              <a:spcBef>
                <a:spcPts val="1150"/>
              </a:spcBef>
              <a:spcAft>
                <a:spcPts val="0"/>
              </a:spcAft>
              <a:buClr>
                <a:schemeClr val="dk1"/>
              </a:buClr>
              <a:buSzPts val="1680"/>
              <a:buFont typeface="Arial"/>
              <a:buChar char="•"/>
            </a:pPr>
            <a:r>
              <a:rPr lang="en-US">
                <a:solidFill>
                  <a:schemeClr val="dk1"/>
                </a:solidFill>
              </a:rPr>
              <a:t>No training on policy</a:t>
            </a:r>
            <a:endParaRPr/>
          </a:p>
          <a:p>
            <a:pPr marL="742950" lvl="1" indent="-285750" algn="l" rtl="0">
              <a:lnSpc>
                <a:spcPct val="100000"/>
              </a:lnSpc>
              <a:spcBef>
                <a:spcPts val="1150"/>
              </a:spcBef>
              <a:spcAft>
                <a:spcPts val="0"/>
              </a:spcAft>
              <a:buClr>
                <a:schemeClr val="dk1"/>
              </a:buClr>
              <a:buSzPts val="1680"/>
              <a:buFont typeface="Arial"/>
              <a:buChar char="•"/>
            </a:pPr>
            <a:r>
              <a:rPr lang="en-US">
                <a:solidFill>
                  <a:schemeClr val="dk1"/>
                </a:solidFill>
              </a:rPr>
              <a:t>Never gave policy to staff or inmates</a:t>
            </a:r>
            <a:endParaRPr/>
          </a:p>
          <a:p>
            <a:pPr marL="742950" lvl="1" indent="-285750" algn="l" rtl="0">
              <a:lnSpc>
                <a:spcPct val="100000"/>
              </a:lnSpc>
              <a:spcBef>
                <a:spcPts val="1150"/>
              </a:spcBef>
              <a:spcAft>
                <a:spcPts val="0"/>
              </a:spcAft>
              <a:buClr>
                <a:schemeClr val="dk1"/>
              </a:buClr>
              <a:buSzPts val="1680"/>
              <a:buFont typeface="Arial"/>
              <a:buChar char="•"/>
            </a:pPr>
            <a:r>
              <a:rPr lang="en-US">
                <a:solidFill>
                  <a:schemeClr val="dk1"/>
                </a:solidFill>
              </a:rPr>
              <a:t>Policy not posted</a:t>
            </a:r>
            <a:endParaRPr/>
          </a:p>
          <a:p>
            <a:pPr marL="742950" lvl="1" indent="-285750" algn="l" rtl="0">
              <a:lnSpc>
                <a:spcPct val="100000"/>
              </a:lnSpc>
              <a:spcBef>
                <a:spcPts val="1150"/>
              </a:spcBef>
              <a:spcAft>
                <a:spcPts val="0"/>
              </a:spcAft>
              <a:buClr>
                <a:schemeClr val="dk1"/>
              </a:buClr>
              <a:buSzPts val="1680"/>
              <a:buFont typeface="Arial"/>
              <a:buChar char="•"/>
            </a:pPr>
            <a:r>
              <a:rPr lang="en-US">
                <a:solidFill>
                  <a:schemeClr val="dk1"/>
                </a:solidFill>
              </a:rPr>
              <a:t>15 grievances by inmate resulted in no action</a:t>
            </a:r>
            <a:endParaRPr/>
          </a:p>
          <a:p>
            <a:pPr marL="742950" lvl="1" indent="-285750" algn="l" rtl="0">
              <a:lnSpc>
                <a:spcPct val="100000"/>
              </a:lnSpc>
              <a:spcBef>
                <a:spcPts val="1150"/>
              </a:spcBef>
              <a:spcAft>
                <a:spcPts val="0"/>
              </a:spcAft>
              <a:buClr>
                <a:schemeClr val="dk1"/>
              </a:buClr>
              <a:buSzPts val="1680"/>
              <a:buFont typeface="Arial"/>
              <a:buChar char="•"/>
            </a:pPr>
            <a:r>
              <a:rPr lang="en-US">
                <a:solidFill>
                  <a:schemeClr val="dk1"/>
                </a:solidFill>
              </a:rPr>
              <a:t>No “supervision” by staff or cameras</a:t>
            </a:r>
            <a:endParaRPr/>
          </a:p>
          <a:p>
            <a:pPr marL="0" lvl="0" indent="0" algn="l" rtl="0">
              <a:lnSpc>
                <a:spcPct val="100000"/>
              </a:lnSpc>
              <a:spcBef>
                <a:spcPts val="600"/>
              </a:spcBef>
              <a:spcAft>
                <a:spcPts val="0"/>
              </a:spcAft>
              <a:buClr>
                <a:srgbClr val="5F574F"/>
              </a:buClr>
              <a:buSzPts val="2400"/>
              <a:buFont typeface="Verdana"/>
              <a:buNone/>
            </a:pPr>
            <a:endParaRPr>
              <a:solidFill>
                <a:schemeClr val="dk1"/>
              </a:solidFill>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3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Legal Framework</a:t>
            </a:r>
            <a:endParaRPr/>
          </a:p>
        </p:txBody>
      </p:sp>
      <p:sp>
        <p:nvSpPr>
          <p:cNvPr id="1155" name="Google Shape;1155;p3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Individual Liability</a:t>
            </a:r>
            <a:endParaRPr/>
          </a:p>
        </p:txBody>
      </p:sp>
      <p:sp>
        <p:nvSpPr>
          <p:cNvPr id="1156" name="Google Shape;1156;p3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a:solidFill>
                  <a:schemeClr val="dk1"/>
                </a:solidFill>
              </a:rPr>
              <a:t>Plaintiff must provide notice that the suit is against the official in her personal capacity</a:t>
            </a:r>
            <a:endParaRPr/>
          </a:p>
          <a:p>
            <a:pPr marL="342900" lvl="0" indent="-342900" algn="l" rtl="0">
              <a:lnSpc>
                <a:spcPct val="90000"/>
              </a:lnSpc>
              <a:spcBef>
                <a:spcPts val="1200"/>
              </a:spcBef>
              <a:spcAft>
                <a:spcPts val="0"/>
              </a:spcAft>
              <a:buClr>
                <a:schemeClr val="dk1"/>
              </a:buClr>
              <a:buSzPts val="2400"/>
              <a:buFont typeface="Arial"/>
              <a:buChar char="•"/>
            </a:pPr>
            <a:r>
              <a:rPr lang="en-US">
                <a:solidFill>
                  <a:schemeClr val="dk1"/>
                </a:solidFill>
              </a:rPr>
              <a:t>Direct participation not required</a:t>
            </a:r>
            <a:endParaRPr/>
          </a:p>
          <a:p>
            <a:pPr marL="679450" lvl="1" indent="-342900" algn="l" rtl="0">
              <a:lnSpc>
                <a:spcPct val="90000"/>
              </a:lnSpc>
              <a:spcBef>
                <a:spcPts val="1200"/>
              </a:spcBef>
              <a:spcAft>
                <a:spcPts val="0"/>
              </a:spcAft>
              <a:buClr>
                <a:schemeClr val="dk1"/>
              </a:buClr>
              <a:buSzPts val="2400"/>
              <a:buFont typeface="Arial"/>
              <a:buChar char="•"/>
            </a:pPr>
            <a:r>
              <a:rPr lang="en-US">
                <a:solidFill>
                  <a:schemeClr val="dk1"/>
                </a:solidFill>
              </a:rPr>
              <a:t>Actual or constructive notice of unconstitutional practices</a:t>
            </a:r>
            <a:endParaRPr/>
          </a:p>
          <a:p>
            <a:pPr marL="679450" lvl="1" indent="-342900" algn="l" rtl="0">
              <a:lnSpc>
                <a:spcPct val="90000"/>
              </a:lnSpc>
              <a:spcBef>
                <a:spcPts val="1200"/>
              </a:spcBef>
              <a:spcAft>
                <a:spcPts val="0"/>
              </a:spcAft>
              <a:buClr>
                <a:schemeClr val="dk1"/>
              </a:buClr>
              <a:buSzPts val="2400"/>
              <a:buFont typeface="Arial"/>
              <a:buChar char="•"/>
            </a:pPr>
            <a:r>
              <a:rPr lang="en-US">
                <a:solidFill>
                  <a:schemeClr val="dk1"/>
                </a:solidFill>
              </a:rPr>
              <a:t>Demonstrated gross negligence or deliberate indifference by failing to act</a:t>
            </a:r>
            <a:endParaRPr/>
          </a:p>
          <a:p>
            <a:pPr marL="679450" lvl="1" indent="-342900" algn="l" rtl="0">
              <a:lnSpc>
                <a:spcPct val="90000"/>
              </a:lnSpc>
              <a:spcBef>
                <a:spcPts val="1200"/>
              </a:spcBef>
              <a:spcAft>
                <a:spcPts val="0"/>
              </a:spcAft>
              <a:buClr>
                <a:schemeClr val="dk1"/>
              </a:buClr>
              <a:buSzPts val="2400"/>
              <a:buFont typeface="Arial"/>
              <a:buChar char="•"/>
            </a:pPr>
            <a:r>
              <a:rPr lang="en-US">
                <a:solidFill>
                  <a:schemeClr val="dk1"/>
                </a:solidFill>
              </a:rPr>
              <a:t>Assumed knowledge of state law as correctional administrator</a:t>
            </a:r>
            <a:endParaRPr/>
          </a:p>
          <a:p>
            <a:pPr marL="679450" lvl="1" indent="-342900" algn="l" rtl="0">
              <a:lnSpc>
                <a:spcPct val="90000"/>
              </a:lnSpc>
              <a:spcBef>
                <a:spcPts val="1200"/>
              </a:spcBef>
              <a:spcAft>
                <a:spcPts val="0"/>
              </a:spcAft>
              <a:buClr>
                <a:schemeClr val="dk1"/>
              </a:buClr>
              <a:buSzPts val="2400"/>
              <a:buFont typeface="Arial"/>
              <a:buChar char="•"/>
            </a:pPr>
            <a:r>
              <a:rPr lang="en-US">
                <a:solidFill>
                  <a:schemeClr val="dk1"/>
                </a:solidFill>
              </a:rPr>
              <a:t>Egregious behavior – but it can happen</a:t>
            </a:r>
            <a:endParaRPr/>
          </a:p>
          <a:p>
            <a:pPr marL="0" lvl="0" indent="0" algn="l" rtl="0">
              <a:lnSpc>
                <a:spcPct val="100000"/>
              </a:lnSpc>
              <a:spcBef>
                <a:spcPts val="1200"/>
              </a:spcBef>
              <a:spcAft>
                <a:spcPts val="0"/>
              </a:spcAft>
              <a:buClr>
                <a:srgbClr val="5F574F"/>
              </a:buClr>
              <a:buSzPts val="2400"/>
              <a:buFont typeface="Verdana"/>
              <a:buNone/>
            </a:pPr>
            <a:endParaRPr>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38"/>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sz="3200"/>
              <a:t>Riley v. Olk-Long, 282 F.3</a:t>
            </a:r>
            <a:r>
              <a:rPr lang="en-US" sz="3200" baseline="30000"/>
              <a:t>rd</a:t>
            </a:r>
            <a:r>
              <a:rPr lang="en-US" sz="3200"/>
              <a:t> 592               (8</a:t>
            </a:r>
            <a:r>
              <a:rPr lang="en-US" sz="3200" baseline="30000"/>
              <a:t>th</a:t>
            </a:r>
            <a:r>
              <a:rPr lang="en-US" sz="3200"/>
              <a:t> Cir. 2002)</a:t>
            </a:r>
            <a:endParaRPr/>
          </a:p>
        </p:txBody>
      </p:sp>
      <p:sp>
        <p:nvSpPr>
          <p:cNvPr id="1162" name="Google Shape;1162;p38"/>
          <p:cNvSpPr txBox="1"/>
          <p:nvPr/>
        </p:nvSpPr>
        <p:spPr>
          <a:xfrm>
            <a:off x="671465" y="1524000"/>
            <a:ext cx="7772400" cy="3733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Inmate brought Eighth Amendment action against Warden (Olk-Long) and Director of Security (Sebek)</a:t>
            </a:r>
            <a:endParaRPr/>
          </a:p>
          <a:p>
            <a:pPr marL="342900" marR="0" lvl="0" indent="-342900" algn="l" rtl="0">
              <a:lnSpc>
                <a:spcPct val="90000"/>
              </a:lnSpc>
              <a:spcBef>
                <a:spcPts val="130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Alleged male staff had forced sexual relations with offender</a:t>
            </a:r>
            <a:endParaRPr/>
          </a:p>
          <a:p>
            <a:pPr marL="342900" marR="0" lvl="0" indent="-342900" algn="l" rtl="0">
              <a:lnSpc>
                <a:spcPct val="90000"/>
              </a:lnSpc>
              <a:spcBef>
                <a:spcPts val="130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Jury found corrections officials deliberately indifferent</a:t>
            </a:r>
            <a:endParaRPr/>
          </a:p>
          <a:p>
            <a:pPr marL="342900" marR="0" lvl="0" indent="-342900" algn="l" rtl="0">
              <a:lnSpc>
                <a:spcPct val="90000"/>
              </a:lnSpc>
              <a:spcBef>
                <a:spcPts val="130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Warden and Security Director found personally liable</a:t>
            </a:r>
            <a:endParaRPr/>
          </a:p>
          <a:p>
            <a:pPr marL="709613" marR="0" lvl="1" indent="-342899" algn="l" rtl="0">
              <a:lnSpc>
                <a:spcPct val="90000"/>
              </a:lnSpc>
              <a:spcBef>
                <a:spcPts val="1150"/>
              </a:spcBef>
              <a:spcAft>
                <a:spcPts val="0"/>
              </a:spcAft>
              <a:buClr>
                <a:schemeClr val="dk1"/>
              </a:buClr>
              <a:buSzPts val="2760"/>
              <a:buFont typeface="Verdana"/>
              <a:buChar char="»"/>
            </a:pPr>
            <a:r>
              <a:rPr lang="en-US" sz="2400" b="0" i="0" u="none" strike="noStrike" cap="none">
                <a:solidFill>
                  <a:schemeClr val="dk1"/>
                </a:solidFill>
                <a:latin typeface="Verdana"/>
                <a:ea typeface="Verdana"/>
                <a:cs typeface="Verdana"/>
                <a:sym typeface="Verdana"/>
              </a:rPr>
              <a:t>Warden ($25,000); </a:t>
            </a:r>
            <a:endParaRPr/>
          </a:p>
          <a:p>
            <a:pPr marL="709613" marR="0" lvl="1" indent="-342899" algn="l" rtl="0">
              <a:lnSpc>
                <a:spcPct val="90000"/>
              </a:lnSpc>
              <a:spcBef>
                <a:spcPts val="1150"/>
              </a:spcBef>
              <a:spcAft>
                <a:spcPts val="0"/>
              </a:spcAft>
              <a:buClr>
                <a:schemeClr val="dk1"/>
              </a:buClr>
              <a:buSzPts val="2760"/>
              <a:buFont typeface="Verdana"/>
              <a:buChar char="»"/>
            </a:pPr>
            <a:r>
              <a:rPr lang="en-US" sz="2400" b="0" i="0" u="none" strike="noStrike" cap="none">
                <a:solidFill>
                  <a:schemeClr val="dk1"/>
                </a:solidFill>
                <a:latin typeface="Verdana"/>
                <a:ea typeface="Verdana"/>
                <a:cs typeface="Verdana"/>
                <a:sym typeface="Verdana"/>
              </a:rPr>
              <a:t>Security Director ($20,000)</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sz="3200"/>
              <a:t>Riley v. Olk-Long – What Happened?</a:t>
            </a:r>
            <a:endParaRPr/>
          </a:p>
        </p:txBody>
      </p:sp>
      <p:sp>
        <p:nvSpPr>
          <p:cNvPr id="1168" name="Google Shape;1168;p39"/>
          <p:cNvSpPr txBox="1"/>
          <p:nvPr/>
        </p:nvSpPr>
        <p:spPr>
          <a:xfrm>
            <a:off x="533400" y="1371600"/>
            <a:ext cx="7467600" cy="46482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Officer made inappropriate comments to inmate regarding sex with roommate</a:t>
            </a:r>
            <a:endParaRPr/>
          </a:p>
          <a:p>
            <a:pPr marL="457200" marR="0" lvl="0" indent="-457200" algn="l" rtl="0">
              <a:spcBef>
                <a:spcPts val="120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Officer groped the inmate.  She did not report it.  Did not think she would be believed and feared discipline</a:t>
            </a:r>
            <a:endParaRPr/>
          </a:p>
          <a:p>
            <a:pPr marL="457200" marR="0" lvl="0" indent="-457200" algn="l" rtl="0">
              <a:spcBef>
                <a:spcPts val="120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Officer later entered inmate’s cell and raped her</a:t>
            </a:r>
            <a:endParaRPr/>
          </a:p>
          <a:p>
            <a:pPr marL="457200" marR="0" lvl="0" indent="-457200" algn="l" rtl="0">
              <a:spcBef>
                <a:spcPts val="120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Another inmate witnessed the incident and reported it</a:t>
            </a:r>
            <a:endParaRPr/>
          </a:p>
          <a:p>
            <a:pPr marL="457200" marR="0" lvl="0" indent="-457200" algn="l" rtl="0">
              <a:spcBef>
                <a:spcPts val="120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Inmate placed in administrative segregation during investigation</a:t>
            </a:r>
            <a:endParaRPr/>
          </a:p>
          <a:p>
            <a:pPr marL="457200" marR="0" lvl="0" indent="-457200" algn="l" rtl="0">
              <a:spcBef>
                <a:spcPts val="120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Officer terminated and convicted under state law</a:t>
            </a:r>
            <a:endParaRPr/>
          </a:p>
          <a:p>
            <a:pPr marL="457200" marR="0" lvl="0" indent="-365760" algn="l" rtl="0">
              <a:lnSpc>
                <a:spcPct val="90000"/>
              </a:lnSpc>
              <a:spcBef>
                <a:spcPts val="1900"/>
              </a:spcBef>
              <a:spcAft>
                <a:spcPts val="0"/>
              </a:spcAft>
              <a:buClr>
                <a:schemeClr val="accent2"/>
              </a:buClr>
              <a:buSzPts val="1440"/>
              <a:buFont typeface="Arial"/>
              <a:buNone/>
            </a:pPr>
            <a:endParaRPr sz="2400">
              <a:solidFill>
                <a:schemeClr val="dk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 </a:t>
            </a:r>
            <a:endParaRPr/>
          </a:p>
        </p:txBody>
      </p:sp>
      <p:sp>
        <p:nvSpPr>
          <p:cNvPr id="422" name="Google Shape;422;p4"/>
          <p:cNvSpPr txBox="1">
            <a:spLocks noGrp="1"/>
          </p:cNvSpPr>
          <p:nvPr>
            <p:ph type="body" idx="1"/>
          </p:nvPr>
        </p:nvSpPr>
        <p:spPr>
          <a:xfrm>
            <a:off x="457200" y="1524001"/>
            <a:ext cx="8229600" cy="42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F574F"/>
              </a:buClr>
              <a:buSzPts val="2800"/>
              <a:buFont typeface="Verdana"/>
              <a:buNone/>
            </a:pPr>
            <a:r>
              <a:rPr lang="en-US"/>
              <a:t> </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pic>
        <p:nvPicPr>
          <p:cNvPr id="423" name="Google Shape;423;p4" title="21 Jump Street - Channing Tatum Miranda rights scene"/>
          <p:cNvPicPr preferRelativeResize="0"/>
          <p:nvPr/>
        </p:nvPicPr>
        <p:blipFill rotWithShape="1">
          <a:blip r:embed="rId3">
            <a:alphaModFix/>
          </a:blip>
          <a:srcRect/>
          <a:stretch/>
        </p:blipFill>
        <p:spPr>
          <a:xfrm>
            <a:off x="990992" y="1405731"/>
            <a:ext cx="7162015" cy="40465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1"/>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4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sz="3200"/>
              <a:t>Riley v. Olk-Long </a:t>
            </a:r>
            <a:br>
              <a:rPr lang="en-US"/>
            </a:br>
            <a:r>
              <a:rPr lang="en-US" sz="3200"/>
              <a:t>Why Personal Liability?</a:t>
            </a:r>
            <a:endParaRPr/>
          </a:p>
        </p:txBody>
      </p:sp>
      <p:sp>
        <p:nvSpPr>
          <p:cNvPr id="1174" name="Google Shape;1174;p40"/>
          <p:cNvSpPr txBox="1"/>
          <p:nvPr/>
        </p:nvSpPr>
        <p:spPr>
          <a:xfrm>
            <a:off x="573386" y="1371600"/>
            <a:ext cx="7696200" cy="480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a:solidFill>
                  <a:schemeClr val="dk1"/>
                </a:solidFill>
                <a:latin typeface="Verdana"/>
                <a:ea typeface="Verdana"/>
                <a:cs typeface="Verdana"/>
                <a:sym typeface="Verdana"/>
              </a:rPr>
              <a:t>Why were Warden and Security Director held personally liable?</a:t>
            </a:r>
            <a:endParaRPr/>
          </a:p>
          <a:p>
            <a:pPr marL="709613" marR="0" lvl="1" indent="-342900" algn="l" rtl="0">
              <a:lnSpc>
                <a:spcPct val="90000"/>
              </a:lnSpc>
              <a:spcBef>
                <a:spcPts val="550"/>
              </a:spcBef>
              <a:spcAft>
                <a:spcPts val="0"/>
              </a:spcAft>
              <a:buClr>
                <a:schemeClr val="dk1"/>
              </a:buClr>
              <a:buSzPts val="2300"/>
              <a:buFont typeface="Arial"/>
              <a:buChar char="•"/>
            </a:pPr>
            <a:r>
              <a:rPr lang="en-US" sz="2000" b="0" i="0" u="none" strike="noStrike" cap="none">
                <a:solidFill>
                  <a:schemeClr val="dk1"/>
                </a:solidFill>
                <a:latin typeface="Verdana"/>
                <a:ea typeface="Verdana"/>
                <a:cs typeface="Verdana"/>
                <a:sym typeface="Verdana"/>
              </a:rPr>
              <a:t>Prior to this incident other female inmates had complained</a:t>
            </a:r>
            <a:endParaRPr/>
          </a:p>
          <a:p>
            <a:pPr marL="709613" marR="0" lvl="1" indent="-342900" algn="l" rtl="0">
              <a:lnSpc>
                <a:spcPct val="90000"/>
              </a:lnSpc>
              <a:spcBef>
                <a:spcPts val="1750"/>
              </a:spcBef>
              <a:spcAft>
                <a:spcPts val="0"/>
              </a:spcAft>
              <a:buClr>
                <a:schemeClr val="dk1"/>
              </a:buClr>
              <a:buSzPts val="2300"/>
              <a:buFont typeface="Arial"/>
              <a:buChar char="•"/>
            </a:pPr>
            <a:r>
              <a:rPr lang="en-US" sz="2000" b="0" i="0" u="none" strike="noStrike" cap="none">
                <a:solidFill>
                  <a:schemeClr val="dk1"/>
                </a:solidFill>
                <a:latin typeface="Verdana"/>
                <a:ea typeface="Verdana"/>
                <a:cs typeface="Verdana"/>
                <a:sym typeface="Verdana"/>
              </a:rPr>
              <a:t>Officer had a history of predatory behavior</a:t>
            </a:r>
            <a:endParaRPr/>
          </a:p>
          <a:p>
            <a:pPr marL="709613" marR="0" lvl="1" indent="-342900" algn="l" rtl="0">
              <a:lnSpc>
                <a:spcPct val="90000"/>
              </a:lnSpc>
              <a:spcBef>
                <a:spcPts val="1750"/>
              </a:spcBef>
              <a:spcAft>
                <a:spcPts val="0"/>
              </a:spcAft>
              <a:buClr>
                <a:schemeClr val="dk1"/>
              </a:buClr>
              <a:buSzPts val="2300"/>
              <a:buFont typeface="Arial"/>
              <a:buChar char="•"/>
            </a:pPr>
            <a:r>
              <a:rPr lang="en-US" sz="2000" b="0" i="0" u="none" strike="noStrike" cap="none">
                <a:solidFill>
                  <a:schemeClr val="dk1"/>
                </a:solidFill>
                <a:latin typeface="Verdana"/>
                <a:ea typeface="Verdana"/>
                <a:cs typeface="Verdana"/>
                <a:sym typeface="Verdana"/>
              </a:rPr>
              <a:t>Four prior investigations closed as inconclusive (sending $, sexual assaults, bus stop pick up, comment to inmate’s mother)</a:t>
            </a:r>
            <a:endParaRPr/>
          </a:p>
          <a:p>
            <a:pPr marL="709613" marR="0" lvl="1" indent="-342900" algn="l" rtl="0">
              <a:lnSpc>
                <a:spcPct val="90000"/>
              </a:lnSpc>
              <a:spcBef>
                <a:spcPts val="1750"/>
              </a:spcBef>
              <a:spcAft>
                <a:spcPts val="0"/>
              </a:spcAft>
              <a:buClr>
                <a:schemeClr val="dk1"/>
              </a:buClr>
              <a:buSzPts val="2300"/>
              <a:buFont typeface="Arial"/>
              <a:buChar char="•"/>
            </a:pPr>
            <a:r>
              <a:rPr lang="en-US" sz="2000" b="0" i="0" u="none" strike="noStrike" cap="none">
                <a:solidFill>
                  <a:schemeClr val="dk1"/>
                </a:solidFill>
                <a:latin typeface="Verdana"/>
                <a:ea typeface="Verdana"/>
                <a:cs typeface="Verdana"/>
                <a:sym typeface="Verdana"/>
              </a:rPr>
              <a:t>Collective bargaining unit precluded permanent reassignment – put in control center for short time then put back</a:t>
            </a:r>
            <a:endParaRPr/>
          </a:p>
          <a:p>
            <a:pPr marL="709613" marR="0" lvl="1" indent="-342900" algn="l" rtl="0">
              <a:lnSpc>
                <a:spcPct val="90000"/>
              </a:lnSpc>
              <a:spcBef>
                <a:spcPts val="1750"/>
              </a:spcBef>
              <a:spcAft>
                <a:spcPts val="0"/>
              </a:spcAft>
              <a:buClr>
                <a:schemeClr val="dk1"/>
              </a:buClr>
              <a:buSzPts val="2300"/>
              <a:buFont typeface="Arial"/>
              <a:buChar char="•"/>
            </a:pPr>
            <a:r>
              <a:rPr lang="en-US" sz="2000" b="0" i="0" u="none" strike="noStrike" cap="none">
                <a:solidFill>
                  <a:schemeClr val="dk1"/>
                </a:solidFill>
                <a:latin typeface="Verdana"/>
                <a:ea typeface="Verdana"/>
                <a:cs typeface="Verdana"/>
                <a:sym typeface="Verdana"/>
              </a:rPr>
              <a:t>Opportunity to terminate officer but did not</a:t>
            </a:r>
            <a:endParaRPr/>
          </a:p>
          <a:p>
            <a:pPr marL="457200" marR="0" lvl="0" indent="-365760" algn="l" rtl="0">
              <a:lnSpc>
                <a:spcPct val="90000"/>
              </a:lnSpc>
              <a:spcBef>
                <a:spcPts val="1900"/>
              </a:spcBef>
              <a:spcAft>
                <a:spcPts val="0"/>
              </a:spcAft>
              <a:buClr>
                <a:schemeClr val="accent2"/>
              </a:buClr>
              <a:buSzPts val="1440"/>
              <a:buFont typeface="Arial"/>
              <a:buNone/>
            </a:pPr>
            <a:endParaRPr sz="2400">
              <a:solidFill>
                <a:schemeClr val="dk1"/>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41"/>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Riley v. Olk-Long – Court Decision</a:t>
            </a:r>
            <a:endParaRPr/>
          </a:p>
        </p:txBody>
      </p:sp>
      <p:sp>
        <p:nvSpPr>
          <p:cNvPr id="1180" name="Google Shape;1180;p41"/>
          <p:cNvSpPr txBox="1">
            <a:spLocks noGrp="1"/>
          </p:cNvSpPr>
          <p:nvPr>
            <p:ph type="body" idx="1"/>
          </p:nvPr>
        </p:nvSpPr>
        <p:spPr>
          <a:xfrm>
            <a:off x="457200" y="1514901"/>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Court Decision</a:t>
            </a:r>
            <a:endParaRPr/>
          </a:p>
        </p:txBody>
      </p:sp>
      <p:sp>
        <p:nvSpPr>
          <p:cNvPr id="1181" name="Google Shape;1181;p41"/>
          <p:cNvSpPr txBox="1"/>
          <p:nvPr/>
        </p:nvSpPr>
        <p:spPr>
          <a:xfrm>
            <a:off x="647323" y="1981200"/>
            <a:ext cx="7521575" cy="3579813"/>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Found the Warden and Security Director were deliberately indifferent</a:t>
            </a:r>
            <a:endParaRPr/>
          </a:p>
          <a:p>
            <a:pPr marL="457200" marR="0" lvl="0" indent="-457200" algn="l" rtl="0">
              <a:lnSpc>
                <a:spcPct val="90000"/>
              </a:lnSpc>
              <a:spcBef>
                <a:spcPts val="120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Did not take the threat posed by the officer seriously</a:t>
            </a:r>
            <a:endParaRPr/>
          </a:p>
          <a:p>
            <a:pPr marL="457200" marR="0" lvl="0" indent="-457200" algn="l" rtl="0">
              <a:lnSpc>
                <a:spcPct val="90000"/>
              </a:lnSpc>
              <a:spcBef>
                <a:spcPts val="120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Collective bargaining agreement is not an excuse  </a:t>
            </a:r>
            <a:endParaRPr/>
          </a:p>
          <a:p>
            <a:pPr marL="457200" marR="0" lvl="0" indent="-457200" algn="l" rtl="0">
              <a:lnSpc>
                <a:spcPct val="90000"/>
              </a:lnSpc>
              <a:spcBef>
                <a:spcPts val="120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Protecting the inmate is the duty of both correctional officials</a:t>
            </a:r>
            <a:endParaRPr/>
          </a:p>
          <a:p>
            <a:pPr marL="457200" marR="0" lvl="0" indent="-365760" algn="l" rtl="0">
              <a:lnSpc>
                <a:spcPct val="90000"/>
              </a:lnSpc>
              <a:spcBef>
                <a:spcPts val="1900"/>
              </a:spcBef>
              <a:spcAft>
                <a:spcPts val="0"/>
              </a:spcAft>
              <a:buClr>
                <a:schemeClr val="accent2"/>
              </a:buClr>
              <a:buSzPts val="1440"/>
              <a:buFont typeface="Arial"/>
              <a:buNone/>
            </a:pPr>
            <a:endParaRPr sz="2400">
              <a:solidFill>
                <a:schemeClr val="dk1"/>
              </a:solidFill>
              <a:latin typeface="Verdana"/>
              <a:ea typeface="Verdana"/>
              <a:cs typeface="Verdana"/>
              <a:sym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42"/>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Ortiz v. Jordan (S.Ct. 1/24/11)</a:t>
            </a:r>
            <a:endParaRPr/>
          </a:p>
        </p:txBody>
      </p:sp>
      <p:sp>
        <p:nvSpPr>
          <p:cNvPr id="1187" name="Google Shape;1187;p42"/>
          <p:cNvSpPr txBox="1">
            <a:spLocks noGrp="1"/>
          </p:cNvSpPr>
          <p:nvPr>
            <p:ph type="body" idx="2"/>
          </p:nvPr>
        </p:nvSpPr>
        <p:spPr>
          <a:xfrm>
            <a:off x="457200" y="1524000"/>
            <a:ext cx="8229599" cy="4191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a:solidFill>
                  <a:schemeClr val="dk1"/>
                </a:solidFill>
              </a:rPr>
              <a:t>Female reformatory inmate brought 4</a:t>
            </a:r>
            <a:r>
              <a:rPr lang="en-US" sz="2400" baseline="30000">
                <a:solidFill>
                  <a:schemeClr val="dk1"/>
                </a:solidFill>
              </a:rPr>
              <a:t>th</a:t>
            </a:r>
            <a:r>
              <a:rPr lang="en-US" sz="2400">
                <a:solidFill>
                  <a:schemeClr val="dk1"/>
                </a:solidFill>
              </a:rPr>
              <a:t> and 8</a:t>
            </a:r>
            <a:r>
              <a:rPr lang="en-US" sz="2400" baseline="30000">
                <a:solidFill>
                  <a:schemeClr val="dk1"/>
                </a:solidFill>
              </a:rPr>
              <a:t>th</a:t>
            </a:r>
            <a:r>
              <a:rPr lang="en-US" sz="2400">
                <a:solidFill>
                  <a:schemeClr val="dk1"/>
                </a:solidFill>
              </a:rPr>
              <a:t> amendment claims against a case manager and prison investigator</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Alleges officer Schultz walked up to her in living quarters and grabbed breast – said he would “see her tomorrow”</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Next day she reported it to case manager Jordan</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Jordan said Schultz was reassigned to another facility and would be leaving the next day.  Just wait it out.</a:t>
            </a:r>
            <a:endParaRPr/>
          </a:p>
          <a:p>
            <a:pPr marL="342900" lvl="0" indent="-190500" algn="l" rtl="0">
              <a:lnSpc>
                <a:spcPct val="100000"/>
              </a:lnSpc>
              <a:spcBef>
                <a:spcPts val="12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43"/>
          <p:cNvSpPr txBox="1">
            <a:spLocks noGrp="1"/>
          </p:cNvSpPr>
          <p:nvPr>
            <p:ph type="title"/>
          </p:nvPr>
        </p:nvSpPr>
        <p:spPr>
          <a:xfrm>
            <a:off x="5334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Ortiz v. Jordan (S.Ct. 1/24/11)</a:t>
            </a:r>
            <a:endParaRPr/>
          </a:p>
        </p:txBody>
      </p:sp>
      <p:sp>
        <p:nvSpPr>
          <p:cNvPr id="1193" name="Google Shape;1193;p43"/>
          <p:cNvSpPr txBox="1">
            <a:spLocks noGrp="1"/>
          </p:cNvSpPr>
          <p:nvPr>
            <p:ph type="body" idx="2"/>
          </p:nvPr>
        </p:nvSpPr>
        <p:spPr>
          <a:xfrm>
            <a:off x="457200" y="160020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a:solidFill>
                  <a:schemeClr val="dk1"/>
                </a:solidFill>
              </a:rPr>
              <a:t>Jordan wrote an incident report.  In it she stated Ortiz would not name her assailant.  Jordan did not notify her supervisor (she submitted the report two days later).</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Later that day Ortiz was again sexually assaulted by Schultz. She reported it.</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Investigator Bright assigned who began investigation two days later.</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Bright placed Ortiz in solitary confinement.  Ortiz claims this was retaliation for reporting.</a:t>
            </a:r>
            <a:endParaRPr/>
          </a:p>
          <a:p>
            <a:pPr marL="342900" lvl="0" indent="-190500" algn="l" rtl="0">
              <a:lnSpc>
                <a:spcPct val="100000"/>
              </a:lnSpc>
              <a:spcBef>
                <a:spcPts val="12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44"/>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Ortiz v. Jordan (S.Ct. 1/24/11)</a:t>
            </a:r>
            <a:endParaRPr/>
          </a:p>
        </p:txBody>
      </p:sp>
      <p:sp>
        <p:nvSpPr>
          <p:cNvPr id="1199" name="Google Shape;1199;p4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1200" name="Google Shape;1200;p4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a:solidFill>
                  <a:schemeClr val="dk1"/>
                </a:solidFill>
              </a:rPr>
              <a:t>Legal claims:  Jordan did nothing to stop second assault and placement in solitary was retaliation</a:t>
            </a:r>
            <a:endParaRPr/>
          </a:p>
          <a:p>
            <a:pPr marL="342900" lvl="0" indent="-342900" algn="l" rtl="0">
              <a:lnSpc>
                <a:spcPct val="100000"/>
              </a:lnSpc>
              <a:spcBef>
                <a:spcPts val="600"/>
              </a:spcBef>
              <a:spcAft>
                <a:spcPts val="0"/>
              </a:spcAft>
              <a:buClr>
                <a:schemeClr val="dk1"/>
              </a:buClr>
              <a:buSzPts val="2400"/>
              <a:buFont typeface="Arial"/>
              <a:buChar char="•"/>
            </a:pPr>
            <a:r>
              <a:rPr lang="en-US" sz="2400">
                <a:solidFill>
                  <a:schemeClr val="dk1"/>
                </a:solidFill>
              </a:rPr>
              <a:t>Case proceeded to trial.  Jury returned a verdict for plaintiff</a:t>
            </a:r>
            <a:endParaRPr/>
          </a:p>
          <a:p>
            <a:pPr marL="342900" lvl="0" indent="-342900" algn="l" rtl="0">
              <a:lnSpc>
                <a:spcPct val="100000"/>
              </a:lnSpc>
              <a:spcBef>
                <a:spcPts val="600"/>
              </a:spcBef>
              <a:spcAft>
                <a:spcPts val="0"/>
              </a:spcAft>
              <a:buClr>
                <a:schemeClr val="dk1"/>
              </a:buClr>
              <a:buSzPts val="2400"/>
              <a:buFont typeface="Arial"/>
              <a:buChar char="•"/>
            </a:pPr>
            <a:r>
              <a:rPr lang="en-US" sz="2400">
                <a:solidFill>
                  <a:schemeClr val="dk1"/>
                </a:solidFill>
              </a:rPr>
              <a:t>$350,000 in compensatory and punitive damages against Jordan</a:t>
            </a:r>
            <a:endParaRPr/>
          </a:p>
          <a:p>
            <a:pPr marL="342900" lvl="0" indent="-342900" algn="l" rtl="0">
              <a:lnSpc>
                <a:spcPct val="100000"/>
              </a:lnSpc>
              <a:spcBef>
                <a:spcPts val="600"/>
              </a:spcBef>
              <a:spcAft>
                <a:spcPts val="0"/>
              </a:spcAft>
              <a:buClr>
                <a:schemeClr val="dk1"/>
              </a:buClr>
              <a:buSzPts val="2400"/>
              <a:buFont typeface="Arial"/>
              <a:buChar char="•"/>
            </a:pPr>
            <a:r>
              <a:rPr lang="en-US" sz="2400">
                <a:solidFill>
                  <a:schemeClr val="dk1"/>
                </a:solidFill>
              </a:rPr>
              <a:t>$275,000 against Bright</a:t>
            </a:r>
            <a:endParaRPr/>
          </a:p>
          <a:p>
            <a:pPr marL="342900" lvl="0" indent="-342900" algn="l" rtl="0">
              <a:lnSpc>
                <a:spcPct val="100000"/>
              </a:lnSpc>
              <a:spcBef>
                <a:spcPts val="600"/>
              </a:spcBef>
              <a:spcAft>
                <a:spcPts val="0"/>
              </a:spcAft>
              <a:buClr>
                <a:schemeClr val="dk1"/>
              </a:buClr>
              <a:buSzPts val="2400"/>
              <a:buFont typeface="Arial"/>
              <a:buChar char="•"/>
            </a:pPr>
            <a:r>
              <a:rPr lang="en-US" sz="2400">
                <a:solidFill>
                  <a:schemeClr val="dk1"/>
                </a:solidFill>
              </a:rPr>
              <a:t>Case appealed on technical grounds - when can qualified immunity defense be raised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45"/>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sz="3200"/>
              <a:t>Gonzales v. Martinez, 403 F.3d 1179 (10</a:t>
            </a:r>
            <a:r>
              <a:rPr lang="en-US" sz="3200" baseline="30000"/>
              <a:t>th</a:t>
            </a:r>
            <a:r>
              <a:rPr lang="en-US" sz="3200"/>
              <a:t> Cir. 2005)</a:t>
            </a:r>
            <a:endParaRPr/>
          </a:p>
        </p:txBody>
      </p:sp>
      <p:sp>
        <p:nvSpPr>
          <p:cNvPr id="1206" name="Google Shape;1206;p4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a:solidFill>
                  <a:schemeClr val="dk1"/>
                </a:solidFill>
              </a:rPr>
              <a:t>Inmate alleged sexual assaults by jail administrator and officer (son-in-law of Sheriff)</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Written statements provided by women to Sheriff </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Sheriff delayed moving women from jail or moving officers </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Both later convicted of assault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46"/>
          <p:cNvSpPr txBox="1">
            <a:spLocks noGrp="1"/>
          </p:cNvSpPr>
          <p:nvPr>
            <p:ph type="title"/>
          </p:nvPr>
        </p:nvSpPr>
        <p:spPr>
          <a:xfrm>
            <a:off x="457200" y="153738"/>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600"/>
              <a:buFont typeface="Verdana"/>
              <a:buNone/>
            </a:pPr>
            <a:r>
              <a:rPr lang="en-US" sz="3600"/>
              <a:t>Gonzales v. Martinez – </a:t>
            </a:r>
            <a:br>
              <a:rPr lang="en-US" sz="3600"/>
            </a:br>
            <a:r>
              <a:rPr lang="en-US" sz="3600"/>
              <a:t>Court Findings</a:t>
            </a:r>
            <a:endParaRPr/>
          </a:p>
        </p:txBody>
      </p:sp>
      <p:sp>
        <p:nvSpPr>
          <p:cNvPr id="1212" name="Google Shape;1212;p4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a:solidFill>
                  <a:schemeClr val="dk1"/>
                </a:solidFill>
              </a:rPr>
              <a:t>Sheriff ignored complaints claiming inmates were being troublemakers</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Rarely went to the jail and admitted administrator did not like investigations</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Left women in custody of alleged assailants</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Knowledge of risk does not have to be specific to one individual or one incident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47"/>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Beers-Capitol v. Whetzel, 256 F.3d 120 (2001)</a:t>
            </a:r>
            <a:endParaRPr/>
          </a:p>
        </p:txBody>
      </p:sp>
      <p:sp>
        <p:nvSpPr>
          <p:cNvPr id="1218" name="Google Shape;1218;p47"/>
          <p:cNvSpPr txBox="1">
            <a:spLocks noGrp="1"/>
          </p:cNvSpPr>
          <p:nvPr>
            <p:ph type="body" idx="2"/>
          </p:nvPr>
        </p:nvSpPr>
        <p:spPr>
          <a:xfrm>
            <a:off x="533400" y="1524000"/>
            <a:ext cx="8229599"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Font typeface="Arial"/>
              <a:buChar char="•"/>
            </a:pPr>
            <a:r>
              <a:rPr lang="en-US" sz="2200">
                <a:solidFill>
                  <a:schemeClr val="dk1"/>
                </a:solidFill>
              </a:rPr>
              <a:t>Residents of juvenile detention facility sexually assaulted brought 8</a:t>
            </a:r>
            <a:r>
              <a:rPr lang="en-US" sz="2200" baseline="30000">
                <a:solidFill>
                  <a:schemeClr val="dk1"/>
                </a:solidFill>
              </a:rPr>
              <a:t>th</a:t>
            </a:r>
            <a:r>
              <a:rPr lang="en-US" sz="2200">
                <a:solidFill>
                  <a:schemeClr val="dk1"/>
                </a:solidFill>
              </a:rPr>
              <a:t> Amendment claim against supervisors and co-workers</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No summary judgment for facility counselor on official or personal liability where:</a:t>
            </a:r>
            <a:endParaRPr/>
          </a:p>
          <a:p>
            <a:pPr marL="690563" lvl="3" indent="-346075" algn="l" rtl="0">
              <a:lnSpc>
                <a:spcPct val="100000"/>
              </a:lnSpc>
              <a:spcBef>
                <a:spcPts val="1200"/>
              </a:spcBef>
              <a:spcAft>
                <a:spcPts val="0"/>
              </a:spcAft>
              <a:buClr>
                <a:schemeClr val="dk1"/>
              </a:buClr>
              <a:buSzPts val="2000"/>
              <a:buFont typeface="Verdana"/>
              <a:buChar char="»"/>
            </a:pPr>
            <a:r>
              <a:rPr lang="en-US" sz="2000">
                <a:solidFill>
                  <a:schemeClr val="dk1"/>
                </a:solidFill>
              </a:rPr>
              <a:t>She told one of the plaintiffs she “kind of knew” employee was “messing” with residents</a:t>
            </a:r>
            <a:endParaRPr/>
          </a:p>
          <a:p>
            <a:pPr marL="690563" lvl="3" indent="-346075" algn="l" rtl="0">
              <a:lnSpc>
                <a:spcPct val="100000"/>
              </a:lnSpc>
              <a:spcBef>
                <a:spcPts val="1200"/>
              </a:spcBef>
              <a:spcAft>
                <a:spcPts val="0"/>
              </a:spcAft>
              <a:buClr>
                <a:schemeClr val="dk1"/>
              </a:buClr>
              <a:buSzPts val="2000"/>
              <a:buFont typeface="Verdana"/>
              <a:buChar char="»"/>
            </a:pPr>
            <a:r>
              <a:rPr lang="en-US" sz="2000">
                <a:solidFill>
                  <a:schemeClr val="dk1"/>
                </a:solidFill>
              </a:rPr>
              <a:t>Admitted in deposition she heard rumors employee was having sex with residents</a:t>
            </a:r>
            <a:endParaRPr/>
          </a:p>
          <a:p>
            <a:pPr marL="690563" lvl="3" indent="-346075" algn="l" rtl="0">
              <a:lnSpc>
                <a:spcPct val="100000"/>
              </a:lnSpc>
              <a:spcBef>
                <a:spcPts val="1200"/>
              </a:spcBef>
              <a:spcAft>
                <a:spcPts val="0"/>
              </a:spcAft>
              <a:buClr>
                <a:schemeClr val="dk1"/>
              </a:buClr>
              <a:buSzPts val="2000"/>
              <a:buFont typeface="Verdana"/>
              <a:buChar char="»"/>
            </a:pPr>
            <a:r>
              <a:rPr lang="en-US" sz="2000">
                <a:solidFill>
                  <a:schemeClr val="dk1"/>
                </a:solidFill>
              </a:rPr>
              <a:t>She did not investigate or report, but made file notes of the claims to “cover herself”</a:t>
            </a:r>
            <a:endParaRPr/>
          </a:p>
          <a:p>
            <a:pPr marL="0" lvl="0" indent="0" algn="l" rtl="0">
              <a:lnSpc>
                <a:spcPct val="100000"/>
              </a:lnSpc>
              <a:spcBef>
                <a:spcPts val="1200"/>
              </a:spcBef>
              <a:spcAft>
                <a:spcPts val="0"/>
              </a:spcAft>
              <a:buClr>
                <a:srgbClr val="5F574F"/>
              </a:buClr>
              <a:buSzPts val="2000"/>
              <a:buNone/>
            </a:pPr>
            <a:endParaRPr sz="20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4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sz="3200"/>
              <a:t>Guidry v. Rapides School Board, 560 So.2d 125 (La. App. 1990)</a:t>
            </a:r>
            <a:endParaRPr/>
          </a:p>
        </p:txBody>
      </p:sp>
      <p:sp>
        <p:nvSpPr>
          <p:cNvPr id="1224" name="Google Shape;1224;p48"/>
          <p:cNvSpPr txBox="1">
            <a:spLocks noGrp="1"/>
          </p:cNvSpPr>
          <p:nvPr>
            <p:ph type="body" idx="2"/>
          </p:nvPr>
        </p:nvSpPr>
        <p:spPr>
          <a:xfrm>
            <a:off x="533400" y="160020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a:solidFill>
                  <a:schemeClr val="dk1"/>
                </a:solidFill>
              </a:rPr>
              <a:t>Action against residential training school</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Co-ed group of mentally handicapped children required constant supervision</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Staff took brief smoke break</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Girl sexually assaulted by group of boys</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Court held:  School breached its duty of reasonable care by leaving students alone</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Responsible for damage caused by male students</a:t>
            </a:r>
            <a:endParaRPr/>
          </a:p>
          <a:p>
            <a:pPr marL="342900" lvl="0" indent="-190500" algn="l" rtl="0">
              <a:lnSpc>
                <a:spcPct val="100000"/>
              </a:lnSpc>
              <a:spcBef>
                <a:spcPts val="12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4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R.G. v. Koller (D. Hawaii 2006)</a:t>
            </a:r>
            <a:endParaRPr/>
          </a:p>
        </p:txBody>
      </p:sp>
      <p:sp>
        <p:nvSpPr>
          <p:cNvPr id="1230" name="Google Shape;1230;p4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1231" name="Google Shape;1231;p4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Lesbian, Gay and Transgender Youth sought preliminary injunction against secure juvenile facility </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Court granted a preliminary injunction based on evidence of:</a:t>
            </a:r>
            <a:endParaRPr/>
          </a:p>
          <a:p>
            <a:pPr marL="742950" lvl="1" indent="-285750" algn="l" rtl="0">
              <a:lnSpc>
                <a:spcPct val="100000"/>
              </a:lnSpc>
              <a:spcBef>
                <a:spcPts val="0"/>
              </a:spcBef>
              <a:spcAft>
                <a:spcPts val="0"/>
              </a:spcAft>
              <a:buClr>
                <a:schemeClr val="dk1"/>
              </a:buClr>
              <a:buSzPts val="2400"/>
              <a:buFont typeface="Verdana"/>
              <a:buChar char="»"/>
            </a:pPr>
            <a:r>
              <a:rPr lang="en-US">
                <a:solidFill>
                  <a:schemeClr val="dk1"/>
                </a:solidFill>
              </a:rPr>
              <a:t>Campaign of harassment based on sexual orientation including threats of violence, physical and sexual assault, social isolation and constant use of homophobic slurs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Miranda v. Arizona (S.CT. 1966)</a:t>
            </a:r>
            <a:endParaRPr/>
          </a:p>
        </p:txBody>
      </p:sp>
      <p:sp>
        <p:nvSpPr>
          <p:cNvPr id="429" name="Google Shape;429;p5"/>
          <p:cNvSpPr txBox="1">
            <a:spLocks noGrp="1"/>
          </p:cNvSpPr>
          <p:nvPr>
            <p:ph type="body" idx="1"/>
          </p:nvPr>
        </p:nvSpPr>
        <p:spPr>
          <a:xfrm>
            <a:off x="457200" y="1524001"/>
            <a:ext cx="8229600" cy="42672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Stems from the Fifth Amendment against self-incrimination:</a:t>
            </a:r>
            <a:endParaRPr/>
          </a:p>
          <a:p>
            <a:pPr marL="457200" lvl="0" indent="-279400" algn="l" rtl="0">
              <a:lnSpc>
                <a:spcPct val="100000"/>
              </a:lnSpc>
              <a:spcBef>
                <a:spcPts val="0"/>
              </a:spcBef>
              <a:spcAft>
                <a:spcPts val="0"/>
              </a:spcAft>
              <a:buClr>
                <a:srgbClr val="5F574F"/>
              </a:buClr>
              <a:buSzPts val="2800"/>
              <a:buFont typeface="Arial"/>
              <a:buNone/>
            </a:pPr>
            <a:endParaRPr>
              <a:solidFill>
                <a:schemeClr val="dk1"/>
              </a:solidFill>
            </a:endParaRPr>
          </a:p>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“The prosecution may not use statements….stemming from an interrogation of the defendant unless it demonstrates the use of procedural safeguards effective to secure the privilege against self incrimination….”</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5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R.G. v. Koller</a:t>
            </a:r>
            <a:endParaRPr/>
          </a:p>
        </p:txBody>
      </p:sp>
      <p:sp>
        <p:nvSpPr>
          <p:cNvPr id="1237" name="Google Shape;1237;p5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1238" name="Google Shape;1238;p5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Supervisory staff knew of the harassment.  Failed to take the following actions:</a:t>
            </a:r>
            <a:endParaRPr/>
          </a:p>
          <a:p>
            <a:pPr marL="742950" lvl="1" indent="-285750" algn="l" rtl="0">
              <a:lnSpc>
                <a:spcPct val="100000"/>
              </a:lnSpc>
              <a:spcBef>
                <a:spcPts val="0"/>
              </a:spcBef>
              <a:spcAft>
                <a:spcPts val="0"/>
              </a:spcAft>
              <a:buClr>
                <a:schemeClr val="dk1"/>
              </a:buClr>
              <a:buSzPts val="2400"/>
              <a:buFont typeface="Verdana"/>
              <a:buChar char="»"/>
            </a:pPr>
            <a:r>
              <a:rPr lang="en-US">
                <a:solidFill>
                  <a:schemeClr val="dk1"/>
                </a:solidFill>
              </a:rPr>
              <a:t>Policies and training to protect LGBT youth;</a:t>
            </a:r>
            <a:endParaRPr/>
          </a:p>
          <a:p>
            <a:pPr marL="742950" lvl="1" indent="-285750" algn="l" rtl="0">
              <a:lnSpc>
                <a:spcPct val="100000"/>
              </a:lnSpc>
              <a:spcBef>
                <a:spcPts val="0"/>
              </a:spcBef>
              <a:spcAft>
                <a:spcPts val="0"/>
              </a:spcAft>
              <a:buClr>
                <a:schemeClr val="dk1"/>
              </a:buClr>
              <a:buSzPts val="2400"/>
              <a:buFont typeface="Verdana"/>
              <a:buChar char="»"/>
            </a:pPr>
            <a:r>
              <a:rPr lang="en-US">
                <a:solidFill>
                  <a:schemeClr val="dk1"/>
                </a:solidFill>
              </a:rPr>
              <a:t>Adequate staffing and supervision;</a:t>
            </a:r>
            <a:endParaRPr/>
          </a:p>
          <a:p>
            <a:pPr marL="742950" lvl="1" indent="-285750" algn="l" rtl="0">
              <a:lnSpc>
                <a:spcPct val="100000"/>
              </a:lnSpc>
              <a:spcBef>
                <a:spcPts val="0"/>
              </a:spcBef>
              <a:spcAft>
                <a:spcPts val="0"/>
              </a:spcAft>
              <a:buClr>
                <a:schemeClr val="dk1"/>
              </a:buClr>
              <a:buSzPts val="2400"/>
              <a:buFont typeface="Verdana"/>
              <a:buChar char="»"/>
            </a:pPr>
            <a:r>
              <a:rPr lang="en-US">
                <a:solidFill>
                  <a:schemeClr val="dk1"/>
                </a:solidFill>
              </a:rPr>
              <a:t>Functioning grievance system; and </a:t>
            </a:r>
            <a:endParaRPr/>
          </a:p>
          <a:p>
            <a:pPr marL="742950" lvl="1" indent="-285750" algn="l" rtl="0">
              <a:lnSpc>
                <a:spcPct val="100000"/>
              </a:lnSpc>
              <a:spcBef>
                <a:spcPts val="0"/>
              </a:spcBef>
              <a:spcAft>
                <a:spcPts val="0"/>
              </a:spcAft>
              <a:buClr>
                <a:schemeClr val="dk1"/>
              </a:buClr>
              <a:buSzPts val="2400"/>
              <a:buFont typeface="Verdana"/>
              <a:buChar char="»"/>
            </a:pPr>
            <a:r>
              <a:rPr lang="en-US">
                <a:solidFill>
                  <a:schemeClr val="dk1"/>
                </a:solidFill>
              </a:rPr>
              <a:t>Classification system to protect vulnerable youth</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System was also in discussions with DOJ to reach agreement on civil rights violations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51"/>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Kahle v. Leonard (8</a:t>
            </a:r>
            <a:r>
              <a:rPr lang="en-US" sz="3600" baseline="30000"/>
              <a:t>th</a:t>
            </a:r>
            <a:r>
              <a:rPr lang="en-US" sz="3600"/>
              <a:t> Cir. 2007)</a:t>
            </a:r>
            <a:endParaRPr/>
          </a:p>
        </p:txBody>
      </p:sp>
      <p:sp>
        <p:nvSpPr>
          <p:cNvPr id="1244" name="Google Shape;1244;p51"/>
          <p:cNvSpPr txBox="1">
            <a:spLocks noGrp="1"/>
          </p:cNvSpPr>
          <p:nvPr>
            <p:ph type="body" idx="2"/>
          </p:nvPr>
        </p:nvSpPr>
        <p:spPr>
          <a:xfrm>
            <a:off x="457200" y="160020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a:solidFill>
                  <a:schemeClr val="dk1"/>
                </a:solidFill>
              </a:rPr>
              <a:t>On the job trainee supervised by senior officer in jail</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After lockdown trainee entered inmate’s cell three times</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Allegations of kissing, oral sex and genital contact – one visit lasting more than 5 minutes</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Any entrance into cell was to be logged</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52"/>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Kahle v. Leonard (8</a:t>
            </a:r>
            <a:r>
              <a:rPr lang="en-US" sz="3600" baseline="30000"/>
              <a:t>th</a:t>
            </a:r>
            <a:r>
              <a:rPr lang="en-US" sz="3600"/>
              <a:t> Cir. 2007)</a:t>
            </a:r>
            <a:endParaRPr/>
          </a:p>
        </p:txBody>
      </p:sp>
      <p:sp>
        <p:nvSpPr>
          <p:cNvPr id="1250" name="Google Shape;1250;p52"/>
          <p:cNvSpPr txBox="1">
            <a:spLocks noGrp="1"/>
          </p:cNvSpPr>
          <p:nvPr>
            <p:ph type="body" idx="2"/>
          </p:nvPr>
        </p:nvSpPr>
        <p:spPr>
          <a:xfrm>
            <a:off x="533400" y="1676400"/>
            <a:ext cx="8229599" cy="38834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sz="2800">
                <a:solidFill>
                  <a:schemeClr val="dk1"/>
                </a:solidFill>
              </a:rPr>
              <a:t>Supervisor could be held liable for trainee behavior</a:t>
            </a:r>
            <a:endParaRPr/>
          </a:p>
          <a:p>
            <a:pPr marL="457200" lvl="0" indent="-457200" algn="l" rtl="0">
              <a:lnSpc>
                <a:spcPct val="100000"/>
              </a:lnSpc>
              <a:spcBef>
                <a:spcPts val="1200"/>
              </a:spcBef>
              <a:spcAft>
                <a:spcPts val="0"/>
              </a:spcAft>
              <a:buClr>
                <a:schemeClr val="dk1"/>
              </a:buClr>
              <a:buSzPts val="2800"/>
              <a:buFont typeface="Arial"/>
              <a:buChar char="•"/>
            </a:pPr>
            <a:r>
              <a:rPr lang="en-US" sz="2800">
                <a:solidFill>
                  <a:schemeClr val="dk1"/>
                </a:solidFill>
              </a:rPr>
              <a:t>Work station had lights indicating cell door was open</a:t>
            </a:r>
            <a:endParaRPr/>
          </a:p>
          <a:p>
            <a:pPr marL="457200" lvl="0" indent="-457200" algn="l" rtl="0">
              <a:lnSpc>
                <a:spcPct val="100000"/>
              </a:lnSpc>
              <a:spcBef>
                <a:spcPts val="1200"/>
              </a:spcBef>
              <a:spcAft>
                <a:spcPts val="0"/>
              </a:spcAft>
              <a:buClr>
                <a:schemeClr val="dk1"/>
              </a:buClr>
              <a:buSzPts val="2800"/>
              <a:buFont typeface="Arial"/>
              <a:buChar char="•"/>
            </a:pPr>
            <a:r>
              <a:rPr lang="en-US" sz="2800">
                <a:solidFill>
                  <a:schemeClr val="dk1"/>
                </a:solidFill>
              </a:rPr>
              <a:t>Testimony he could see cell from supervisor station</a:t>
            </a:r>
            <a:endParaRPr/>
          </a:p>
          <a:p>
            <a:pPr marL="457200" lvl="0" indent="-457200" algn="l" rtl="0">
              <a:lnSpc>
                <a:spcPct val="100000"/>
              </a:lnSpc>
              <a:spcBef>
                <a:spcPts val="1200"/>
              </a:spcBef>
              <a:spcAft>
                <a:spcPts val="0"/>
              </a:spcAft>
              <a:buClr>
                <a:schemeClr val="dk1"/>
              </a:buClr>
              <a:buSzPts val="2800"/>
              <a:buFont typeface="Arial"/>
              <a:buChar char="•"/>
            </a:pPr>
            <a:r>
              <a:rPr lang="en-US" sz="2800">
                <a:solidFill>
                  <a:schemeClr val="dk1"/>
                </a:solidFill>
              </a:rPr>
              <a:t>No logs of any entry into cell</a:t>
            </a:r>
            <a:endParaRPr/>
          </a:p>
          <a:p>
            <a:pPr marL="457200" lvl="0" indent="-457200" algn="l" rtl="0">
              <a:lnSpc>
                <a:spcPct val="100000"/>
              </a:lnSpc>
              <a:spcBef>
                <a:spcPts val="1200"/>
              </a:spcBef>
              <a:spcAft>
                <a:spcPts val="0"/>
              </a:spcAft>
              <a:buClr>
                <a:schemeClr val="dk1"/>
              </a:buClr>
              <a:buSzPts val="2800"/>
              <a:buFont typeface="Arial"/>
              <a:buChar char="•"/>
            </a:pPr>
            <a:r>
              <a:rPr lang="en-US" sz="2800">
                <a:solidFill>
                  <a:schemeClr val="dk1"/>
                </a:solidFill>
              </a:rPr>
              <a:t>No qualified immunity</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Google Shape;1255;p53"/>
          <p:cNvSpPr txBox="1">
            <a:spLocks noGrp="1"/>
          </p:cNvSpPr>
          <p:nvPr>
            <p:ph type="title"/>
          </p:nvPr>
        </p:nvSpPr>
        <p:spPr>
          <a:xfrm>
            <a:off x="533400" y="3048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Legal Framework</a:t>
            </a:r>
            <a:endParaRPr/>
          </a:p>
        </p:txBody>
      </p:sp>
      <p:sp>
        <p:nvSpPr>
          <p:cNvPr id="1256" name="Google Shape;1256;p5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Qualified Immunity</a:t>
            </a:r>
            <a:endParaRPr/>
          </a:p>
        </p:txBody>
      </p:sp>
      <p:sp>
        <p:nvSpPr>
          <p:cNvPr id="1257" name="Google Shape;1257;p5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Font typeface="Arial"/>
              <a:buChar char="•"/>
            </a:pPr>
            <a:r>
              <a:rPr lang="en-US" sz="2200">
                <a:solidFill>
                  <a:schemeClr val="dk1"/>
                </a:solidFill>
              </a:rPr>
              <a:t>Was the law governing the conduct clearly established?</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Reasonable person test</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Sepulveda v. Ramirez (9</a:t>
            </a:r>
            <a:r>
              <a:rPr lang="en-US" sz="2200" baseline="30000">
                <a:solidFill>
                  <a:schemeClr val="dk1"/>
                </a:solidFill>
              </a:rPr>
              <a:t>th</a:t>
            </a:r>
            <a:r>
              <a:rPr lang="en-US" sz="2200">
                <a:solidFill>
                  <a:schemeClr val="dk1"/>
                </a:solidFill>
              </a:rPr>
              <a:t> Cir. 1992)</a:t>
            </a:r>
            <a:endParaRPr/>
          </a:p>
          <a:p>
            <a:pPr marL="803275" lvl="1" indent="-342900" algn="l" rtl="0">
              <a:lnSpc>
                <a:spcPct val="100000"/>
              </a:lnSpc>
              <a:spcBef>
                <a:spcPts val="1200"/>
              </a:spcBef>
              <a:spcAft>
                <a:spcPts val="0"/>
              </a:spcAft>
              <a:buClr>
                <a:schemeClr val="dk1"/>
              </a:buClr>
              <a:buSzPts val="2200"/>
              <a:buFont typeface="Verdana"/>
              <a:buChar char="»"/>
            </a:pPr>
            <a:r>
              <a:rPr lang="en-US" sz="2200">
                <a:solidFill>
                  <a:schemeClr val="dk1"/>
                </a:solidFill>
              </a:rPr>
              <a:t>Male officer observed female in stall during entire urinalysis process</a:t>
            </a:r>
            <a:endParaRPr/>
          </a:p>
          <a:p>
            <a:pPr marL="803275" lvl="1" indent="-342900" algn="l" rtl="0">
              <a:lnSpc>
                <a:spcPct val="100000"/>
              </a:lnSpc>
              <a:spcBef>
                <a:spcPts val="1200"/>
              </a:spcBef>
              <a:spcAft>
                <a:spcPts val="0"/>
              </a:spcAft>
              <a:buClr>
                <a:schemeClr val="dk1"/>
              </a:buClr>
              <a:buSzPts val="2200"/>
              <a:buFont typeface="Verdana"/>
              <a:buChar char="»"/>
            </a:pPr>
            <a:r>
              <a:rPr lang="en-US" sz="2200">
                <a:solidFill>
                  <a:schemeClr val="dk1"/>
                </a:solidFill>
              </a:rPr>
              <a:t>No qualified immunity.  Observation was unconstitutional – n o reasonable officer could believe it was lawful</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Similar result in staff sexual misconduct cases</a:t>
            </a:r>
            <a:endParaRPr/>
          </a:p>
          <a:p>
            <a:pPr marL="342900" lvl="0" indent="-190500" algn="l" rtl="0">
              <a:lnSpc>
                <a:spcPct val="100000"/>
              </a:lnSpc>
              <a:spcBef>
                <a:spcPts val="12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5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sz="3200"/>
              <a:t>Volunteer and Contractor Liability</a:t>
            </a:r>
            <a:endParaRPr/>
          </a:p>
        </p:txBody>
      </p:sp>
      <p:sp>
        <p:nvSpPr>
          <p:cNvPr id="1263" name="Google Shape;1263;p5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1264" name="Google Shape;1264;p54"/>
          <p:cNvSpPr txBox="1"/>
          <p:nvPr/>
        </p:nvSpPr>
        <p:spPr>
          <a:xfrm>
            <a:off x="609600" y="1752600"/>
            <a:ext cx="7772400" cy="40735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Verdana"/>
                <a:ea typeface="Verdana"/>
                <a:cs typeface="Verdana"/>
                <a:sym typeface="Verdana"/>
              </a:rPr>
              <a:t>Smith v. Cochran, 339 F.3d 1205 (2003)</a:t>
            </a:r>
            <a:endParaRPr/>
          </a:p>
          <a:p>
            <a:pPr marL="574675" marR="0" lvl="1" indent="-342900" algn="l" rtl="0">
              <a:spcBef>
                <a:spcPts val="550"/>
              </a:spcBef>
              <a:spcAft>
                <a:spcPts val="0"/>
              </a:spcAft>
              <a:buClr>
                <a:schemeClr val="dk1"/>
              </a:buClr>
              <a:buSzPts val="1750"/>
              <a:buFont typeface="Arial"/>
              <a:buChar char="•"/>
            </a:pPr>
            <a:r>
              <a:rPr lang="en-US" sz="2500" b="0" i="0" u="none" strike="noStrike" cap="none">
                <a:solidFill>
                  <a:schemeClr val="dk1"/>
                </a:solidFill>
                <a:latin typeface="Verdana"/>
                <a:ea typeface="Verdana"/>
                <a:cs typeface="Verdana"/>
                <a:sym typeface="Verdana"/>
              </a:rPr>
              <a:t>Inmate assigned to work in state driver’s license bureau as part of her sentence</a:t>
            </a:r>
            <a:endParaRPr/>
          </a:p>
          <a:p>
            <a:pPr marL="574675" marR="0" lvl="1" indent="-342900" algn="l" rtl="0">
              <a:spcBef>
                <a:spcPts val="550"/>
              </a:spcBef>
              <a:spcAft>
                <a:spcPts val="0"/>
              </a:spcAft>
              <a:buClr>
                <a:schemeClr val="dk1"/>
              </a:buClr>
              <a:buSzPts val="1750"/>
              <a:buFont typeface="Arial"/>
              <a:buChar char="•"/>
            </a:pPr>
            <a:r>
              <a:rPr lang="en-US" sz="2500" b="0" i="0" u="none" strike="noStrike" cap="none">
                <a:solidFill>
                  <a:schemeClr val="dk1"/>
                </a:solidFill>
                <a:latin typeface="Verdana"/>
                <a:ea typeface="Verdana"/>
                <a:cs typeface="Verdana"/>
                <a:sym typeface="Verdana"/>
              </a:rPr>
              <a:t>Supervised by non correctional officer</a:t>
            </a:r>
            <a:endParaRPr/>
          </a:p>
          <a:p>
            <a:pPr marL="574675" marR="0" lvl="1" indent="-342900" algn="l" rtl="0">
              <a:spcBef>
                <a:spcPts val="550"/>
              </a:spcBef>
              <a:spcAft>
                <a:spcPts val="0"/>
              </a:spcAft>
              <a:buClr>
                <a:schemeClr val="dk1"/>
              </a:buClr>
              <a:buSzPts val="1750"/>
              <a:buFont typeface="Arial"/>
              <a:buChar char="•"/>
            </a:pPr>
            <a:r>
              <a:rPr lang="en-US" sz="2500" b="0" i="0" u="none" strike="noStrike" cap="none">
                <a:solidFill>
                  <a:schemeClr val="dk1"/>
                </a:solidFill>
                <a:latin typeface="Verdana"/>
                <a:ea typeface="Verdana"/>
                <a:cs typeface="Verdana"/>
                <a:sym typeface="Verdana"/>
              </a:rPr>
              <a:t>Provided sex in exchange for favors (seeing brother at the job, gifts, trips to see family, etc.)</a:t>
            </a:r>
            <a:endParaRPr/>
          </a:p>
          <a:p>
            <a:pPr marL="574675" marR="0" lvl="1" indent="-342900" algn="l" rtl="0">
              <a:spcBef>
                <a:spcPts val="550"/>
              </a:spcBef>
              <a:spcAft>
                <a:spcPts val="0"/>
              </a:spcAft>
              <a:buClr>
                <a:schemeClr val="dk1"/>
              </a:buClr>
              <a:buSzPts val="1750"/>
              <a:buFont typeface="Arial"/>
              <a:buChar char="•"/>
            </a:pPr>
            <a:r>
              <a:rPr lang="en-US" sz="2500" b="0" i="0" u="none" strike="noStrike" cap="none">
                <a:solidFill>
                  <a:schemeClr val="dk1"/>
                </a:solidFill>
                <a:latin typeface="Verdana"/>
                <a:ea typeface="Verdana"/>
                <a:cs typeface="Verdana"/>
                <a:sym typeface="Verdana"/>
              </a:rPr>
              <a:t>Agency that is delegated the responsibility of the state can be liable under 8</a:t>
            </a:r>
            <a:r>
              <a:rPr lang="en-US" sz="2500" b="0" i="0" u="none" strike="noStrike" cap="none" baseline="30000">
                <a:solidFill>
                  <a:schemeClr val="dk1"/>
                </a:solidFill>
                <a:latin typeface="Verdana"/>
                <a:ea typeface="Verdana"/>
                <a:cs typeface="Verdana"/>
                <a:sym typeface="Verdana"/>
              </a:rPr>
              <a:t>th</a:t>
            </a:r>
            <a:r>
              <a:rPr lang="en-US" sz="2500" b="0" i="0" u="none" strike="noStrike" cap="none">
                <a:solidFill>
                  <a:schemeClr val="dk1"/>
                </a:solidFill>
                <a:latin typeface="Verdana"/>
                <a:ea typeface="Verdana"/>
                <a:cs typeface="Verdana"/>
                <a:sym typeface="Verdana"/>
              </a:rPr>
              <a:t> amendment</a:t>
            </a:r>
            <a:endParaRPr/>
          </a:p>
          <a:p>
            <a:pPr marL="319088" marR="0" lvl="0" indent="-223838" algn="l" rtl="0">
              <a:spcBef>
                <a:spcPts val="700"/>
              </a:spcBef>
              <a:spcAft>
                <a:spcPts val="0"/>
              </a:spcAft>
              <a:buClr>
                <a:schemeClr val="accent2"/>
              </a:buClr>
              <a:buSzPts val="1500"/>
              <a:buFont typeface="Noto Sans Symbols"/>
              <a:buNone/>
            </a:pPr>
            <a:endParaRPr sz="25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5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sz="3200"/>
              <a:t>Volunteer and Contractor Liability</a:t>
            </a:r>
            <a:endParaRPr/>
          </a:p>
        </p:txBody>
      </p:sp>
      <p:sp>
        <p:nvSpPr>
          <p:cNvPr id="1270" name="Google Shape;1270;p5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1271" name="Google Shape;1271;p55"/>
          <p:cNvSpPr txBox="1"/>
          <p:nvPr/>
        </p:nvSpPr>
        <p:spPr>
          <a:xfrm>
            <a:off x="533400" y="1752600"/>
            <a:ext cx="7521575" cy="3579813"/>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dk1"/>
              </a:buClr>
              <a:buSzPts val="1500"/>
              <a:buFont typeface="Arial"/>
              <a:buChar char="•"/>
            </a:pPr>
            <a:r>
              <a:rPr lang="en-US" sz="2500">
                <a:solidFill>
                  <a:schemeClr val="dk1"/>
                </a:solidFill>
                <a:latin typeface="Verdana"/>
                <a:ea typeface="Verdana"/>
                <a:cs typeface="Verdana"/>
                <a:sym typeface="Verdana"/>
              </a:rPr>
              <a:t>Holding of the case has implications for anyone with authority over inmates</a:t>
            </a:r>
            <a:endParaRPr/>
          </a:p>
          <a:p>
            <a:pPr marL="457200" marR="0" lvl="0" indent="-457200" algn="l" rtl="0">
              <a:lnSpc>
                <a:spcPct val="90000"/>
              </a:lnSpc>
              <a:spcBef>
                <a:spcPts val="700"/>
              </a:spcBef>
              <a:spcAft>
                <a:spcPts val="0"/>
              </a:spcAft>
              <a:buClr>
                <a:schemeClr val="dk1"/>
              </a:buClr>
              <a:buSzPts val="1500"/>
              <a:buFont typeface="Arial"/>
              <a:buChar char="•"/>
            </a:pPr>
            <a:r>
              <a:rPr lang="en-US" sz="2500">
                <a:solidFill>
                  <a:schemeClr val="dk1"/>
                </a:solidFill>
                <a:latin typeface="Verdana"/>
                <a:ea typeface="Verdana"/>
                <a:cs typeface="Verdana"/>
                <a:sym typeface="Verdana"/>
              </a:rPr>
              <a:t>“Penological responsibilities” delegated (supervisory authority and job training)</a:t>
            </a:r>
            <a:endParaRPr/>
          </a:p>
          <a:p>
            <a:pPr marL="457200" marR="0" lvl="0" indent="-457200" algn="l" rtl="0">
              <a:lnSpc>
                <a:spcPct val="90000"/>
              </a:lnSpc>
              <a:spcBef>
                <a:spcPts val="700"/>
              </a:spcBef>
              <a:spcAft>
                <a:spcPts val="0"/>
              </a:spcAft>
              <a:buClr>
                <a:schemeClr val="dk1"/>
              </a:buClr>
              <a:buSzPts val="1500"/>
              <a:buFont typeface="Arial"/>
              <a:buChar char="•"/>
            </a:pPr>
            <a:r>
              <a:rPr lang="en-US" sz="2500">
                <a:solidFill>
                  <a:schemeClr val="dk1"/>
                </a:solidFill>
                <a:latin typeface="Verdana"/>
                <a:ea typeface="Verdana"/>
                <a:cs typeface="Verdana"/>
                <a:sym typeface="Verdana"/>
              </a:rPr>
              <a:t>Acting as agents of corrections</a:t>
            </a:r>
            <a:endParaRPr/>
          </a:p>
          <a:p>
            <a:pPr marL="457200" marR="0" lvl="0" indent="-457200" algn="l" rtl="0">
              <a:lnSpc>
                <a:spcPct val="90000"/>
              </a:lnSpc>
              <a:spcBef>
                <a:spcPts val="700"/>
              </a:spcBef>
              <a:spcAft>
                <a:spcPts val="0"/>
              </a:spcAft>
              <a:buClr>
                <a:schemeClr val="dk1"/>
              </a:buClr>
              <a:buSzPts val="1500"/>
              <a:buFont typeface="Arial"/>
              <a:buChar char="•"/>
            </a:pPr>
            <a:r>
              <a:rPr lang="en-US" sz="2500">
                <a:solidFill>
                  <a:schemeClr val="dk1"/>
                </a:solidFill>
                <a:latin typeface="Verdana"/>
                <a:ea typeface="Verdana"/>
                <a:cs typeface="Verdana"/>
                <a:sym typeface="Verdana"/>
              </a:rPr>
              <a:t>Have the ability to affect inmate conditions or release via discipline</a:t>
            </a:r>
            <a:endParaRPr/>
          </a:p>
          <a:p>
            <a:pPr marL="457200" marR="0" lvl="0" indent="-457200" algn="l" rtl="0">
              <a:lnSpc>
                <a:spcPct val="90000"/>
              </a:lnSpc>
              <a:spcBef>
                <a:spcPts val="700"/>
              </a:spcBef>
              <a:spcAft>
                <a:spcPts val="0"/>
              </a:spcAft>
              <a:buClr>
                <a:schemeClr val="dk1"/>
              </a:buClr>
              <a:buSzPts val="1500"/>
              <a:buFont typeface="Arial"/>
              <a:buChar char="•"/>
            </a:pPr>
            <a:r>
              <a:rPr lang="en-US" sz="2500">
                <a:solidFill>
                  <a:schemeClr val="dk1"/>
                </a:solidFill>
                <a:latin typeface="Verdana"/>
                <a:ea typeface="Verdana"/>
                <a:cs typeface="Verdana"/>
                <a:sym typeface="Verdana"/>
              </a:rPr>
              <a:t>Ensure mandatory training to avoid civil and criminal penalties</a:t>
            </a:r>
            <a:endParaRPr/>
          </a:p>
          <a:p>
            <a:pPr marL="639763" marR="0" lvl="1" indent="-193039" algn="l" rtl="0">
              <a:lnSpc>
                <a:spcPct val="90000"/>
              </a:lnSpc>
              <a:spcBef>
                <a:spcPts val="550"/>
              </a:spcBef>
              <a:spcAft>
                <a:spcPts val="0"/>
              </a:spcAft>
              <a:buClr>
                <a:schemeClr val="accent1"/>
              </a:buClr>
              <a:buSzPts val="1260"/>
              <a:buFont typeface="Noto Sans Symbols"/>
              <a:buNone/>
            </a:pPr>
            <a:endParaRPr sz="1800" b="1" i="1" u="none" strike="noStrike" cap="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56"/>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rmAutofit/>
          </a:bodyPr>
          <a:lstStyle/>
          <a:p>
            <a:pPr marL="0" lvl="0" indent="0" algn="ctr" rtl="0">
              <a:lnSpc>
                <a:spcPct val="69444"/>
              </a:lnSpc>
              <a:spcBef>
                <a:spcPts val="0"/>
              </a:spcBef>
              <a:spcAft>
                <a:spcPts val="0"/>
              </a:spcAft>
              <a:buClr>
                <a:srgbClr val="FFFFFF"/>
              </a:buClr>
              <a:buSzPts val="3600"/>
              <a:buFont typeface="Verdana"/>
              <a:buNone/>
            </a:pPr>
            <a:r>
              <a:rPr lang="en-US" sz="3600"/>
              <a:t>Investigative Process</a:t>
            </a:r>
            <a:endParaRPr/>
          </a:p>
        </p:txBody>
      </p:sp>
      <p:sp>
        <p:nvSpPr>
          <p:cNvPr id="1277" name="Google Shape;1277;p56"/>
          <p:cNvSpPr txBox="1">
            <a:spLocks noGrp="1"/>
          </p:cNvSpPr>
          <p:nvPr>
            <p:ph type="body" idx="2"/>
          </p:nvPr>
        </p:nvSpPr>
        <p:spPr>
          <a:xfrm>
            <a:off x="457200" y="1676400"/>
            <a:ext cx="8229599" cy="388344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False Arrest and Malicious Prosecution</a:t>
            </a:r>
            <a:endParaRPr/>
          </a:p>
          <a:p>
            <a:pPr marL="342900" lvl="0" indent="-342900" algn="l" rtl="0">
              <a:lnSpc>
                <a:spcPct val="100000"/>
              </a:lnSpc>
              <a:spcBef>
                <a:spcPts val="1200"/>
              </a:spcBef>
              <a:spcAft>
                <a:spcPts val="0"/>
              </a:spcAft>
              <a:buClr>
                <a:schemeClr val="dk1"/>
              </a:buClr>
              <a:buSzPts val="2400"/>
              <a:buFont typeface="Arial"/>
              <a:buChar char="•"/>
            </a:pPr>
            <a:r>
              <a:rPr lang="en-US">
                <a:solidFill>
                  <a:schemeClr val="dk1"/>
                </a:solidFill>
              </a:rPr>
              <a:t>Undercover operations</a:t>
            </a:r>
            <a:endParaRPr/>
          </a:p>
          <a:p>
            <a:pPr marL="917575" lvl="1" indent="-457200" algn="l" rtl="0">
              <a:lnSpc>
                <a:spcPct val="100000"/>
              </a:lnSpc>
              <a:spcBef>
                <a:spcPts val="1200"/>
              </a:spcBef>
              <a:spcAft>
                <a:spcPts val="0"/>
              </a:spcAft>
              <a:buClr>
                <a:schemeClr val="dk1"/>
              </a:buClr>
              <a:buSzPts val="2400"/>
              <a:buFont typeface="Verdana"/>
              <a:buChar char="»"/>
            </a:pPr>
            <a:r>
              <a:rPr lang="en-US">
                <a:solidFill>
                  <a:schemeClr val="dk1"/>
                </a:solidFill>
              </a:rPr>
              <a:t>Issues of consent</a:t>
            </a:r>
            <a:endParaRPr/>
          </a:p>
          <a:p>
            <a:pPr marL="917575" lvl="1" indent="-457200" algn="l" rtl="0">
              <a:lnSpc>
                <a:spcPct val="100000"/>
              </a:lnSpc>
              <a:spcBef>
                <a:spcPts val="1200"/>
              </a:spcBef>
              <a:spcAft>
                <a:spcPts val="0"/>
              </a:spcAft>
              <a:buClr>
                <a:schemeClr val="dk1"/>
              </a:buClr>
              <a:buSzPts val="2400"/>
              <a:buFont typeface="Verdana"/>
              <a:buChar char="»"/>
            </a:pPr>
            <a:r>
              <a:rPr lang="en-US">
                <a:solidFill>
                  <a:schemeClr val="dk1"/>
                </a:solidFill>
              </a:rPr>
              <a:t>Need to protect</a:t>
            </a:r>
            <a:endParaRPr/>
          </a:p>
          <a:p>
            <a:pPr marL="917575" lvl="1" indent="-457200" algn="l" rtl="0">
              <a:lnSpc>
                <a:spcPct val="100000"/>
              </a:lnSpc>
              <a:spcBef>
                <a:spcPts val="1200"/>
              </a:spcBef>
              <a:spcAft>
                <a:spcPts val="0"/>
              </a:spcAft>
              <a:buClr>
                <a:schemeClr val="dk1"/>
              </a:buClr>
              <a:buSzPts val="2400"/>
              <a:buFont typeface="Verdana"/>
              <a:buChar char="»"/>
            </a:pPr>
            <a:r>
              <a:rPr lang="en-US">
                <a:solidFill>
                  <a:schemeClr val="dk1"/>
                </a:solidFill>
              </a:rPr>
              <a:t>How is inmate treated following the investigation?</a:t>
            </a:r>
            <a:endParaRPr/>
          </a:p>
          <a:p>
            <a:pPr marL="917575" lvl="1" indent="-457200" algn="l" rtl="0">
              <a:lnSpc>
                <a:spcPct val="100000"/>
              </a:lnSpc>
              <a:spcBef>
                <a:spcPts val="1200"/>
              </a:spcBef>
              <a:spcAft>
                <a:spcPts val="0"/>
              </a:spcAft>
              <a:buClr>
                <a:schemeClr val="dk1"/>
              </a:buClr>
              <a:buSzPts val="2400"/>
              <a:buFont typeface="Verdana"/>
              <a:buChar char="»"/>
            </a:pPr>
            <a:r>
              <a:rPr lang="en-US">
                <a:solidFill>
                  <a:schemeClr val="dk1"/>
                </a:solidFill>
              </a:rPr>
              <a:t>What incentive is provided for participation in the investigation?</a:t>
            </a:r>
            <a:endParaRPr/>
          </a:p>
          <a:p>
            <a:pPr marL="342900" lvl="0" indent="-190500" algn="l" rtl="0">
              <a:lnSpc>
                <a:spcPct val="100000"/>
              </a:lnSpc>
              <a:spcBef>
                <a:spcPts val="12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57"/>
          <p:cNvSpPr txBox="1">
            <a:spLocks noGrp="1"/>
          </p:cNvSpPr>
          <p:nvPr>
            <p:ph type="title"/>
          </p:nvPr>
        </p:nvSpPr>
        <p:spPr>
          <a:xfrm>
            <a:off x="457200" y="81310"/>
            <a:ext cx="8229600" cy="113788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2600"/>
              <a:buFont typeface="Verdana"/>
              <a:buNone/>
            </a:pPr>
            <a:r>
              <a:rPr lang="en-US" sz="2600"/>
              <a:t>Investigative Process: Corona v. Lunn, 2002 WL 550963 (S.D.N.Y April 11, 2002)</a:t>
            </a:r>
            <a:endParaRPr/>
          </a:p>
        </p:txBody>
      </p:sp>
      <p:sp>
        <p:nvSpPr>
          <p:cNvPr id="1283" name="Google Shape;1283;p57"/>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Investigator Lunn assigned to review allegations of sexual misconduct</a:t>
            </a:r>
            <a:endParaRPr/>
          </a:p>
          <a:p>
            <a:pPr marL="457200"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Receives information that Inmate Ross had sex with Officer Corona</a:t>
            </a:r>
            <a:endParaRPr/>
          </a:p>
          <a:p>
            <a:pPr marL="457200"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Inmate initially denies</a:t>
            </a:r>
            <a:endParaRPr/>
          </a:p>
          <a:p>
            <a:pPr marL="457200"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Inmate later admits to sex</a:t>
            </a:r>
            <a:endParaRPr/>
          </a:p>
          <a:p>
            <a:pPr marL="457200"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Inmate has had history of mental illness</a:t>
            </a:r>
            <a:endParaRPr/>
          </a:p>
          <a:p>
            <a:pPr marL="0" lvl="0" indent="0" algn="l" rtl="0">
              <a:lnSpc>
                <a:spcPct val="100000"/>
              </a:lnSpc>
              <a:spcBef>
                <a:spcPts val="120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58"/>
          <p:cNvSpPr txBox="1">
            <a:spLocks noGrp="1"/>
          </p:cNvSpPr>
          <p:nvPr>
            <p:ph type="title"/>
          </p:nvPr>
        </p:nvSpPr>
        <p:spPr>
          <a:xfrm>
            <a:off x="457200" y="81310"/>
            <a:ext cx="8229600" cy="113788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2600"/>
              <a:buFont typeface="Verdana"/>
              <a:buNone/>
            </a:pPr>
            <a:r>
              <a:rPr lang="en-US" sz="2600"/>
              <a:t>Investigative Process: Corona v. Lunn, 2002 WL 550963 (S.D.N.Y April 11, 2002)</a:t>
            </a:r>
            <a:endParaRPr/>
          </a:p>
        </p:txBody>
      </p:sp>
      <p:sp>
        <p:nvSpPr>
          <p:cNvPr id="1289" name="Google Shape;1289;p58"/>
          <p:cNvSpPr txBox="1">
            <a:spLocks noGrp="1"/>
          </p:cNvSpPr>
          <p:nvPr>
            <p:ph type="body" idx="1"/>
          </p:nvPr>
        </p:nvSpPr>
        <p:spPr>
          <a:xfrm>
            <a:off x="838200" y="1447800"/>
            <a:ext cx="7848600" cy="4525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200"/>
              <a:buFont typeface="Arial"/>
              <a:buChar char="•"/>
            </a:pPr>
            <a:r>
              <a:rPr lang="en-US" sz="2200">
                <a:solidFill>
                  <a:schemeClr val="dk1"/>
                </a:solidFill>
              </a:rPr>
              <a:t>Investigator takes statement</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Investigator corroborated details of the encounter with records and review of facility</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Files a felony complaint against Officer</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Officer placed on administrative leave without pay</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Officer charged with sexual assault of inmate</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Acquitted after jury trial</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Reinstated with back pay</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Officer files suit for false arrest and malicious prosecution</a:t>
            </a:r>
            <a:endParaRPr/>
          </a:p>
          <a:p>
            <a:pPr marL="0" lvl="0" indent="0" algn="l" rtl="0">
              <a:lnSpc>
                <a:spcPct val="100000"/>
              </a:lnSpc>
              <a:spcBef>
                <a:spcPts val="1200"/>
              </a:spcBef>
              <a:spcAft>
                <a:spcPts val="0"/>
              </a:spcAft>
              <a:buClr>
                <a:srgbClr val="5F574F"/>
              </a:buClr>
              <a:buSzPts val="2200"/>
              <a:buFont typeface="Verdana"/>
              <a:buNone/>
            </a:pPr>
            <a:endParaRPr sz="2200">
              <a:solidFill>
                <a:schemeClr val="dk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59"/>
          <p:cNvSpPr txBox="1">
            <a:spLocks noGrp="1"/>
          </p:cNvSpPr>
          <p:nvPr>
            <p:ph type="title"/>
          </p:nvPr>
        </p:nvSpPr>
        <p:spPr>
          <a:xfrm>
            <a:off x="457200" y="81310"/>
            <a:ext cx="8229600" cy="113788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Investigative Process Standards</a:t>
            </a:r>
            <a:endParaRPr sz="4000"/>
          </a:p>
        </p:txBody>
      </p:sp>
      <p:sp>
        <p:nvSpPr>
          <p:cNvPr id="1295" name="Google Shape;1295;p59"/>
          <p:cNvSpPr txBox="1">
            <a:spLocks noGrp="1"/>
          </p:cNvSpPr>
          <p:nvPr>
            <p:ph type="body" idx="1"/>
          </p:nvPr>
        </p:nvSpPr>
        <p:spPr>
          <a:xfrm>
            <a:off x="609600" y="1447801"/>
            <a:ext cx="8077200" cy="44196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760"/>
              <a:buFont typeface="Arial"/>
              <a:buChar char="•"/>
            </a:pPr>
            <a:r>
              <a:rPr lang="en-US" sz="2400">
                <a:solidFill>
                  <a:schemeClr val="dk1"/>
                </a:solidFill>
              </a:rPr>
              <a:t>False arrest – no probable cause  to make allegations against Officer</a:t>
            </a:r>
            <a:endParaRPr/>
          </a:p>
          <a:p>
            <a:pPr marL="457200" lvl="0" indent="-457200" algn="l" rtl="0">
              <a:lnSpc>
                <a:spcPct val="100000"/>
              </a:lnSpc>
              <a:spcBef>
                <a:spcPts val="1200"/>
              </a:spcBef>
              <a:spcAft>
                <a:spcPts val="0"/>
              </a:spcAft>
              <a:buClr>
                <a:schemeClr val="dk1"/>
              </a:buClr>
              <a:buSzPts val="2760"/>
              <a:buFont typeface="Arial"/>
              <a:buChar char="•"/>
            </a:pPr>
            <a:r>
              <a:rPr lang="en-US" sz="2400">
                <a:solidFill>
                  <a:schemeClr val="dk1"/>
                </a:solidFill>
              </a:rPr>
              <a:t>Malicious Prosecution – commenced or continued a criminal proceeding without probable cause</a:t>
            </a:r>
            <a:endParaRPr/>
          </a:p>
          <a:p>
            <a:pPr marL="457200" lvl="0" indent="-457200" algn="l" rtl="0">
              <a:lnSpc>
                <a:spcPct val="100000"/>
              </a:lnSpc>
              <a:spcBef>
                <a:spcPts val="1200"/>
              </a:spcBef>
              <a:spcAft>
                <a:spcPts val="0"/>
              </a:spcAft>
              <a:buClr>
                <a:schemeClr val="dk1"/>
              </a:buClr>
              <a:buSzPts val="2760"/>
              <a:buFont typeface="Arial"/>
              <a:buChar char="•"/>
            </a:pPr>
            <a:r>
              <a:rPr lang="en-US" sz="2400">
                <a:solidFill>
                  <a:schemeClr val="dk1"/>
                </a:solidFill>
              </a:rPr>
              <a:t>Both probable cause issues.  If probable cause is there for initial arrest something else must intervene to invalidate it for prosecution</a:t>
            </a:r>
            <a:endParaRPr/>
          </a:p>
          <a:p>
            <a:pPr marL="342900" lvl="0" indent="-190500" algn="l" rtl="0">
              <a:lnSpc>
                <a:spcPct val="100000"/>
              </a:lnSpc>
              <a:spcBef>
                <a:spcPts val="1200"/>
              </a:spcBef>
              <a:spcAft>
                <a:spcPts val="0"/>
              </a:spcAft>
              <a:buClr>
                <a:srgbClr val="5F574F"/>
              </a:buClr>
              <a:buSzPts val="2400"/>
              <a:buFont typeface="Arial"/>
              <a:buNone/>
            </a:pPr>
            <a:endParaRPr sz="24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Miranda v. Arizona (S.CT. 1966)</a:t>
            </a:r>
            <a:endParaRPr/>
          </a:p>
        </p:txBody>
      </p:sp>
      <p:sp>
        <p:nvSpPr>
          <p:cNvPr id="435" name="Google Shape;435;p6"/>
          <p:cNvSpPr txBox="1">
            <a:spLocks noGrp="1"/>
          </p:cNvSpPr>
          <p:nvPr>
            <p:ph type="body" idx="1"/>
          </p:nvPr>
        </p:nvSpPr>
        <p:spPr>
          <a:xfrm>
            <a:off x="381000" y="2286001"/>
            <a:ext cx="8458200" cy="20574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600"/>
              <a:buNone/>
            </a:pPr>
            <a:r>
              <a:rPr lang="en-US" sz="2600">
                <a:solidFill>
                  <a:schemeClr val="dk1"/>
                </a:solidFill>
                <a:latin typeface="Calibri"/>
                <a:ea typeface="Calibri"/>
                <a:cs typeface="Calibri"/>
                <a:sym typeface="Calibri"/>
              </a:rPr>
              <a:t>If a person is in custody and being interrogated:</a:t>
            </a:r>
            <a:endParaRPr/>
          </a:p>
          <a:p>
            <a:pPr marL="461963" lvl="1" indent="-461963" algn="l" rtl="0">
              <a:lnSpc>
                <a:spcPct val="100000"/>
              </a:lnSpc>
              <a:spcBef>
                <a:spcPts val="0"/>
              </a:spcBef>
              <a:spcAft>
                <a:spcPts val="0"/>
              </a:spcAft>
              <a:buClr>
                <a:schemeClr val="dk1"/>
              </a:buClr>
              <a:buSzPts val="2800"/>
              <a:buFont typeface="Libre Franklin"/>
              <a:buChar char="→"/>
            </a:pPr>
            <a:r>
              <a:rPr lang="en-US" b="1">
                <a:solidFill>
                  <a:schemeClr val="dk1"/>
                </a:solidFill>
                <a:latin typeface="Calibri"/>
                <a:ea typeface="Calibri"/>
                <a:cs typeface="Calibri"/>
                <a:sym typeface="Calibri"/>
              </a:rPr>
              <a:t>They must be made aware of the fact that they have the right </a:t>
            </a:r>
            <a:r>
              <a:rPr lang="en-US" b="1" u="sng">
                <a:solidFill>
                  <a:schemeClr val="dk1"/>
                </a:solidFill>
                <a:latin typeface="Calibri"/>
                <a:ea typeface="Calibri"/>
                <a:cs typeface="Calibri"/>
                <a:sym typeface="Calibri"/>
              </a:rPr>
              <a:t>not</a:t>
            </a:r>
            <a:r>
              <a:rPr lang="en-US" b="1">
                <a:solidFill>
                  <a:schemeClr val="dk1"/>
                </a:solidFill>
                <a:latin typeface="Calibri"/>
                <a:ea typeface="Calibri"/>
                <a:cs typeface="Calibri"/>
                <a:sym typeface="Calibri"/>
              </a:rPr>
              <a:t> to answer questions.</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60"/>
          <p:cNvSpPr txBox="1">
            <a:spLocks noGrp="1"/>
          </p:cNvSpPr>
          <p:nvPr>
            <p:ph type="title"/>
          </p:nvPr>
        </p:nvSpPr>
        <p:spPr>
          <a:xfrm>
            <a:off x="457200" y="81310"/>
            <a:ext cx="8229600" cy="113788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2600"/>
              <a:buFont typeface="Verdana"/>
              <a:buNone/>
            </a:pPr>
            <a:r>
              <a:rPr lang="en-US" sz="2600"/>
              <a:t>Investigative Process: Corona v. Lunn, 2002 WL 550963 (S.D.N.Y April 11, 2002)</a:t>
            </a:r>
            <a:endParaRPr/>
          </a:p>
        </p:txBody>
      </p:sp>
      <p:sp>
        <p:nvSpPr>
          <p:cNvPr id="1301" name="Google Shape;1301;p60"/>
          <p:cNvSpPr txBox="1">
            <a:spLocks noGrp="1"/>
          </p:cNvSpPr>
          <p:nvPr>
            <p:ph type="body" idx="1"/>
          </p:nvPr>
        </p:nvSpPr>
        <p:spPr>
          <a:xfrm>
            <a:off x="457200" y="1524000"/>
            <a:ext cx="8229600" cy="4724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530"/>
              <a:buFont typeface="Arial"/>
              <a:buChar char="•"/>
            </a:pPr>
            <a:r>
              <a:rPr lang="en-US" sz="2200">
                <a:solidFill>
                  <a:schemeClr val="dk1"/>
                </a:solidFill>
              </a:rPr>
              <a:t>No false arrest because Lunn had probable cause.</a:t>
            </a:r>
            <a:endParaRPr/>
          </a:p>
          <a:p>
            <a:pPr marL="742950" lvl="1" indent="-285750" algn="l" rtl="0">
              <a:lnSpc>
                <a:spcPct val="90000"/>
              </a:lnSpc>
              <a:spcBef>
                <a:spcPts val="1200"/>
              </a:spcBef>
              <a:spcAft>
                <a:spcPts val="0"/>
              </a:spcAft>
              <a:buClr>
                <a:schemeClr val="dk1"/>
              </a:buClr>
              <a:buSzPts val="2300"/>
              <a:buFont typeface="Verdana"/>
              <a:buChar char="»"/>
            </a:pPr>
            <a:r>
              <a:rPr lang="en-US" sz="2000">
                <a:solidFill>
                  <a:schemeClr val="dk1"/>
                </a:solidFill>
              </a:rPr>
              <a:t>Could rely on informant testimony notwithstanding her psychiatric history</a:t>
            </a:r>
            <a:endParaRPr/>
          </a:p>
          <a:p>
            <a:pPr marL="742950" lvl="1" indent="-285750" algn="l" rtl="0">
              <a:lnSpc>
                <a:spcPct val="90000"/>
              </a:lnSpc>
              <a:spcBef>
                <a:spcPts val="1200"/>
              </a:spcBef>
              <a:spcAft>
                <a:spcPts val="0"/>
              </a:spcAft>
              <a:buClr>
                <a:schemeClr val="dk1"/>
              </a:buClr>
              <a:buSzPts val="2300"/>
              <a:buFont typeface="Verdana"/>
              <a:buChar char="»"/>
            </a:pPr>
            <a:r>
              <a:rPr lang="en-US" sz="2000">
                <a:solidFill>
                  <a:schemeClr val="dk1"/>
                </a:solidFill>
              </a:rPr>
              <a:t>Corroborated her testimony through review of facts</a:t>
            </a:r>
            <a:endParaRPr/>
          </a:p>
          <a:p>
            <a:pPr marL="742950" lvl="1" indent="-285750" algn="l" rtl="0">
              <a:lnSpc>
                <a:spcPct val="90000"/>
              </a:lnSpc>
              <a:spcBef>
                <a:spcPts val="1200"/>
              </a:spcBef>
              <a:spcAft>
                <a:spcPts val="0"/>
              </a:spcAft>
              <a:buClr>
                <a:schemeClr val="dk1"/>
              </a:buClr>
              <a:buSzPts val="2300"/>
              <a:buFont typeface="Verdana"/>
              <a:buChar char="»"/>
            </a:pPr>
            <a:r>
              <a:rPr lang="en-US" sz="2000">
                <a:solidFill>
                  <a:schemeClr val="dk1"/>
                </a:solidFill>
              </a:rPr>
              <a:t>Was objectively reasonable to believe that probable cause existed</a:t>
            </a:r>
            <a:endParaRPr/>
          </a:p>
          <a:p>
            <a:pPr marL="742950" lvl="1" indent="-285750" algn="l" rtl="0">
              <a:lnSpc>
                <a:spcPct val="90000"/>
              </a:lnSpc>
              <a:spcBef>
                <a:spcPts val="1200"/>
              </a:spcBef>
              <a:spcAft>
                <a:spcPts val="0"/>
              </a:spcAft>
              <a:buClr>
                <a:schemeClr val="dk1"/>
              </a:buClr>
              <a:buSzPts val="2300"/>
              <a:buFont typeface="Verdana"/>
              <a:buChar char="»"/>
            </a:pPr>
            <a:r>
              <a:rPr lang="en-US" sz="2000">
                <a:solidFill>
                  <a:schemeClr val="dk1"/>
                </a:solidFill>
              </a:rPr>
              <a:t>Reasonable officers could have disagreed over whether probable cause existed</a:t>
            </a:r>
            <a:endParaRPr/>
          </a:p>
          <a:p>
            <a:pPr marL="342900" lvl="0" indent="-342900" algn="l" rtl="0">
              <a:lnSpc>
                <a:spcPct val="90000"/>
              </a:lnSpc>
              <a:spcBef>
                <a:spcPts val="1200"/>
              </a:spcBef>
              <a:spcAft>
                <a:spcPts val="0"/>
              </a:spcAft>
              <a:buClr>
                <a:schemeClr val="dk1"/>
              </a:buClr>
              <a:buSzPts val="2530"/>
              <a:buFont typeface="Arial"/>
              <a:buChar char="•"/>
            </a:pPr>
            <a:r>
              <a:rPr lang="en-US" sz="2200">
                <a:solidFill>
                  <a:schemeClr val="dk1"/>
                </a:solidFill>
              </a:rPr>
              <a:t>Nothing happened with probable cause to suggest malicious prosecution</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6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Sting Operations: Sanchez-Luna v. US (Dec. 2004)</a:t>
            </a:r>
            <a:endParaRPr/>
          </a:p>
        </p:txBody>
      </p:sp>
      <p:sp>
        <p:nvSpPr>
          <p:cNvPr id="1307" name="Google Shape;1307;p61"/>
          <p:cNvSpPr txBox="1">
            <a:spLocks noGrp="1"/>
          </p:cNvSpPr>
          <p:nvPr>
            <p:ph type="body" idx="2"/>
          </p:nvPr>
        </p:nvSpPr>
        <p:spPr>
          <a:xfrm>
            <a:off x="838200" y="1755360"/>
            <a:ext cx="7848599" cy="388344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Suspicion of female offender sexually abused by officer</a:t>
            </a:r>
            <a:endParaRPr/>
          </a:p>
          <a:p>
            <a:pPr marL="342900" lvl="0" indent="-342900" algn="l" rtl="0">
              <a:lnSpc>
                <a:spcPct val="100000"/>
              </a:lnSpc>
              <a:spcBef>
                <a:spcPts val="1080"/>
              </a:spcBef>
              <a:spcAft>
                <a:spcPts val="0"/>
              </a:spcAft>
              <a:buClr>
                <a:schemeClr val="dk1"/>
              </a:buClr>
              <a:buSzPts val="2400"/>
              <a:buFont typeface="Arial"/>
              <a:buChar char="•"/>
            </a:pPr>
            <a:r>
              <a:rPr lang="en-US">
                <a:solidFill>
                  <a:schemeClr val="dk1"/>
                </a:solidFill>
              </a:rPr>
              <a:t>Investigator sets up sting. Agent in closet with camera</a:t>
            </a:r>
            <a:endParaRPr/>
          </a:p>
          <a:p>
            <a:pPr marL="342900" lvl="0" indent="-342900" algn="l" rtl="0">
              <a:lnSpc>
                <a:spcPct val="100000"/>
              </a:lnSpc>
              <a:spcBef>
                <a:spcPts val="1080"/>
              </a:spcBef>
              <a:spcAft>
                <a:spcPts val="0"/>
              </a:spcAft>
              <a:buClr>
                <a:schemeClr val="dk1"/>
              </a:buClr>
              <a:buSzPts val="2400"/>
              <a:buFont typeface="Arial"/>
              <a:buChar char="•"/>
            </a:pPr>
            <a:r>
              <a:rPr lang="en-US">
                <a:solidFill>
                  <a:schemeClr val="dk1"/>
                </a:solidFill>
              </a:rPr>
              <a:t>Oral sex occurs with offender while agents record</a:t>
            </a:r>
            <a:endParaRPr/>
          </a:p>
          <a:p>
            <a:pPr marL="342900" lvl="0" indent="-342900" algn="l" rtl="0">
              <a:lnSpc>
                <a:spcPct val="100000"/>
              </a:lnSpc>
              <a:spcBef>
                <a:spcPts val="1080"/>
              </a:spcBef>
              <a:spcAft>
                <a:spcPts val="0"/>
              </a:spcAft>
              <a:buClr>
                <a:schemeClr val="dk1"/>
              </a:buClr>
              <a:buSzPts val="2400"/>
              <a:buFont typeface="Arial"/>
              <a:buChar char="•"/>
            </a:pPr>
            <a:r>
              <a:rPr lang="en-US">
                <a:solidFill>
                  <a:schemeClr val="dk1"/>
                </a:solidFill>
              </a:rPr>
              <a:t>No effort made to stop the act</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6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Result of Litigation: Sanchez-Luna v. US (Dec. 2004)</a:t>
            </a:r>
            <a:endParaRPr/>
          </a:p>
        </p:txBody>
      </p:sp>
      <p:sp>
        <p:nvSpPr>
          <p:cNvPr id="1313" name="Google Shape;1313;p6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rmAutofit/>
          </a:bodyPr>
          <a:lstStyle/>
          <a:p>
            <a:pPr marL="688975" lvl="0" indent="-457200" algn="l" rtl="0">
              <a:lnSpc>
                <a:spcPct val="100000"/>
              </a:lnSpc>
              <a:spcBef>
                <a:spcPts val="0"/>
              </a:spcBef>
              <a:spcAft>
                <a:spcPts val="0"/>
              </a:spcAft>
              <a:buClr>
                <a:schemeClr val="dk1"/>
              </a:buClr>
              <a:buSzPts val="2400"/>
              <a:buFont typeface="Arial"/>
              <a:buChar char="•"/>
            </a:pPr>
            <a:r>
              <a:rPr lang="en-US">
                <a:solidFill>
                  <a:schemeClr val="dk1"/>
                </a:solidFill>
              </a:rPr>
              <a:t>Officer pleads guilty</a:t>
            </a:r>
            <a:endParaRPr/>
          </a:p>
          <a:p>
            <a:pPr marL="688975" lvl="0" indent="-457200" algn="l" rtl="0">
              <a:lnSpc>
                <a:spcPct val="100000"/>
              </a:lnSpc>
              <a:spcBef>
                <a:spcPts val="0"/>
              </a:spcBef>
              <a:spcAft>
                <a:spcPts val="0"/>
              </a:spcAft>
              <a:buClr>
                <a:schemeClr val="dk1"/>
              </a:buClr>
              <a:buSzPts val="2400"/>
              <a:buFont typeface="Arial"/>
              <a:buChar char="•"/>
            </a:pPr>
            <a:r>
              <a:rPr lang="en-US">
                <a:solidFill>
                  <a:schemeClr val="dk1"/>
                </a:solidFill>
              </a:rPr>
              <a:t>Terminated from position</a:t>
            </a:r>
            <a:endParaRPr/>
          </a:p>
          <a:p>
            <a:pPr marL="688975" lvl="0" indent="-457200" algn="l" rtl="0">
              <a:lnSpc>
                <a:spcPct val="100000"/>
              </a:lnSpc>
              <a:spcBef>
                <a:spcPts val="0"/>
              </a:spcBef>
              <a:spcAft>
                <a:spcPts val="0"/>
              </a:spcAft>
              <a:buClr>
                <a:schemeClr val="dk1"/>
              </a:buClr>
              <a:buSzPts val="2400"/>
              <a:buFont typeface="Arial"/>
              <a:buChar char="•"/>
            </a:pPr>
            <a:r>
              <a:rPr lang="en-US">
                <a:solidFill>
                  <a:schemeClr val="dk1"/>
                </a:solidFill>
              </a:rPr>
              <a:t>8</a:t>
            </a:r>
            <a:r>
              <a:rPr lang="en-US" baseline="30000">
                <a:solidFill>
                  <a:schemeClr val="dk1"/>
                </a:solidFill>
              </a:rPr>
              <a:t>th</a:t>
            </a:r>
            <a:r>
              <a:rPr lang="en-US">
                <a:solidFill>
                  <a:schemeClr val="dk1"/>
                </a:solidFill>
              </a:rPr>
              <a:t> Amendment violation alleged</a:t>
            </a:r>
            <a:endParaRPr/>
          </a:p>
          <a:p>
            <a:pPr marL="688975" lvl="0" indent="-457200" algn="l" rtl="0">
              <a:lnSpc>
                <a:spcPct val="100000"/>
              </a:lnSpc>
              <a:spcBef>
                <a:spcPts val="0"/>
              </a:spcBef>
              <a:spcAft>
                <a:spcPts val="0"/>
              </a:spcAft>
              <a:buClr>
                <a:schemeClr val="dk1"/>
              </a:buClr>
              <a:buSzPts val="2400"/>
              <a:buFont typeface="Arial"/>
              <a:buChar char="•"/>
            </a:pPr>
            <a:r>
              <a:rPr lang="en-US">
                <a:solidFill>
                  <a:schemeClr val="dk1"/>
                </a:solidFill>
              </a:rPr>
              <a:t>Settlement of $165,000 to plaintiff</a:t>
            </a:r>
            <a:endParaRPr/>
          </a:p>
          <a:p>
            <a:pPr marL="0" lvl="0" indent="0" algn="l" rtl="0">
              <a:lnSpc>
                <a:spcPct val="100000"/>
              </a:lnSpc>
              <a:spcBef>
                <a:spcPts val="0"/>
              </a:spcBef>
              <a:spcAft>
                <a:spcPts val="0"/>
              </a:spcAft>
              <a:buClr>
                <a:srgbClr val="5F574F"/>
              </a:buClr>
              <a:buSzPts val="2400"/>
              <a:buNone/>
            </a:pPr>
            <a:endParaRPr>
              <a:solidFill>
                <a:schemeClr val="dk1"/>
              </a:solidFill>
            </a:endParaRPr>
          </a:p>
          <a:p>
            <a:pPr marL="0" lvl="0" indent="0" algn="l" rtl="0">
              <a:lnSpc>
                <a:spcPct val="100000"/>
              </a:lnSpc>
              <a:spcBef>
                <a:spcPts val="0"/>
              </a:spcBef>
              <a:spcAft>
                <a:spcPts val="0"/>
              </a:spcAft>
              <a:buClr>
                <a:schemeClr val="dk1"/>
              </a:buClr>
              <a:buSzPts val="2400"/>
              <a:buFont typeface="Noto Sans Symbols"/>
              <a:buNone/>
            </a:pPr>
            <a:r>
              <a:rPr lang="en-US">
                <a:solidFill>
                  <a:schemeClr val="dk1"/>
                </a:solidFill>
              </a:rPr>
              <a:t>When conducting operations – ensure you are in position to prevent or stop sexual conduct from occurring</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63"/>
          <p:cNvSpPr txBox="1">
            <a:spLocks noGrp="1"/>
          </p:cNvSpPr>
          <p:nvPr>
            <p:ph type="title"/>
          </p:nvPr>
        </p:nvSpPr>
        <p:spPr>
          <a:xfrm>
            <a:off x="381000" y="228600"/>
            <a:ext cx="8229600" cy="888834"/>
          </a:xfrm>
          <a:prstGeom prst="rect">
            <a:avLst/>
          </a:prstGeom>
          <a:noFill/>
          <a:ln>
            <a:noFill/>
          </a:ln>
        </p:spPr>
        <p:txBody>
          <a:bodyPr spcFirstLastPara="1" wrap="square" lIns="91425" tIns="45700" rIns="91425" bIns="45700" anchor="ctr" anchorCtr="0">
            <a:normAutofit/>
          </a:bodyPr>
          <a:lstStyle/>
          <a:p>
            <a:pPr marL="0" lvl="0" indent="0" algn="ctr" rtl="0">
              <a:lnSpc>
                <a:spcPct val="69444"/>
              </a:lnSpc>
              <a:spcBef>
                <a:spcPts val="0"/>
              </a:spcBef>
              <a:spcAft>
                <a:spcPts val="0"/>
              </a:spcAft>
              <a:buClr>
                <a:srgbClr val="FFFFFF"/>
              </a:buClr>
              <a:buSzPts val="3600"/>
              <a:buFont typeface="Verdana"/>
              <a:buNone/>
            </a:pPr>
            <a:r>
              <a:rPr lang="en-US" sz="3600"/>
              <a:t>Elements of Failure to Protect</a:t>
            </a:r>
            <a:endParaRPr/>
          </a:p>
        </p:txBody>
      </p:sp>
      <p:sp>
        <p:nvSpPr>
          <p:cNvPr id="1319" name="Google Shape;1319;p63"/>
          <p:cNvSpPr txBox="1"/>
          <p:nvPr/>
        </p:nvSpPr>
        <p:spPr>
          <a:xfrm>
            <a:off x="609600" y="1905000"/>
            <a:ext cx="7772400" cy="22098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Prison official  knew that the inmate faced a substantial risk of serious harm</a:t>
            </a:r>
            <a:endParaRPr/>
          </a:p>
          <a:p>
            <a:pPr marL="457200" marR="0" lvl="0" indent="-457200" algn="l" rtl="0">
              <a:spcBef>
                <a:spcPts val="120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Disregarded risk by failing to take reasonable steps to abate the risk</a:t>
            </a:r>
            <a:endParaRPr/>
          </a:p>
        </p:txBody>
      </p:sp>
      <p:pic>
        <p:nvPicPr>
          <p:cNvPr id="1320" name="Google Shape;1320;p63" descr="C:\Users\mdodson\AppData\Local\Microsoft\Windows\Temporary Internet Files\Content.IE5\U0XECWW6\MC900442088[1].wmf"/>
          <p:cNvPicPr preferRelativeResize="0"/>
          <p:nvPr/>
        </p:nvPicPr>
        <p:blipFill rotWithShape="1">
          <a:blip r:embed="rId3">
            <a:alphaModFix/>
          </a:blip>
          <a:srcRect/>
          <a:stretch/>
        </p:blipFill>
        <p:spPr>
          <a:xfrm>
            <a:off x="762000" y="3935240"/>
            <a:ext cx="5103520" cy="155892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6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Failure to Protect: Brown v. Scott, 329 F.Supp.2d 905 (E.D. Mich. 2004) </a:t>
            </a:r>
            <a:endParaRPr/>
          </a:p>
        </p:txBody>
      </p:sp>
      <p:sp>
        <p:nvSpPr>
          <p:cNvPr id="1326" name="Google Shape;1326;p64"/>
          <p:cNvSpPr txBox="1"/>
          <p:nvPr/>
        </p:nvSpPr>
        <p:spPr>
          <a:xfrm>
            <a:off x="533400" y="1524000"/>
            <a:ext cx="7772400" cy="4225925"/>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Inmate sued unit manager for not changing his cell assignment upon request</a:t>
            </a:r>
            <a:endParaRPr/>
          </a:p>
          <a:p>
            <a:pPr marL="1327150" marR="0" lvl="2" indent="-457200" algn="l" rtl="0">
              <a:spcBef>
                <a:spcPts val="1800"/>
              </a:spcBef>
              <a:spcAft>
                <a:spcPts val="0"/>
              </a:spcAft>
              <a:buClr>
                <a:schemeClr val="dk1"/>
              </a:buClr>
              <a:buSzPts val="2760"/>
              <a:buFont typeface="Verdana"/>
              <a:buChar char="»"/>
            </a:pPr>
            <a:r>
              <a:rPr lang="en-US" sz="2400" b="0" i="0" u="none" strike="noStrike" cap="none">
                <a:solidFill>
                  <a:schemeClr val="dk1"/>
                </a:solidFill>
                <a:latin typeface="Verdana"/>
                <a:ea typeface="Verdana"/>
                <a:cs typeface="Verdana"/>
                <a:sym typeface="Verdana"/>
              </a:rPr>
              <a:t>Told unit manager that cellmate was predatory homosexual rapist</a:t>
            </a:r>
            <a:endParaRPr/>
          </a:p>
          <a:p>
            <a:pPr marL="1327150" marR="0" lvl="2" indent="-457200" algn="l" rtl="0">
              <a:spcBef>
                <a:spcPts val="1800"/>
              </a:spcBef>
              <a:spcAft>
                <a:spcPts val="0"/>
              </a:spcAft>
              <a:buClr>
                <a:schemeClr val="dk1"/>
              </a:buClr>
              <a:buSzPts val="2760"/>
              <a:buFont typeface="Verdana"/>
              <a:buChar char="»"/>
            </a:pPr>
            <a:r>
              <a:rPr lang="en-US" sz="2400" b="0" i="0" u="none" strike="noStrike" cap="none">
                <a:solidFill>
                  <a:schemeClr val="dk1"/>
                </a:solidFill>
                <a:latin typeface="Verdana"/>
                <a:ea typeface="Verdana"/>
                <a:cs typeface="Verdana"/>
                <a:sym typeface="Verdana"/>
              </a:rPr>
              <a:t>Said he had been warned by other           inmates</a:t>
            </a:r>
            <a:endParaRPr/>
          </a:p>
          <a:p>
            <a:pPr marL="1327150" marR="0" lvl="2" indent="-457200" algn="l" rtl="0">
              <a:spcBef>
                <a:spcPts val="1800"/>
              </a:spcBef>
              <a:spcAft>
                <a:spcPts val="0"/>
              </a:spcAft>
              <a:buClr>
                <a:schemeClr val="dk1"/>
              </a:buClr>
              <a:buSzPts val="2760"/>
              <a:buFont typeface="Verdana"/>
              <a:buChar char="»"/>
            </a:pPr>
            <a:r>
              <a:rPr lang="en-US" sz="2400" b="0" i="0" u="none" strike="noStrike" cap="none">
                <a:solidFill>
                  <a:schemeClr val="dk1"/>
                </a:solidFill>
                <a:latin typeface="Verdana"/>
                <a:ea typeface="Verdana"/>
                <a:cs typeface="Verdana"/>
                <a:sym typeface="Verdana"/>
              </a:rPr>
              <a:t>Three days later forcibly raped</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6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Failure to Protect: Brown v. Scott, 329 F.Supp.2d 905 (E.D. Mich. 2004) </a:t>
            </a:r>
            <a:endParaRPr/>
          </a:p>
        </p:txBody>
      </p:sp>
      <p:sp>
        <p:nvSpPr>
          <p:cNvPr id="1332" name="Google Shape;1332;p6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Unit Manager’s Defense</a:t>
            </a:r>
            <a:endParaRPr/>
          </a:p>
        </p:txBody>
      </p:sp>
      <p:sp>
        <p:nvSpPr>
          <p:cNvPr id="1333" name="Google Shape;1333;p65"/>
          <p:cNvSpPr txBox="1"/>
          <p:nvPr/>
        </p:nvSpPr>
        <p:spPr>
          <a:xfrm>
            <a:off x="685800" y="1752600"/>
            <a:ext cx="7924800" cy="4530725"/>
          </a:xfrm>
          <a:prstGeom prst="rect">
            <a:avLst/>
          </a:prstGeom>
          <a:noFill/>
          <a:ln>
            <a:noFill/>
          </a:ln>
        </p:spPr>
        <p:txBody>
          <a:bodyPr spcFirstLastPara="1" wrap="square" lIns="91425" tIns="45700" rIns="91425" bIns="45700" anchor="t" anchorCtr="0">
            <a:noAutofit/>
          </a:bodyPr>
          <a:lstStyle/>
          <a:p>
            <a:pPr marL="688975" marR="0" lvl="1" indent="-457200" algn="l" rtl="0">
              <a:lnSpc>
                <a:spcPct val="90000"/>
              </a:lnSpc>
              <a:spcBef>
                <a:spcPts val="0"/>
              </a:spcBef>
              <a:spcAft>
                <a:spcPts val="0"/>
              </a:spcAft>
              <a:buClr>
                <a:schemeClr val="dk1"/>
              </a:buClr>
              <a:buSzPts val="2760"/>
              <a:buFont typeface="Arial"/>
              <a:buChar char="•"/>
            </a:pPr>
            <a:r>
              <a:rPr lang="en-US" sz="2400" b="0" i="0" u="none" strike="noStrike" cap="none">
                <a:solidFill>
                  <a:schemeClr val="dk1"/>
                </a:solidFill>
                <a:latin typeface="Verdana"/>
                <a:ea typeface="Verdana"/>
                <a:cs typeface="Verdana"/>
                <a:sym typeface="Verdana"/>
              </a:rPr>
              <a:t>No record of cellmate as “designated” homosexual predator – past conviction</a:t>
            </a:r>
            <a:endParaRPr/>
          </a:p>
          <a:p>
            <a:pPr marL="688975" marR="0" lvl="1" indent="-457200" algn="l" rtl="0">
              <a:lnSpc>
                <a:spcPct val="90000"/>
              </a:lnSpc>
              <a:spcBef>
                <a:spcPts val="1200"/>
              </a:spcBef>
              <a:spcAft>
                <a:spcPts val="0"/>
              </a:spcAft>
              <a:buClr>
                <a:schemeClr val="dk1"/>
              </a:buClr>
              <a:buSzPts val="2760"/>
              <a:buFont typeface="Arial"/>
              <a:buChar char="•"/>
            </a:pPr>
            <a:r>
              <a:rPr lang="en-US" sz="2400" b="0" i="0" u="none" strike="noStrike" cap="none">
                <a:solidFill>
                  <a:schemeClr val="dk1"/>
                </a:solidFill>
                <a:latin typeface="Verdana"/>
                <a:ea typeface="Verdana"/>
                <a:cs typeface="Verdana"/>
                <a:sym typeface="Verdana"/>
              </a:rPr>
              <a:t>Asked inmate if he had been solicited or threatened – answer was no</a:t>
            </a:r>
            <a:endParaRPr/>
          </a:p>
          <a:p>
            <a:pPr marL="688975" marR="0" lvl="1" indent="-457200" algn="l" rtl="0">
              <a:lnSpc>
                <a:spcPct val="90000"/>
              </a:lnSpc>
              <a:spcBef>
                <a:spcPts val="1200"/>
              </a:spcBef>
              <a:spcAft>
                <a:spcPts val="0"/>
              </a:spcAft>
              <a:buClr>
                <a:schemeClr val="dk1"/>
              </a:buClr>
              <a:buSzPts val="2760"/>
              <a:buFont typeface="Arial"/>
              <a:buChar char="•"/>
            </a:pPr>
            <a:r>
              <a:rPr lang="en-US" sz="2400" b="0" i="0" u="none" strike="noStrike" cap="none">
                <a:solidFill>
                  <a:schemeClr val="dk1"/>
                </a:solidFill>
                <a:latin typeface="Verdana"/>
                <a:ea typeface="Verdana"/>
                <a:cs typeface="Verdana"/>
                <a:sym typeface="Verdana"/>
              </a:rPr>
              <a:t>Inmate only referred to rumor </a:t>
            </a:r>
            <a:endParaRPr/>
          </a:p>
          <a:p>
            <a:pPr marL="688975" marR="0" lvl="1" indent="-457200" algn="l" rtl="0">
              <a:lnSpc>
                <a:spcPct val="90000"/>
              </a:lnSpc>
              <a:spcBef>
                <a:spcPts val="1200"/>
              </a:spcBef>
              <a:spcAft>
                <a:spcPts val="0"/>
              </a:spcAft>
              <a:buClr>
                <a:schemeClr val="dk1"/>
              </a:buClr>
              <a:buSzPts val="2760"/>
              <a:buFont typeface="Arial"/>
              <a:buChar char="•"/>
            </a:pPr>
            <a:r>
              <a:rPr lang="en-US" sz="2400" b="0" i="0" u="none" strike="noStrike" cap="none">
                <a:solidFill>
                  <a:schemeClr val="dk1"/>
                </a:solidFill>
                <a:latin typeface="Verdana"/>
                <a:ea typeface="Verdana"/>
                <a:cs typeface="Verdana"/>
                <a:sym typeface="Verdana"/>
              </a:rPr>
              <a:t>Didn’t specifically ask for protection just cell change</a:t>
            </a:r>
            <a:endParaRPr/>
          </a:p>
          <a:p>
            <a:pPr marL="688975" marR="0" lvl="1" indent="-457200" algn="l" rtl="0">
              <a:lnSpc>
                <a:spcPct val="90000"/>
              </a:lnSpc>
              <a:spcBef>
                <a:spcPts val="1200"/>
              </a:spcBef>
              <a:spcAft>
                <a:spcPts val="0"/>
              </a:spcAft>
              <a:buClr>
                <a:schemeClr val="dk1"/>
              </a:buClr>
              <a:buSzPts val="2760"/>
              <a:buFont typeface="Arial"/>
              <a:buChar char="•"/>
            </a:pPr>
            <a:r>
              <a:rPr lang="en-US" sz="2400" b="0" i="0" u="none" strike="noStrike" cap="none">
                <a:solidFill>
                  <a:schemeClr val="dk1"/>
                </a:solidFill>
                <a:latin typeface="Verdana"/>
                <a:ea typeface="Verdana"/>
                <a:cs typeface="Verdana"/>
                <a:sym typeface="Verdana"/>
              </a:rPr>
              <a:t>Would have been placed in segregation if he had asked</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6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Failure to Protect: Brown v. Scott, 329 F.Supp.2d 905 (E.D. Mich. 2004) </a:t>
            </a:r>
            <a:endParaRPr/>
          </a:p>
        </p:txBody>
      </p:sp>
      <p:sp>
        <p:nvSpPr>
          <p:cNvPr id="1339" name="Google Shape;1339;p66"/>
          <p:cNvSpPr txBox="1">
            <a:spLocks noGrp="1"/>
          </p:cNvSpPr>
          <p:nvPr>
            <p:ph type="body" idx="1"/>
          </p:nvPr>
        </p:nvSpPr>
        <p:spPr>
          <a:xfrm>
            <a:off x="448901" y="1905000"/>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Court’s Decision</a:t>
            </a:r>
            <a:endParaRPr/>
          </a:p>
        </p:txBody>
      </p:sp>
      <p:sp>
        <p:nvSpPr>
          <p:cNvPr id="1340" name="Google Shape;1340;p66"/>
          <p:cNvSpPr txBox="1"/>
          <p:nvPr/>
        </p:nvSpPr>
        <p:spPr>
          <a:xfrm>
            <a:off x="385528" y="2514600"/>
            <a:ext cx="6553200" cy="3579813"/>
          </a:xfrm>
          <a:prstGeom prst="rect">
            <a:avLst/>
          </a:prstGeom>
          <a:noFill/>
          <a:ln>
            <a:noFill/>
          </a:ln>
        </p:spPr>
        <p:txBody>
          <a:bodyPr spcFirstLastPara="1" wrap="square" lIns="91425" tIns="45700" rIns="91425" bIns="45700" anchor="t" anchorCtr="0">
            <a:noAutofit/>
          </a:bodyPr>
          <a:lstStyle/>
          <a:p>
            <a:pPr marL="688975" marR="0" lvl="1" indent="-457200" algn="l" rtl="0">
              <a:lnSpc>
                <a:spcPct val="90000"/>
              </a:lnSpc>
              <a:spcBef>
                <a:spcPts val="0"/>
              </a:spcBef>
              <a:spcAft>
                <a:spcPts val="0"/>
              </a:spcAft>
              <a:buClr>
                <a:schemeClr val="dk1"/>
              </a:buClr>
              <a:buSzPts val="2688"/>
              <a:buFont typeface="Arial"/>
              <a:buChar char="•"/>
            </a:pPr>
            <a:r>
              <a:rPr lang="en-US" sz="2400" b="0" i="0" u="none" strike="noStrike" cap="none">
                <a:solidFill>
                  <a:schemeClr val="dk1"/>
                </a:solidFill>
                <a:latin typeface="Verdana"/>
                <a:ea typeface="Verdana"/>
                <a:cs typeface="Verdana"/>
                <a:sym typeface="Verdana"/>
              </a:rPr>
              <a:t>Allowed the case to proceed – no summary judgment</a:t>
            </a:r>
            <a:endParaRPr/>
          </a:p>
          <a:p>
            <a:pPr marL="688975" marR="0" lvl="1" indent="-457200" algn="l" rtl="0">
              <a:lnSpc>
                <a:spcPct val="90000"/>
              </a:lnSpc>
              <a:spcBef>
                <a:spcPts val="1200"/>
              </a:spcBef>
              <a:spcAft>
                <a:spcPts val="0"/>
              </a:spcAft>
              <a:buClr>
                <a:schemeClr val="dk1"/>
              </a:buClr>
              <a:buSzPts val="2688"/>
              <a:buFont typeface="Arial"/>
              <a:buChar char="•"/>
            </a:pPr>
            <a:r>
              <a:rPr lang="en-US" sz="2400" b="0" i="0" u="none" strike="noStrike" cap="none">
                <a:solidFill>
                  <a:schemeClr val="dk1"/>
                </a:solidFill>
                <a:latin typeface="Verdana"/>
                <a:ea typeface="Verdana"/>
                <a:cs typeface="Verdana"/>
                <a:sym typeface="Verdana"/>
              </a:rPr>
              <a:t>Evidence inmate was affiliated with group known for preying on other inmates</a:t>
            </a:r>
            <a:endParaRPr/>
          </a:p>
          <a:p>
            <a:pPr marL="688975" marR="0" lvl="1" indent="-457200" algn="l" rtl="0">
              <a:lnSpc>
                <a:spcPct val="90000"/>
              </a:lnSpc>
              <a:spcBef>
                <a:spcPts val="1200"/>
              </a:spcBef>
              <a:spcAft>
                <a:spcPts val="0"/>
              </a:spcAft>
              <a:buClr>
                <a:schemeClr val="dk1"/>
              </a:buClr>
              <a:buSzPts val="2688"/>
              <a:buFont typeface="Arial"/>
              <a:buChar char="•"/>
            </a:pPr>
            <a:r>
              <a:rPr lang="en-US" sz="2400" b="0" i="0" u="none" strike="noStrike" cap="none">
                <a:solidFill>
                  <a:schemeClr val="dk1"/>
                </a:solidFill>
                <a:latin typeface="Verdana"/>
                <a:ea typeface="Verdana"/>
                <a:cs typeface="Verdana"/>
                <a:sym typeface="Verdana"/>
              </a:rPr>
              <a:t>Defendant on notice there was a high risk of assault</a:t>
            </a:r>
            <a:endParaRPr/>
          </a:p>
          <a:p>
            <a:pPr marL="688975" marR="0" lvl="1" indent="-457200" algn="l" rtl="0">
              <a:lnSpc>
                <a:spcPct val="90000"/>
              </a:lnSpc>
              <a:spcBef>
                <a:spcPts val="1200"/>
              </a:spcBef>
              <a:spcAft>
                <a:spcPts val="0"/>
              </a:spcAft>
              <a:buClr>
                <a:schemeClr val="dk1"/>
              </a:buClr>
              <a:buSzPts val="2688"/>
              <a:buFont typeface="Arial"/>
              <a:buChar char="•"/>
            </a:pPr>
            <a:r>
              <a:rPr lang="en-US" sz="2400" b="0" i="0" u="none" strike="noStrike" cap="none">
                <a:solidFill>
                  <a:schemeClr val="dk1"/>
                </a:solidFill>
                <a:latin typeface="Verdana"/>
                <a:ea typeface="Verdana"/>
                <a:cs typeface="Verdana"/>
                <a:sym typeface="Verdana"/>
              </a:rPr>
              <a:t>Reasonable claim of 8</a:t>
            </a:r>
            <a:r>
              <a:rPr lang="en-US" sz="2400" b="0" i="0" u="none" strike="noStrike" cap="none" baseline="30000">
                <a:solidFill>
                  <a:schemeClr val="dk1"/>
                </a:solidFill>
                <a:latin typeface="Verdana"/>
                <a:ea typeface="Verdana"/>
                <a:cs typeface="Verdana"/>
                <a:sym typeface="Verdana"/>
              </a:rPr>
              <a:t>th</a:t>
            </a:r>
            <a:r>
              <a:rPr lang="en-US" sz="2400" b="0" i="0" u="none" strike="noStrike" cap="none">
                <a:solidFill>
                  <a:schemeClr val="dk1"/>
                </a:solidFill>
                <a:latin typeface="Verdana"/>
                <a:ea typeface="Verdana"/>
                <a:cs typeface="Verdana"/>
                <a:sym typeface="Verdana"/>
              </a:rPr>
              <a:t> amendment violation</a:t>
            </a:r>
            <a:endParaRPr/>
          </a:p>
          <a:p>
            <a:pPr marL="639763" marR="0" lvl="1" indent="-139700" algn="l" rtl="0">
              <a:lnSpc>
                <a:spcPct val="90000"/>
              </a:lnSpc>
              <a:spcBef>
                <a:spcPts val="1750"/>
              </a:spcBef>
              <a:spcAft>
                <a:spcPts val="0"/>
              </a:spcAft>
              <a:buClr>
                <a:schemeClr val="accent1"/>
              </a:buClr>
              <a:buSzPts val="2100"/>
              <a:buFont typeface="Noto Sans Symbols"/>
              <a:buNone/>
            </a:pPr>
            <a:endParaRPr sz="3000" b="0" i="0" u="none" strike="noStrike" cap="none">
              <a:solidFill>
                <a:schemeClr val="dk1"/>
              </a:solidFill>
              <a:latin typeface="Verdana"/>
              <a:ea typeface="Verdana"/>
              <a:cs typeface="Verdana"/>
              <a:sym typeface="Verdana"/>
            </a:endParaRPr>
          </a:p>
        </p:txBody>
      </p:sp>
      <p:pic>
        <p:nvPicPr>
          <p:cNvPr id="1341" name="Google Shape;1341;p66" descr="C:\Users\mdodson\AppData\Local\Microsoft\Windows\Temporary Internet Files\Content.IE5\PMK0M30I\MP900399041[1].jpg"/>
          <p:cNvPicPr preferRelativeResize="0"/>
          <p:nvPr/>
        </p:nvPicPr>
        <p:blipFill rotWithShape="1">
          <a:blip r:embed="rId3">
            <a:alphaModFix/>
          </a:blip>
          <a:srcRect/>
          <a:stretch/>
        </p:blipFill>
        <p:spPr>
          <a:xfrm>
            <a:off x="6438900" y="1371600"/>
            <a:ext cx="2533650" cy="1447800"/>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67"/>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2500"/>
              </a:lnSpc>
              <a:spcBef>
                <a:spcPts val="0"/>
              </a:spcBef>
              <a:spcAft>
                <a:spcPts val="0"/>
              </a:spcAft>
              <a:buClr>
                <a:srgbClr val="FFFFFF"/>
              </a:buClr>
              <a:buSzPts val="4000"/>
              <a:buFont typeface="Verdana"/>
              <a:buNone/>
            </a:pPr>
            <a:r>
              <a:rPr lang="en-US" sz="4000"/>
              <a:t>4</a:t>
            </a:r>
            <a:r>
              <a:rPr lang="en-US" sz="4000" baseline="30000"/>
              <a:t>th</a:t>
            </a:r>
            <a:r>
              <a:rPr lang="en-US" sz="4000"/>
              <a:t> Amendment</a:t>
            </a:r>
            <a:endParaRPr/>
          </a:p>
        </p:txBody>
      </p:sp>
      <p:pic>
        <p:nvPicPr>
          <p:cNvPr id="1347" name="Google Shape;1347;p67" descr="C:\Users\mdodson\AppData\Local\Microsoft\Windows\Temporary Internet Files\Content.IE5\PMK0M30I\MP900409038[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48" name="Google Shape;1348;p67"/>
          <p:cNvSpPr txBox="1">
            <a:spLocks noGrp="1"/>
          </p:cNvSpPr>
          <p:nvPr>
            <p:ph type="body" idx="1"/>
          </p:nvPr>
        </p:nvSpPr>
        <p:spPr>
          <a:xfrm>
            <a:off x="609600" y="228600"/>
            <a:ext cx="8229600" cy="4144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6"/>
              </a:buClr>
              <a:buSzPts val="2800"/>
              <a:buNone/>
            </a:pPr>
            <a:r>
              <a:rPr lang="en-US" b="1">
                <a:solidFill>
                  <a:schemeClr val="accent6"/>
                </a:solidFill>
                <a:latin typeface="Calibri"/>
                <a:ea typeface="Calibri"/>
                <a:cs typeface="Calibri"/>
                <a:sym typeface="Calibri"/>
              </a:rPr>
              <a:t>The 4</a:t>
            </a:r>
            <a:r>
              <a:rPr lang="en-US" b="1" baseline="30000">
                <a:solidFill>
                  <a:schemeClr val="accent6"/>
                </a:solidFill>
                <a:latin typeface="Calibri"/>
                <a:ea typeface="Calibri"/>
                <a:cs typeface="Calibri"/>
                <a:sym typeface="Calibri"/>
              </a:rPr>
              <a:t>th</a:t>
            </a:r>
            <a:r>
              <a:rPr lang="en-US" b="1">
                <a:solidFill>
                  <a:schemeClr val="accent6"/>
                </a:solidFill>
                <a:latin typeface="Calibri"/>
                <a:ea typeface="Calibri"/>
                <a:cs typeface="Calibri"/>
                <a:sym typeface="Calibri"/>
              </a:rPr>
              <a:t> Amendment </a:t>
            </a:r>
            <a:endParaRPr/>
          </a:p>
          <a:p>
            <a:pPr marL="0" lvl="0" indent="0" algn="l" rtl="0">
              <a:lnSpc>
                <a:spcPct val="100000"/>
              </a:lnSpc>
              <a:spcBef>
                <a:spcPts val="0"/>
              </a:spcBef>
              <a:spcAft>
                <a:spcPts val="0"/>
              </a:spcAft>
              <a:buClr>
                <a:srgbClr val="5F574F"/>
              </a:buClr>
              <a:buSzPts val="2400"/>
              <a:buFont typeface="Verdana"/>
              <a:buNone/>
            </a:pPr>
            <a:endParaRPr sz="2400">
              <a:solidFill>
                <a:schemeClr val="dk1"/>
              </a:solidFill>
            </a:endParaRPr>
          </a:p>
          <a:p>
            <a:pPr marL="0" lvl="0" indent="0" algn="l" rtl="0">
              <a:lnSpc>
                <a:spcPct val="100000"/>
              </a:lnSpc>
              <a:spcBef>
                <a:spcPts val="0"/>
              </a:spcBef>
              <a:spcAft>
                <a:spcPts val="0"/>
              </a:spcAft>
              <a:buClr>
                <a:schemeClr val="dk1"/>
              </a:buClr>
              <a:buSzPts val="2400"/>
              <a:buFont typeface="Verdana"/>
              <a:buNone/>
            </a:pPr>
            <a:r>
              <a:rPr lang="en-US" sz="2400">
                <a:solidFill>
                  <a:schemeClr val="dk1"/>
                </a:solidFill>
                <a:latin typeface="Calibri"/>
                <a:ea typeface="Calibri"/>
                <a:cs typeface="Calibri"/>
                <a:sym typeface="Calibri"/>
              </a:rPr>
              <a:t>The right of the people to be secure in their persons, houses, papers, and effects, against </a:t>
            </a:r>
            <a:r>
              <a:rPr lang="en-US" sz="2400" b="1">
                <a:solidFill>
                  <a:schemeClr val="dk1"/>
                </a:solidFill>
                <a:latin typeface="Calibri"/>
                <a:ea typeface="Calibri"/>
                <a:cs typeface="Calibri"/>
                <a:sym typeface="Calibri"/>
              </a:rPr>
              <a:t>unreasonable searches and seizures</a:t>
            </a:r>
            <a:r>
              <a:rPr lang="en-US" sz="2400">
                <a:solidFill>
                  <a:schemeClr val="dk1"/>
                </a:solidFill>
                <a:latin typeface="Calibri"/>
                <a:ea typeface="Calibri"/>
                <a:cs typeface="Calibri"/>
                <a:sym typeface="Calibri"/>
              </a:rPr>
              <a:t>, shall not be violated, and no Warrants shall issue, but upon probable cause, supported by Oath or affirmation, and particularly describing the place to be searched, and the persons or things to be seized.</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68"/>
          <p:cNvSpPr txBox="1">
            <a:spLocks noGrp="1"/>
          </p:cNvSpPr>
          <p:nvPr>
            <p:ph type="title"/>
          </p:nvPr>
        </p:nvSpPr>
        <p:spPr>
          <a:xfrm>
            <a:off x="465499"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56818"/>
              </a:lnSpc>
              <a:spcBef>
                <a:spcPts val="0"/>
              </a:spcBef>
              <a:spcAft>
                <a:spcPts val="0"/>
              </a:spcAft>
              <a:buClr>
                <a:srgbClr val="FFFFFF"/>
              </a:buClr>
              <a:buSzPts val="4400"/>
              <a:buFont typeface="Verdana"/>
              <a:buNone/>
            </a:pPr>
            <a:r>
              <a:rPr lang="en-US" sz="4400"/>
              <a:t>Privacy</a:t>
            </a:r>
            <a:endParaRPr/>
          </a:p>
        </p:txBody>
      </p:sp>
      <p:pic>
        <p:nvPicPr>
          <p:cNvPr id="1354" name="Google Shape;1354;p68" descr="C:\Users\mdodson\AppData\Local\Microsoft\Windows\Temporary Internet Files\Content.IE5\55R97ZQH\MP900431689[1].jpg"/>
          <p:cNvPicPr preferRelativeResize="0"/>
          <p:nvPr/>
        </p:nvPicPr>
        <p:blipFill rotWithShape="1">
          <a:blip r:embed="rId3">
            <a:alphaModFix/>
          </a:blip>
          <a:srcRect t="7255"/>
          <a:stretch/>
        </p:blipFill>
        <p:spPr>
          <a:xfrm>
            <a:off x="8299" y="1213164"/>
            <a:ext cx="9144000" cy="5644836"/>
          </a:xfrm>
          <a:prstGeom prst="rect">
            <a:avLst/>
          </a:prstGeom>
          <a:noFill/>
          <a:ln>
            <a:noFill/>
          </a:ln>
        </p:spPr>
      </p:pic>
      <p:sp>
        <p:nvSpPr>
          <p:cNvPr id="1355" name="Google Shape;1355;p68"/>
          <p:cNvSpPr txBox="1">
            <a:spLocks noGrp="1"/>
          </p:cNvSpPr>
          <p:nvPr>
            <p:ph type="body" idx="1"/>
          </p:nvPr>
        </p:nvSpPr>
        <p:spPr>
          <a:xfrm>
            <a:off x="152400" y="1371600"/>
            <a:ext cx="4724400" cy="50292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200"/>
              <a:buFont typeface="Arial"/>
              <a:buChar char="•"/>
            </a:pPr>
            <a:r>
              <a:rPr lang="en-US" sz="2200">
                <a:solidFill>
                  <a:schemeClr val="dk1"/>
                </a:solidFill>
              </a:rPr>
              <a:t>Right to privacy is contextual</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In corrections, what constitutes a “reasonable expectation of privacy” is different than in the community</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Secure institutional settings vs. community corrections</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Correction officers working in secure areas have low expectations of privacy</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69"/>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Surveillance</a:t>
            </a:r>
            <a:endParaRPr/>
          </a:p>
        </p:txBody>
      </p:sp>
      <p:pic>
        <p:nvPicPr>
          <p:cNvPr id="1361" name="Google Shape;1361;p69" descr="C:\Users\mdodson\AppData\Local\Microsoft\Windows\Temporary Internet Files\Content.IE5\KV9K3P02\MP900390153[1].jpg"/>
          <p:cNvPicPr preferRelativeResize="0"/>
          <p:nvPr/>
        </p:nvPicPr>
        <p:blipFill rotWithShape="1">
          <a:blip r:embed="rId3">
            <a:alphaModFix/>
          </a:blip>
          <a:srcRect/>
          <a:stretch/>
        </p:blipFill>
        <p:spPr>
          <a:xfrm>
            <a:off x="36214" y="1232177"/>
            <a:ext cx="9107786" cy="5602435"/>
          </a:xfrm>
          <a:prstGeom prst="rect">
            <a:avLst/>
          </a:prstGeom>
          <a:noFill/>
          <a:ln>
            <a:noFill/>
          </a:ln>
        </p:spPr>
      </p:pic>
      <p:sp>
        <p:nvSpPr>
          <p:cNvPr id="1362" name="Google Shape;1362;p69"/>
          <p:cNvSpPr txBox="1">
            <a:spLocks noGrp="1"/>
          </p:cNvSpPr>
          <p:nvPr>
            <p:ph type="body" idx="1"/>
          </p:nvPr>
        </p:nvSpPr>
        <p:spPr>
          <a:xfrm>
            <a:off x="475307" y="1447800"/>
            <a:ext cx="8229600" cy="47545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Notice—Is it posted and in policy?</a:t>
            </a:r>
            <a:endParaRPr/>
          </a:p>
          <a:p>
            <a:pPr marL="457200" lvl="0" indent="-457200" algn="l" rtl="0">
              <a:lnSpc>
                <a:spcPct val="100000"/>
              </a:lnSpc>
              <a:spcBef>
                <a:spcPts val="1200"/>
              </a:spcBef>
              <a:spcAft>
                <a:spcPts val="0"/>
              </a:spcAft>
              <a:buClr>
                <a:schemeClr val="dk1"/>
              </a:buClr>
              <a:buSzPts val="2800"/>
              <a:buFont typeface="Arial"/>
              <a:buChar char="•"/>
            </a:pPr>
            <a:r>
              <a:rPr lang="en-US">
                <a:solidFill>
                  <a:schemeClr val="dk1"/>
                </a:solidFill>
              </a:rPr>
              <a:t>Methods</a:t>
            </a:r>
            <a:endParaRPr/>
          </a:p>
          <a:p>
            <a:pPr marL="457200" lvl="0" indent="-457200" algn="l" rtl="0">
              <a:lnSpc>
                <a:spcPct val="100000"/>
              </a:lnSpc>
              <a:spcBef>
                <a:spcPts val="1200"/>
              </a:spcBef>
              <a:spcAft>
                <a:spcPts val="0"/>
              </a:spcAft>
              <a:buClr>
                <a:schemeClr val="dk1"/>
              </a:buClr>
              <a:buSzPts val="2800"/>
              <a:buFont typeface="Arial"/>
              <a:buChar char="•"/>
            </a:pPr>
            <a:r>
              <a:rPr lang="en-US">
                <a:solidFill>
                  <a:schemeClr val="dk1"/>
                </a:solidFill>
              </a:rPr>
              <a:t>Random vs. targeted surveillance</a:t>
            </a:r>
            <a:endParaRPr/>
          </a:p>
          <a:p>
            <a:pPr marL="1200150" lvl="1" indent="-457200" algn="l" rtl="0">
              <a:lnSpc>
                <a:spcPct val="100000"/>
              </a:lnSpc>
              <a:spcBef>
                <a:spcPts val="1200"/>
              </a:spcBef>
              <a:spcAft>
                <a:spcPts val="0"/>
              </a:spcAft>
              <a:buClr>
                <a:schemeClr val="dk1"/>
              </a:buClr>
              <a:buSzPts val="2800"/>
              <a:buFont typeface="Arial"/>
              <a:buChar char="•"/>
            </a:pPr>
            <a:r>
              <a:rPr lang="en-US">
                <a:solidFill>
                  <a:schemeClr val="dk1"/>
                </a:solidFill>
              </a:rPr>
              <a:t>Level of suspicion</a:t>
            </a:r>
            <a:endParaRPr/>
          </a:p>
          <a:p>
            <a:pPr marL="1200150" lvl="1" indent="-457200" algn="l" rtl="0">
              <a:lnSpc>
                <a:spcPct val="100000"/>
              </a:lnSpc>
              <a:spcBef>
                <a:spcPts val="1200"/>
              </a:spcBef>
              <a:spcAft>
                <a:spcPts val="0"/>
              </a:spcAft>
              <a:buClr>
                <a:schemeClr val="dk1"/>
              </a:buClr>
              <a:buSzPts val="2800"/>
              <a:buFont typeface="Arial"/>
              <a:buChar char="•"/>
            </a:pPr>
            <a:r>
              <a:rPr lang="en-US">
                <a:solidFill>
                  <a:schemeClr val="dk1"/>
                </a:solidFill>
              </a:rPr>
              <a:t>None, individualized or reasonable suspicion, probable cause</a:t>
            </a:r>
            <a:endParaRPr/>
          </a:p>
          <a:p>
            <a:pPr marL="519113" lvl="1" indent="-457200" algn="l" rtl="0">
              <a:lnSpc>
                <a:spcPct val="100000"/>
              </a:lnSpc>
              <a:spcBef>
                <a:spcPts val="1200"/>
              </a:spcBef>
              <a:spcAft>
                <a:spcPts val="0"/>
              </a:spcAft>
              <a:buClr>
                <a:schemeClr val="dk1"/>
              </a:buClr>
              <a:buSzPts val="2800"/>
              <a:buFont typeface="Arial"/>
              <a:buChar char="•"/>
            </a:pPr>
            <a:r>
              <a:rPr lang="en-US">
                <a:solidFill>
                  <a:schemeClr val="dk1"/>
                </a:solidFill>
              </a:rPr>
              <a:t>Decision should be objective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Berghuis v. Thompkins (S. Ct. 2010)</a:t>
            </a:r>
            <a:endParaRPr/>
          </a:p>
        </p:txBody>
      </p:sp>
      <p:sp>
        <p:nvSpPr>
          <p:cNvPr id="441" name="Google Shape;441;p7"/>
          <p:cNvSpPr txBox="1">
            <a:spLocks noGrp="1"/>
          </p:cNvSpPr>
          <p:nvPr>
            <p:ph type="body" idx="1"/>
          </p:nvPr>
        </p:nvSpPr>
        <p:spPr>
          <a:xfrm>
            <a:off x="457200" y="1447800"/>
            <a:ext cx="8229600" cy="4678363"/>
          </a:xfrm>
          <a:prstGeom prst="rect">
            <a:avLst/>
          </a:prstGeom>
          <a:noFill/>
          <a:ln>
            <a:noFill/>
          </a:ln>
        </p:spPr>
        <p:txBody>
          <a:bodyPr spcFirstLastPara="1" wrap="square" lIns="91425" tIns="45700" rIns="91425" bIns="45700" anchor="t" anchorCtr="0">
            <a:noAutofit/>
          </a:bodyPr>
          <a:lstStyle/>
          <a:p>
            <a:pPr marL="688975" lvl="0" indent="-457200" algn="l" rtl="0">
              <a:lnSpc>
                <a:spcPct val="100000"/>
              </a:lnSpc>
              <a:spcBef>
                <a:spcPts val="0"/>
              </a:spcBef>
              <a:spcAft>
                <a:spcPts val="0"/>
              </a:spcAft>
              <a:buClr>
                <a:schemeClr val="dk1"/>
              </a:buClr>
              <a:buSzPts val="2640"/>
              <a:buFont typeface="Arial"/>
              <a:buChar char="•"/>
            </a:pPr>
            <a:r>
              <a:rPr lang="en-US" sz="2400">
                <a:solidFill>
                  <a:schemeClr val="dk1"/>
                </a:solidFill>
              </a:rPr>
              <a:t>Shooting suspect mostly silent during three-hour interrogation</a:t>
            </a:r>
            <a:endParaRPr/>
          </a:p>
          <a:p>
            <a:pPr marL="688975" lvl="0" indent="-457200" algn="l" rtl="0">
              <a:lnSpc>
                <a:spcPct val="100000"/>
              </a:lnSpc>
              <a:spcBef>
                <a:spcPts val="1200"/>
              </a:spcBef>
              <a:spcAft>
                <a:spcPts val="0"/>
              </a:spcAft>
              <a:buClr>
                <a:schemeClr val="dk1"/>
              </a:buClr>
              <a:buSzPts val="2640"/>
              <a:buFont typeface="Arial"/>
              <a:buChar char="•"/>
            </a:pPr>
            <a:r>
              <a:rPr lang="en-US" sz="2400">
                <a:solidFill>
                  <a:schemeClr val="dk1"/>
                </a:solidFill>
              </a:rPr>
              <a:t>Asked if “he prayed to God to forgive him for the shooting.”  Answered yes</a:t>
            </a:r>
            <a:endParaRPr/>
          </a:p>
          <a:p>
            <a:pPr marL="1431925" lvl="1" indent="-457200" algn="l" rtl="0">
              <a:lnSpc>
                <a:spcPct val="100000"/>
              </a:lnSpc>
              <a:spcBef>
                <a:spcPts val="1200"/>
              </a:spcBef>
              <a:spcAft>
                <a:spcPts val="0"/>
              </a:spcAft>
              <a:buClr>
                <a:schemeClr val="dk1"/>
              </a:buClr>
              <a:buSzPts val="2640"/>
              <a:buFont typeface="Verdana"/>
              <a:buChar char="»"/>
            </a:pPr>
            <a:r>
              <a:rPr lang="en-US" sz="2400">
                <a:solidFill>
                  <a:schemeClr val="dk1"/>
                </a:solidFill>
              </a:rPr>
              <a:t>S. Ct. said statement could be used</a:t>
            </a:r>
            <a:endParaRPr/>
          </a:p>
          <a:p>
            <a:pPr marL="688975" lvl="0" indent="-457200" algn="l" rtl="0">
              <a:lnSpc>
                <a:spcPct val="100000"/>
              </a:lnSpc>
              <a:spcBef>
                <a:spcPts val="1200"/>
              </a:spcBef>
              <a:spcAft>
                <a:spcPts val="0"/>
              </a:spcAft>
              <a:buClr>
                <a:schemeClr val="dk1"/>
              </a:buClr>
              <a:buSzPts val="2640"/>
              <a:buFont typeface="Arial"/>
              <a:buChar char="•"/>
            </a:pPr>
            <a:r>
              <a:rPr lang="en-US" sz="2400">
                <a:solidFill>
                  <a:schemeClr val="dk1"/>
                </a:solidFill>
              </a:rPr>
              <a:t>Silence during interrogation does not invoke right to remain silent</a:t>
            </a:r>
            <a:endParaRPr/>
          </a:p>
          <a:p>
            <a:pPr marL="688975" lvl="0" indent="-457200" algn="l" rtl="0">
              <a:lnSpc>
                <a:spcPct val="100000"/>
              </a:lnSpc>
              <a:spcBef>
                <a:spcPts val="1200"/>
              </a:spcBef>
              <a:spcAft>
                <a:spcPts val="0"/>
              </a:spcAft>
              <a:buClr>
                <a:schemeClr val="dk1"/>
              </a:buClr>
              <a:buSzPts val="2640"/>
              <a:buFont typeface="Arial"/>
              <a:buChar char="•"/>
            </a:pPr>
            <a:r>
              <a:rPr lang="en-US" sz="2400">
                <a:solidFill>
                  <a:schemeClr val="dk1"/>
                </a:solidFill>
              </a:rPr>
              <a:t>Interrogation need not end until there is an “unambiguous” statement that you wish to remain silent </a:t>
            </a:r>
            <a:endParaRPr/>
          </a:p>
          <a:p>
            <a:pPr marL="1200150" lvl="1" indent="-279400" algn="l" rtl="0">
              <a:lnSpc>
                <a:spcPct val="100000"/>
              </a:lnSpc>
              <a:spcBef>
                <a:spcPts val="1200"/>
              </a:spcBef>
              <a:spcAft>
                <a:spcPts val="0"/>
              </a:spcAft>
              <a:buClr>
                <a:srgbClr val="5F574F"/>
              </a:buClr>
              <a:buSzPts val="2800"/>
              <a:buFont typeface="Arial"/>
              <a:buNone/>
            </a:pPr>
            <a:endParaRPr>
              <a:solidFill>
                <a:schemeClr val="dk1"/>
              </a:solidFill>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70"/>
          <p:cNvSpPr txBox="1">
            <a:spLocks noGrp="1"/>
          </p:cNvSpPr>
          <p:nvPr>
            <p:ph type="title"/>
          </p:nvPr>
        </p:nvSpPr>
        <p:spPr>
          <a:xfrm>
            <a:off x="457200" y="29415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Employee Surveillance</a:t>
            </a:r>
            <a:endParaRPr/>
          </a:p>
        </p:txBody>
      </p:sp>
      <p:pic>
        <p:nvPicPr>
          <p:cNvPr id="1368" name="Google Shape;1368;p70" descr="C:\Users\mdodson\AppData\Local\Microsoft\Windows\Temporary Internet Files\Content.IE5\KV9K3P02\MP900431044[1].jpg"/>
          <p:cNvPicPr preferRelativeResize="0"/>
          <p:nvPr/>
        </p:nvPicPr>
        <p:blipFill rotWithShape="1">
          <a:blip r:embed="rId3">
            <a:alphaModFix/>
          </a:blip>
          <a:srcRect t="17954"/>
          <a:stretch/>
        </p:blipFill>
        <p:spPr>
          <a:xfrm>
            <a:off x="-33867" y="1220706"/>
            <a:ext cx="9144000" cy="5637293"/>
          </a:xfrm>
          <a:prstGeom prst="rect">
            <a:avLst/>
          </a:prstGeom>
          <a:noFill/>
          <a:ln>
            <a:noFill/>
          </a:ln>
        </p:spPr>
      </p:pic>
      <p:sp>
        <p:nvSpPr>
          <p:cNvPr id="1369" name="Google Shape;1369;p70"/>
          <p:cNvSpPr txBox="1">
            <a:spLocks noGrp="1"/>
          </p:cNvSpPr>
          <p:nvPr>
            <p:ph type="body" idx="1"/>
          </p:nvPr>
        </p:nvSpPr>
        <p:spPr>
          <a:xfrm>
            <a:off x="152400" y="1448552"/>
            <a:ext cx="6553200" cy="518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2400"/>
              <a:buNone/>
            </a:pPr>
            <a:r>
              <a:rPr lang="en-US" sz="2400" b="1">
                <a:solidFill>
                  <a:schemeClr val="accent6"/>
                </a:solidFill>
              </a:rPr>
              <a:t>If you are going to use employee surveillance in investigations, think about:</a:t>
            </a:r>
            <a:endParaRPr/>
          </a:p>
          <a:p>
            <a:pPr marL="457200" lvl="0" indent="-457200" algn="l" rtl="0">
              <a:lnSpc>
                <a:spcPct val="100000"/>
              </a:lnSpc>
              <a:spcBef>
                <a:spcPts val="600"/>
              </a:spcBef>
              <a:spcAft>
                <a:spcPts val="0"/>
              </a:spcAft>
              <a:buClr>
                <a:srgbClr val="E36C09"/>
              </a:buClr>
              <a:buSzPts val="2400"/>
              <a:buFont typeface="Arial"/>
              <a:buChar char="•"/>
            </a:pPr>
            <a:r>
              <a:rPr lang="en-US" sz="2400">
                <a:solidFill>
                  <a:srgbClr val="E36C09"/>
                </a:solidFill>
              </a:rPr>
              <a:t>Notice to employees </a:t>
            </a:r>
            <a:endParaRPr/>
          </a:p>
          <a:p>
            <a:pPr marL="457200" lvl="0" indent="-457200" algn="l" rtl="0">
              <a:lnSpc>
                <a:spcPct val="100000"/>
              </a:lnSpc>
              <a:spcBef>
                <a:spcPts val="600"/>
              </a:spcBef>
              <a:spcAft>
                <a:spcPts val="0"/>
              </a:spcAft>
              <a:buClr>
                <a:srgbClr val="E36C09"/>
              </a:buClr>
              <a:buSzPts val="2400"/>
              <a:buFont typeface="Arial"/>
              <a:buChar char="•"/>
            </a:pPr>
            <a:r>
              <a:rPr lang="en-US" sz="2400">
                <a:solidFill>
                  <a:srgbClr val="E36C09"/>
                </a:solidFill>
              </a:rPr>
              <a:t>(e.g., that there are cameras present in the workplace)</a:t>
            </a:r>
            <a:endParaRPr/>
          </a:p>
          <a:p>
            <a:pPr marL="457200" lvl="0" indent="-457200" algn="l" rtl="0">
              <a:lnSpc>
                <a:spcPct val="100000"/>
              </a:lnSpc>
              <a:spcBef>
                <a:spcPts val="600"/>
              </a:spcBef>
              <a:spcAft>
                <a:spcPts val="0"/>
              </a:spcAft>
              <a:buClr>
                <a:srgbClr val="E36C09"/>
              </a:buClr>
              <a:buSzPts val="2400"/>
              <a:buFont typeface="Arial"/>
              <a:buChar char="•"/>
            </a:pPr>
            <a:r>
              <a:rPr lang="en-US" sz="2400">
                <a:solidFill>
                  <a:srgbClr val="E36C09"/>
                </a:solidFill>
              </a:rPr>
              <a:t>Methods used</a:t>
            </a:r>
            <a:endParaRPr/>
          </a:p>
          <a:p>
            <a:pPr marL="457200" lvl="0" indent="-457200" algn="l" rtl="0">
              <a:lnSpc>
                <a:spcPct val="100000"/>
              </a:lnSpc>
              <a:spcBef>
                <a:spcPts val="600"/>
              </a:spcBef>
              <a:spcAft>
                <a:spcPts val="0"/>
              </a:spcAft>
              <a:buClr>
                <a:srgbClr val="E36C09"/>
              </a:buClr>
              <a:buSzPts val="2400"/>
              <a:buFont typeface="Arial"/>
              <a:buChar char="•"/>
            </a:pPr>
            <a:r>
              <a:rPr lang="en-US" sz="2400">
                <a:solidFill>
                  <a:srgbClr val="E36C09"/>
                </a:solidFill>
              </a:rPr>
              <a:t>Random vs. targeted surveillance</a:t>
            </a:r>
            <a:endParaRPr/>
          </a:p>
          <a:p>
            <a:pPr marL="457200" lvl="0" indent="-457200" algn="l" rtl="0">
              <a:lnSpc>
                <a:spcPct val="100000"/>
              </a:lnSpc>
              <a:spcBef>
                <a:spcPts val="600"/>
              </a:spcBef>
              <a:spcAft>
                <a:spcPts val="0"/>
              </a:spcAft>
              <a:buClr>
                <a:srgbClr val="E36C09"/>
              </a:buClr>
              <a:buSzPts val="2400"/>
              <a:buFont typeface="Arial"/>
              <a:buChar char="•"/>
            </a:pPr>
            <a:r>
              <a:rPr lang="en-US" sz="2400">
                <a:solidFill>
                  <a:srgbClr val="E36C09"/>
                </a:solidFill>
              </a:rPr>
              <a:t>Objective cause</a:t>
            </a:r>
            <a:endParaRPr/>
          </a:p>
          <a:p>
            <a:pPr marL="457200" lvl="0" indent="-457200" algn="l" rtl="0">
              <a:lnSpc>
                <a:spcPct val="100000"/>
              </a:lnSpc>
              <a:spcBef>
                <a:spcPts val="600"/>
              </a:spcBef>
              <a:spcAft>
                <a:spcPts val="0"/>
              </a:spcAft>
              <a:buClr>
                <a:srgbClr val="E36C09"/>
              </a:buClr>
              <a:buSzPts val="2400"/>
              <a:buFont typeface="Arial"/>
              <a:buChar char="•"/>
            </a:pPr>
            <a:r>
              <a:rPr lang="en-US" sz="2400">
                <a:solidFill>
                  <a:srgbClr val="E36C09"/>
                </a:solidFill>
              </a:rPr>
              <a:t>Balance between intrusiveness and employer need</a:t>
            </a:r>
            <a:endParaRPr/>
          </a:p>
          <a:p>
            <a:pPr marL="0" lvl="0" indent="0" algn="l" rtl="0">
              <a:lnSpc>
                <a:spcPct val="100000"/>
              </a:lnSpc>
              <a:spcBef>
                <a:spcPts val="60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7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sz="3200"/>
              <a:t>Lessons Learned: Liability</a:t>
            </a:r>
            <a:endParaRPr/>
          </a:p>
        </p:txBody>
      </p:sp>
      <p:sp>
        <p:nvSpPr>
          <p:cNvPr id="1375" name="Google Shape;1375;p71"/>
          <p:cNvSpPr txBox="1"/>
          <p:nvPr/>
        </p:nvSpPr>
        <p:spPr>
          <a:xfrm>
            <a:off x="611109" y="1524000"/>
            <a:ext cx="7315200" cy="4343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Corrections officials can and are held officially and personally liable</a:t>
            </a:r>
            <a:endParaRPr/>
          </a:p>
          <a:p>
            <a:pPr marL="342900" marR="0" lvl="0" indent="-342900" algn="l" rtl="0">
              <a:spcBef>
                <a:spcPts val="130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Liability stems from failure to:</a:t>
            </a:r>
            <a:endParaRPr/>
          </a:p>
          <a:p>
            <a:pPr marL="801688" marR="0" lvl="1" indent="-457200" algn="l" rtl="0">
              <a:spcBef>
                <a:spcPts val="1150"/>
              </a:spcBef>
              <a:spcAft>
                <a:spcPts val="0"/>
              </a:spcAft>
              <a:buClr>
                <a:schemeClr val="dk1"/>
              </a:buClr>
              <a:buSzPts val="2530"/>
              <a:buFont typeface="Verdana"/>
              <a:buChar char="»"/>
            </a:pPr>
            <a:r>
              <a:rPr lang="en-US" sz="2200" b="0" i="0" u="none" strike="noStrike" cap="none">
                <a:solidFill>
                  <a:schemeClr val="dk1"/>
                </a:solidFill>
                <a:latin typeface="Verdana"/>
                <a:ea typeface="Verdana"/>
                <a:cs typeface="Verdana"/>
                <a:sym typeface="Verdana"/>
              </a:rPr>
              <a:t>Train</a:t>
            </a:r>
            <a:endParaRPr/>
          </a:p>
          <a:p>
            <a:pPr marL="801688" marR="0" lvl="1" indent="-457200" algn="l" rtl="0">
              <a:spcBef>
                <a:spcPts val="1150"/>
              </a:spcBef>
              <a:spcAft>
                <a:spcPts val="0"/>
              </a:spcAft>
              <a:buClr>
                <a:schemeClr val="dk1"/>
              </a:buClr>
              <a:buSzPts val="2530"/>
              <a:buFont typeface="Verdana"/>
              <a:buChar char="»"/>
            </a:pPr>
            <a:r>
              <a:rPr lang="en-US" sz="2200" b="0" i="0" u="none" strike="noStrike" cap="none">
                <a:solidFill>
                  <a:schemeClr val="dk1"/>
                </a:solidFill>
                <a:latin typeface="Verdana"/>
                <a:ea typeface="Verdana"/>
                <a:cs typeface="Verdana"/>
                <a:sym typeface="Verdana"/>
              </a:rPr>
              <a:t>Supervise</a:t>
            </a:r>
            <a:endParaRPr/>
          </a:p>
          <a:p>
            <a:pPr marL="801688" marR="0" lvl="1" indent="-457200" algn="l" rtl="0">
              <a:spcBef>
                <a:spcPts val="1150"/>
              </a:spcBef>
              <a:spcAft>
                <a:spcPts val="0"/>
              </a:spcAft>
              <a:buClr>
                <a:schemeClr val="dk1"/>
              </a:buClr>
              <a:buSzPts val="2530"/>
              <a:buFont typeface="Verdana"/>
              <a:buChar char="»"/>
            </a:pPr>
            <a:r>
              <a:rPr lang="en-US" sz="2200" b="0" i="0" u="none" strike="noStrike" cap="none">
                <a:solidFill>
                  <a:schemeClr val="dk1"/>
                </a:solidFill>
                <a:latin typeface="Verdana"/>
                <a:ea typeface="Verdana"/>
                <a:cs typeface="Verdana"/>
                <a:sym typeface="Verdana"/>
              </a:rPr>
              <a:t>Investigate, and </a:t>
            </a:r>
            <a:endParaRPr/>
          </a:p>
          <a:p>
            <a:pPr marL="801688" marR="0" lvl="1" indent="-457200" algn="l" rtl="0">
              <a:spcBef>
                <a:spcPts val="1150"/>
              </a:spcBef>
              <a:spcAft>
                <a:spcPts val="0"/>
              </a:spcAft>
              <a:buClr>
                <a:schemeClr val="dk1"/>
              </a:buClr>
              <a:buSzPts val="2530"/>
              <a:buFont typeface="Verdana"/>
              <a:buChar char="»"/>
            </a:pPr>
            <a:r>
              <a:rPr lang="en-US" sz="2200" b="0" i="0" u="none" strike="noStrike" cap="none">
                <a:solidFill>
                  <a:schemeClr val="dk1"/>
                </a:solidFill>
                <a:latin typeface="Verdana"/>
                <a:ea typeface="Verdana"/>
                <a:cs typeface="Verdana"/>
                <a:sym typeface="Verdana"/>
              </a:rPr>
              <a:t>Discipline</a:t>
            </a:r>
            <a:endParaRPr/>
          </a:p>
          <a:p>
            <a:pPr marL="342900" marR="0" lvl="0" indent="-342900" algn="l" rtl="0">
              <a:spcBef>
                <a:spcPts val="130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Lawsuits are not just a legal issue but affect the reputation of an agency and the corrections profession</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7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Lessons Learned: Liability</a:t>
            </a:r>
            <a:endParaRPr/>
          </a:p>
        </p:txBody>
      </p:sp>
      <p:sp>
        <p:nvSpPr>
          <p:cNvPr id="1381" name="Google Shape;1381;p72"/>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p>
            <a:pPr marL="688975"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Examine patterns in your facility</a:t>
            </a:r>
            <a:endParaRPr/>
          </a:p>
          <a:p>
            <a:pPr marL="688975"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Same officer accused many times may mean different things</a:t>
            </a:r>
            <a:endParaRPr/>
          </a:p>
          <a:p>
            <a:pPr marL="688975"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Check many sources of information – medical, grievances, etc. </a:t>
            </a:r>
            <a:endParaRPr/>
          </a:p>
          <a:p>
            <a:pPr marL="688975"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History of inconclusive investigative findings can be problematic</a:t>
            </a:r>
            <a:endParaRPr/>
          </a:p>
          <a:p>
            <a:pPr marL="688975"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Lack of leadership – sometimes you have to take a risk</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p73"/>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Activity:  Scenario</a:t>
            </a:r>
            <a:endParaRPr/>
          </a:p>
        </p:txBody>
      </p:sp>
      <p:pic>
        <p:nvPicPr>
          <p:cNvPr id="1387" name="Google Shape;1387;p73" descr="C:\Users\mdodson\AppData\Local\Microsoft\Windows\Temporary Internet Files\Content.IE5\5MN0SN9C\MP910216391[1].png"/>
          <p:cNvPicPr preferRelativeResize="0">
            <a:picLocks noGrp="1"/>
          </p:cNvPicPr>
          <p:nvPr>
            <p:ph type="body" idx="1"/>
          </p:nvPr>
        </p:nvPicPr>
        <p:blipFill rotWithShape="1">
          <a:blip r:embed="rId3">
            <a:alphaModFix/>
          </a:blip>
          <a:srcRect/>
          <a:stretch/>
        </p:blipFill>
        <p:spPr>
          <a:xfrm>
            <a:off x="2827020" y="2152491"/>
            <a:ext cx="3489960" cy="304038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74"/>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Questions?</a:t>
            </a:r>
            <a:endParaRPr/>
          </a:p>
        </p:txBody>
      </p:sp>
      <p:pic>
        <p:nvPicPr>
          <p:cNvPr id="1393" name="Google Shape;1393;p74" descr="C:\Users\mdodson\AppData\Local\Microsoft\Windows\Temporary Internet Files\Content.IE5\7NG2AQLV\MC900438842[1].jpg"/>
          <p:cNvPicPr preferRelativeResize="0"/>
          <p:nvPr/>
        </p:nvPicPr>
        <p:blipFill rotWithShape="1">
          <a:blip r:embed="rId3">
            <a:alphaModFix/>
          </a:blip>
          <a:srcRect t="30619"/>
          <a:stretch/>
        </p:blipFill>
        <p:spPr>
          <a:xfrm>
            <a:off x="0" y="1210235"/>
            <a:ext cx="9144000" cy="56496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8"/>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Miranda v. Arizona (S.CT. 1966)</a:t>
            </a:r>
            <a:endParaRPr/>
          </a:p>
        </p:txBody>
      </p:sp>
      <p:sp>
        <p:nvSpPr>
          <p:cNvPr id="447" name="Google Shape;447;p8"/>
          <p:cNvSpPr txBox="1">
            <a:spLocks noGrp="1"/>
          </p:cNvSpPr>
          <p:nvPr>
            <p:ph type="body" idx="1"/>
          </p:nvPr>
        </p:nvSpPr>
        <p:spPr>
          <a:xfrm>
            <a:off x="457200" y="1600200"/>
            <a:ext cx="8229600" cy="312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600"/>
              <a:buNone/>
            </a:pPr>
            <a:r>
              <a:rPr lang="en-US" sz="2600">
                <a:solidFill>
                  <a:schemeClr val="dk1"/>
                </a:solidFill>
              </a:rPr>
              <a:t>A suspect must waive his/her rights:</a:t>
            </a:r>
            <a:endParaRPr/>
          </a:p>
          <a:p>
            <a:pPr marL="1200150" lvl="1" indent="-457200" algn="l" rtl="0">
              <a:lnSpc>
                <a:spcPct val="100000"/>
              </a:lnSpc>
              <a:spcBef>
                <a:spcPts val="1200"/>
              </a:spcBef>
              <a:spcAft>
                <a:spcPts val="0"/>
              </a:spcAft>
              <a:buClr>
                <a:schemeClr val="dk1"/>
              </a:buClr>
              <a:buSzPts val="2600"/>
              <a:buFont typeface="Arial"/>
              <a:buChar char="•"/>
            </a:pPr>
            <a:r>
              <a:rPr lang="en-US" sz="2600">
                <a:solidFill>
                  <a:schemeClr val="dk1"/>
                </a:solidFill>
              </a:rPr>
              <a:t>Voluntarily</a:t>
            </a:r>
            <a:endParaRPr/>
          </a:p>
          <a:p>
            <a:pPr marL="1200150" lvl="1" indent="-457200" algn="l" rtl="0">
              <a:lnSpc>
                <a:spcPct val="100000"/>
              </a:lnSpc>
              <a:spcBef>
                <a:spcPts val="1200"/>
              </a:spcBef>
              <a:spcAft>
                <a:spcPts val="0"/>
              </a:spcAft>
              <a:buClr>
                <a:schemeClr val="dk1"/>
              </a:buClr>
              <a:buSzPts val="2600"/>
              <a:buFont typeface="Arial"/>
              <a:buChar char="•"/>
            </a:pPr>
            <a:r>
              <a:rPr lang="en-US" sz="2600">
                <a:solidFill>
                  <a:schemeClr val="dk1"/>
                </a:solidFill>
              </a:rPr>
              <a:t>Knowingly</a:t>
            </a:r>
            <a:endParaRPr/>
          </a:p>
          <a:p>
            <a:pPr marL="1200150" lvl="1" indent="-457200" algn="l" rtl="0">
              <a:lnSpc>
                <a:spcPct val="100000"/>
              </a:lnSpc>
              <a:spcBef>
                <a:spcPts val="1200"/>
              </a:spcBef>
              <a:spcAft>
                <a:spcPts val="0"/>
              </a:spcAft>
              <a:buClr>
                <a:schemeClr val="dk1"/>
              </a:buClr>
              <a:buSzPts val="2600"/>
              <a:buFont typeface="Arial"/>
              <a:buChar char="•"/>
            </a:pPr>
            <a:r>
              <a:rPr lang="en-US" sz="2600">
                <a:solidFill>
                  <a:schemeClr val="dk1"/>
                </a:solidFill>
              </a:rPr>
              <a:t>Intelligently</a:t>
            </a:r>
            <a:endParaRPr/>
          </a:p>
          <a:p>
            <a:pPr marL="1200150" lvl="1" indent="-457200" algn="l" rtl="0">
              <a:lnSpc>
                <a:spcPct val="100000"/>
              </a:lnSpc>
              <a:spcBef>
                <a:spcPts val="1200"/>
              </a:spcBef>
              <a:spcAft>
                <a:spcPts val="0"/>
              </a:spcAft>
              <a:buClr>
                <a:schemeClr val="dk1"/>
              </a:buClr>
              <a:buSzPts val="2600"/>
              <a:buFont typeface="Arial"/>
              <a:buChar char="•"/>
            </a:pPr>
            <a:r>
              <a:rPr lang="en-US" sz="2600">
                <a:solidFill>
                  <a:schemeClr val="dk1"/>
                </a:solidFill>
              </a:rPr>
              <a:t>Unambiguously</a:t>
            </a:r>
            <a:endParaRPr/>
          </a:p>
          <a:p>
            <a:pPr marL="1200150" lvl="1" indent="-279400" algn="l" rtl="0">
              <a:lnSpc>
                <a:spcPct val="100000"/>
              </a:lnSpc>
              <a:spcBef>
                <a:spcPts val="1200"/>
              </a:spcBef>
              <a:spcAft>
                <a:spcPts val="0"/>
              </a:spcAft>
              <a:buClr>
                <a:srgbClr val="5F574F"/>
              </a:buClr>
              <a:buSzPts val="2800"/>
              <a:buFont typeface="Arial"/>
              <a:buNone/>
            </a:pPr>
            <a:endParaRPr>
              <a:solidFill>
                <a:schemeClr val="dk1"/>
              </a:solidFill>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9"/>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Miranda</a:t>
            </a:r>
            <a:endParaRPr/>
          </a:p>
        </p:txBody>
      </p:sp>
      <p:sp>
        <p:nvSpPr>
          <p:cNvPr id="453" name="Google Shape;453;p9"/>
          <p:cNvSpPr txBox="1">
            <a:spLocks noGrp="1"/>
          </p:cNvSpPr>
          <p:nvPr>
            <p:ph type="body" idx="1"/>
          </p:nvPr>
        </p:nvSpPr>
        <p:spPr>
          <a:xfrm>
            <a:off x="457200" y="1600201"/>
            <a:ext cx="8229600" cy="33528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Are incarcerated offenders ever not in custody?   </a:t>
            </a:r>
            <a:endParaRPr/>
          </a:p>
          <a:p>
            <a:pPr marL="457200" lvl="0" indent="-457200" algn="l" rtl="0">
              <a:lnSpc>
                <a:spcPct val="100000"/>
              </a:lnSpc>
              <a:spcBef>
                <a:spcPts val="1400"/>
              </a:spcBef>
              <a:spcAft>
                <a:spcPts val="0"/>
              </a:spcAft>
              <a:buClr>
                <a:schemeClr val="dk1"/>
              </a:buClr>
              <a:buSzPts val="2800"/>
              <a:buFont typeface="Arial"/>
              <a:buChar char="•"/>
            </a:pPr>
            <a:r>
              <a:rPr lang="en-US">
                <a:solidFill>
                  <a:schemeClr val="dk1"/>
                </a:solidFill>
              </a:rPr>
              <a:t>Can they ever choose to leave?</a:t>
            </a:r>
            <a:endParaRPr/>
          </a:p>
          <a:p>
            <a:pPr marL="457200" lvl="0" indent="-457200" algn="l" rtl="0">
              <a:lnSpc>
                <a:spcPct val="100000"/>
              </a:lnSpc>
              <a:spcBef>
                <a:spcPts val="1400"/>
              </a:spcBef>
              <a:spcAft>
                <a:spcPts val="0"/>
              </a:spcAft>
              <a:buClr>
                <a:schemeClr val="dk1"/>
              </a:buClr>
              <a:buSzPts val="2800"/>
              <a:buFont typeface="Arial"/>
              <a:buChar char="•"/>
            </a:pPr>
            <a:r>
              <a:rPr lang="en-US">
                <a:solidFill>
                  <a:schemeClr val="dk1"/>
                </a:solidFill>
              </a:rPr>
              <a:t>Under what conditions would they really have “freedom” to leave?</a:t>
            </a:r>
            <a:endParaRPr/>
          </a:p>
          <a:p>
            <a:pPr marL="1200150" lvl="1" indent="-279400" algn="l" rtl="0">
              <a:lnSpc>
                <a:spcPct val="100000"/>
              </a:lnSpc>
              <a:spcBef>
                <a:spcPts val="0"/>
              </a:spcBef>
              <a:spcAft>
                <a:spcPts val="0"/>
              </a:spcAft>
              <a:buClr>
                <a:srgbClr val="5F574F"/>
              </a:buClr>
              <a:buSzPts val="2800"/>
              <a:buNone/>
            </a:pPr>
            <a:endParaRPr>
              <a:solidFill>
                <a:schemeClr val="dk1"/>
              </a:solidFill>
            </a:endParaRPr>
          </a:p>
          <a:p>
            <a:pPr marL="457200" lvl="0" indent="-279400" algn="l" rtl="0">
              <a:lnSpc>
                <a:spcPct val="100000"/>
              </a:lnSpc>
              <a:spcBef>
                <a:spcPts val="0"/>
              </a:spcBef>
              <a:spcAft>
                <a:spcPts val="0"/>
              </a:spcAft>
              <a:buClr>
                <a:srgbClr val="5F574F"/>
              </a:buClr>
              <a:buSzPts val="2800"/>
              <a:buFont typeface="Arial"/>
              <a:buNone/>
            </a:pPr>
            <a:endParaRPr>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4217</Words>
  <Application>Microsoft Office PowerPoint</Application>
  <PresentationFormat>On-screen Show (4:3)</PresentationFormat>
  <Paragraphs>577</Paragraphs>
  <Slides>74</Slides>
  <Notes>74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4" baseType="lpstr">
      <vt:lpstr>Arial</vt:lpstr>
      <vt:lpstr>Calibri</vt:lpstr>
      <vt:lpstr>Libre Franklin</vt:lpstr>
      <vt:lpstr>Noto Sans Symbols</vt:lpstr>
      <vt:lpstr>Times</vt:lpstr>
      <vt:lpstr>Times New Roman</vt:lpstr>
      <vt:lpstr>Twentieth Century</vt:lpstr>
      <vt:lpstr>Verdana</vt:lpstr>
      <vt:lpstr>Office Theme</vt:lpstr>
      <vt:lpstr>AcroExch.Document.7</vt:lpstr>
      <vt:lpstr>Module 2:  Legal Issues and Agency Liability:  What Investigators Should Know   </vt:lpstr>
      <vt:lpstr>Module 2: Objectives</vt:lpstr>
      <vt:lpstr>Miranda and Garrity </vt:lpstr>
      <vt:lpstr> </vt:lpstr>
      <vt:lpstr>Miranda v. Arizona (S.CT. 1966)</vt:lpstr>
      <vt:lpstr>Miranda v. Arizona (S.CT. 1966)</vt:lpstr>
      <vt:lpstr>Berghuis v. Thompkins (S. Ct. 2010)</vt:lpstr>
      <vt:lpstr>Miranda v. Arizona (S.CT. 1966)</vt:lpstr>
      <vt:lpstr>Miranda</vt:lpstr>
      <vt:lpstr>Howes v. Fields (S. Ct. 2012)</vt:lpstr>
      <vt:lpstr>Miranda</vt:lpstr>
      <vt:lpstr>Garrity V. New Jersey  (S. CT. 1967)</vt:lpstr>
      <vt:lpstr>Garrity</vt:lpstr>
      <vt:lpstr>Garrity: The Investigative Process</vt:lpstr>
      <vt:lpstr>Garrity: The Investigative Process</vt:lpstr>
      <vt:lpstr>Garrity: The Investigative Process</vt:lpstr>
      <vt:lpstr>Court Approach</vt:lpstr>
      <vt:lpstr>What The Court Looks For</vt:lpstr>
      <vt:lpstr>Staff Sexual Misconduct Criminal Laws</vt:lpstr>
      <vt:lpstr>Staff Sexual Misconduct Criminal Laws</vt:lpstr>
      <vt:lpstr>1990 State Laws Prohibiting Staff Sexual Abuse</vt:lpstr>
      <vt:lpstr>2010 State Laws Prohibiting Staff Sexual Misconduct</vt:lpstr>
      <vt:lpstr>States that Cover Community Corrections 2010</vt:lpstr>
      <vt:lpstr>States that Cover Juvenile Justice Agencies</vt:lpstr>
      <vt:lpstr>PowerPoint Presentation</vt:lpstr>
      <vt:lpstr>Other State Criminal Laws</vt:lpstr>
      <vt:lpstr>State Tort Law Claims</vt:lpstr>
      <vt:lpstr>Litigation</vt:lpstr>
      <vt:lpstr>PREA and Legal Issues</vt:lpstr>
      <vt:lpstr>Legal Framework</vt:lpstr>
      <vt:lpstr>Official Liability: 8th Amendment</vt:lpstr>
      <vt:lpstr>8th Amendment:  What the Court Looks For</vt:lpstr>
      <vt:lpstr>Legal Framework</vt:lpstr>
      <vt:lpstr>Legal Framework</vt:lpstr>
      <vt:lpstr>Legal Framework</vt:lpstr>
      <vt:lpstr>Legal Framework</vt:lpstr>
      <vt:lpstr>Legal Framework</vt:lpstr>
      <vt:lpstr>Riley v. Olk-Long, 282 F.3rd 592               (8th Cir. 2002)</vt:lpstr>
      <vt:lpstr>Riley v. Olk-Long – What Happened?</vt:lpstr>
      <vt:lpstr>Riley v. Olk-Long  Why Personal Liability?</vt:lpstr>
      <vt:lpstr>Riley v. Olk-Long – Court Decision</vt:lpstr>
      <vt:lpstr>Ortiz v. Jordan (S.Ct. 1/24/11)</vt:lpstr>
      <vt:lpstr>Ortiz v. Jordan (S.Ct. 1/24/11)</vt:lpstr>
      <vt:lpstr>Ortiz v. Jordan (S.Ct. 1/24/11)</vt:lpstr>
      <vt:lpstr>Gonzales v. Martinez, 403 F.3d 1179 (10th Cir. 2005)</vt:lpstr>
      <vt:lpstr>Gonzales v. Martinez –  Court Findings</vt:lpstr>
      <vt:lpstr>Beers-Capitol v. Whetzel, 256 F.3d 120 (2001)</vt:lpstr>
      <vt:lpstr>Guidry v. Rapides School Board, 560 So.2d 125 (La. App. 1990)</vt:lpstr>
      <vt:lpstr>R.G. v. Koller (D. Hawaii 2006)</vt:lpstr>
      <vt:lpstr>R.G. v. Koller</vt:lpstr>
      <vt:lpstr>Kahle v. Leonard (8th Cir. 2007)</vt:lpstr>
      <vt:lpstr>Kahle v. Leonard (8th Cir. 2007)</vt:lpstr>
      <vt:lpstr>Legal Framework</vt:lpstr>
      <vt:lpstr>Volunteer and Contractor Liability</vt:lpstr>
      <vt:lpstr>Volunteer and Contractor Liability</vt:lpstr>
      <vt:lpstr>Investigative Process</vt:lpstr>
      <vt:lpstr>Investigative Process: Corona v. Lunn, 2002 WL 550963 (S.D.N.Y April 11, 2002)</vt:lpstr>
      <vt:lpstr>Investigative Process: Corona v. Lunn, 2002 WL 550963 (S.D.N.Y April 11, 2002)</vt:lpstr>
      <vt:lpstr>Investigative Process Standards</vt:lpstr>
      <vt:lpstr>Investigative Process: Corona v. Lunn, 2002 WL 550963 (S.D.N.Y April 11, 2002)</vt:lpstr>
      <vt:lpstr>Sting Operations: Sanchez-Luna v. US (Dec. 2004)</vt:lpstr>
      <vt:lpstr>Result of Litigation: Sanchez-Luna v. US (Dec. 2004)</vt:lpstr>
      <vt:lpstr>Elements of Failure to Protect</vt:lpstr>
      <vt:lpstr>Failure to Protect: Brown v. Scott, 329 F.Supp.2d 905 (E.D. Mich. 2004) </vt:lpstr>
      <vt:lpstr>Failure to Protect: Brown v. Scott, 329 F.Supp.2d 905 (E.D. Mich. 2004) </vt:lpstr>
      <vt:lpstr>Failure to Protect: Brown v. Scott, 329 F.Supp.2d 905 (E.D. Mich. 2004) </vt:lpstr>
      <vt:lpstr>4th Amendment</vt:lpstr>
      <vt:lpstr>Privacy</vt:lpstr>
      <vt:lpstr>Surveillance</vt:lpstr>
      <vt:lpstr>Employee Surveillance</vt:lpstr>
      <vt:lpstr>Lessons Learned: Liability</vt:lpstr>
      <vt:lpstr>Lessons Learned: Liability</vt:lpstr>
      <vt:lpstr>Activity:  Scenario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Legal Issues and Agency Liability:  What Investigators Should Know   </dc:title>
  <dc:creator>Rachel Bosley</dc:creator>
  <cp:lastModifiedBy>La Cole Archuletta</cp:lastModifiedBy>
  <cp:revision>1</cp:revision>
  <dcterms:created xsi:type="dcterms:W3CDTF">2013-02-21T19:54:19Z</dcterms:created>
  <dcterms:modified xsi:type="dcterms:W3CDTF">2023-04-07T13:42:08Z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0x0101009B2DF5C5EA637B4CB6AA88CB267C6AB4</vt:lpwstr>
  </property>
  <property fmtid="{D5CDD505-2E9C-101B-9397-08002B2CF9AE}" pid="3" name="NCCDOffice">
    <vt:lpwstr>324;#Madison|3dd15d7c-466b-4f2e-a1e7-1efea7a709d1</vt:lpwstr>
  </property>
  <property fmtid="{D5CDD505-2E9C-101B-9397-08002B2CF9AE}" pid="4" name="ProjectFamily">
    <vt:lpwstr>986;#Adult Corrections|86d9283a-e4db-4430-a1dd-61d127e131bb;#1012;#Juvenile Corrections|736d6d6b-3658-48ec-a083-bd3f529fbd98</vt:lpwstr>
  </property>
  <property fmtid="{D5CDD505-2E9C-101B-9397-08002B2CF9AE}" pid="5" name="TaxKeyword">
    <vt:lpwstr/>
  </property>
  <property fmtid="{D5CDD505-2E9C-101B-9397-08002B2CF9AE}" pid="6" name="Order">
    <vt:r8>127600</vt:r8>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emplateUrl">
    <vt:lpwstr/>
  </property>
  <property fmtid="{D5CDD505-2E9C-101B-9397-08002B2CF9AE}" pid="11" name="ComplianceAssetId">
    <vt:lpwstr/>
  </property>
  <property fmtid="{D5CDD505-2E9C-101B-9397-08002B2CF9AE}" pid="12" name="MediaServiceImageTags">
    <vt:lpwstr/>
  </property>
</Properties>
</file>